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Default Extension="jpg" ContentType="image/jpg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250" b="0" i="0">
                <a:solidFill>
                  <a:srgbClr val="653824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50" b="0" i="0">
                <a:solidFill>
                  <a:srgbClr val="653824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250" b="0" i="0">
                <a:solidFill>
                  <a:srgbClr val="653824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50" b="0" i="0">
                <a:solidFill>
                  <a:srgbClr val="653824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250" b="0" i="0">
                <a:solidFill>
                  <a:srgbClr val="653824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250" b="0" i="0">
                <a:solidFill>
                  <a:srgbClr val="653824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8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388978" y="342700"/>
            <a:ext cx="13366115" cy="9599295"/>
          </a:xfrm>
          <a:custGeom>
            <a:avLst/>
            <a:gdLst/>
            <a:ahLst/>
            <a:cxnLst/>
            <a:rect l="l" t="t" r="r" b="b"/>
            <a:pathLst>
              <a:path w="13366115" h="9599295">
                <a:moveTo>
                  <a:pt x="13365637" y="0"/>
                </a:moveTo>
                <a:lnTo>
                  <a:pt x="13365637" y="9598696"/>
                </a:lnTo>
                <a:lnTo>
                  <a:pt x="0" y="9598696"/>
                </a:lnTo>
                <a:lnTo>
                  <a:pt x="0" y="0"/>
                </a:lnTo>
                <a:lnTo>
                  <a:pt x="1336563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754529" y="678357"/>
            <a:ext cx="12634595" cy="8930640"/>
          </a:xfrm>
          <a:custGeom>
            <a:avLst/>
            <a:gdLst/>
            <a:ahLst/>
            <a:cxnLst/>
            <a:rect l="l" t="t" r="r" b="b"/>
            <a:pathLst>
              <a:path w="12634594" h="8930640">
                <a:moveTo>
                  <a:pt x="12634534" y="0"/>
                </a:moveTo>
                <a:lnTo>
                  <a:pt x="12634534" y="8930089"/>
                </a:lnTo>
                <a:lnTo>
                  <a:pt x="0" y="8930089"/>
                </a:lnTo>
                <a:lnTo>
                  <a:pt x="0" y="0"/>
                </a:lnTo>
                <a:lnTo>
                  <a:pt x="12634534" y="0"/>
                </a:lnTo>
                <a:close/>
              </a:path>
            </a:pathLst>
          </a:custGeom>
          <a:solidFill>
            <a:srgbClr val="B1AB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2754529" y="342700"/>
            <a:ext cx="13146405" cy="9599295"/>
          </a:xfrm>
          <a:custGeom>
            <a:avLst/>
            <a:gdLst/>
            <a:ahLst/>
            <a:cxnLst/>
            <a:rect l="l" t="t" r="r" b="b"/>
            <a:pathLst>
              <a:path w="13146405" h="9599295">
                <a:moveTo>
                  <a:pt x="146220" y="335656"/>
                </a:moveTo>
                <a:lnTo>
                  <a:pt x="146220" y="9265746"/>
                </a:lnTo>
                <a:lnTo>
                  <a:pt x="0" y="9265746"/>
                </a:lnTo>
                <a:lnTo>
                  <a:pt x="0" y="335656"/>
                </a:lnTo>
                <a:lnTo>
                  <a:pt x="146220" y="335656"/>
                </a:lnTo>
                <a:close/>
              </a:path>
              <a:path w="13146405" h="9599295">
                <a:moveTo>
                  <a:pt x="13146306" y="75792"/>
                </a:moveTo>
                <a:lnTo>
                  <a:pt x="13146306" y="9522902"/>
                </a:lnTo>
                <a:lnTo>
                  <a:pt x="13000085" y="9598695"/>
                </a:lnTo>
                <a:lnTo>
                  <a:pt x="13000085" y="0"/>
                </a:lnTo>
                <a:lnTo>
                  <a:pt x="13146306" y="75792"/>
                </a:lnTo>
                <a:close/>
              </a:path>
            </a:pathLst>
          </a:custGeom>
          <a:solidFill>
            <a:srgbClr val="F166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2375439" y="323752"/>
            <a:ext cx="13542010" cy="9639300"/>
          </a:xfrm>
          <a:custGeom>
            <a:avLst/>
            <a:gdLst/>
            <a:ahLst/>
            <a:cxnLst/>
            <a:rect l="l" t="t" r="r" b="b"/>
            <a:pathLst>
              <a:path w="13542010" h="9639300">
                <a:moveTo>
                  <a:pt x="13541643" y="86620"/>
                </a:moveTo>
                <a:lnTo>
                  <a:pt x="13541643" y="9549971"/>
                </a:lnTo>
                <a:lnTo>
                  <a:pt x="13395422" y="9625764"/>
                </a:lnTo>
                <a:lnTo>
                  <a:pt x="13395422" y="9631178"/>
                </a:lnTo>
                <a:lnTo>
                  <a:pt x="13384591" y="9631178"/>
                </a:lnTo>
                <a:lnTo>
                  <a:pt x="13368344" y="9639299"/>
                </a:lnTo>
                <a:lnTo>
                  <a:pt x="13368344" y="9631178"/>
                </a:lnTo>
                <a:lnTo>
                  <a:pt x="0" y="9631178"/>
                </a:lnTo>
                <a:lnTo>
                  <a:pt x="0" y="8120"/>
                </a:lnTo>
                <a:lnTo>
                  <a:pt x="24370" y="8120"/>
                </a:lnTo>
                <a:lnTo>
                  <a:pt x="24370" y="9606816"/>
                </a:lnTo>
                <a:lnTo>
                  <a:pt x="13365637" y="9606816"/>
                </a:lnTo>
                <a:lnTo>
                  <a:pt x="13365637" y="0"/>
                </a:lnTo>
                <a:lnTo>
                  <a:pt x="13381883" y="8120"/>
                </a:lnTo>
                <a:lnTo>
                  <a:pt x="13381883" y="5413"/>
                </a:lnTo>
                <a:lnTo>
                  <a:pt x="13392714" y="5413"/>
                </a:lnTo>
                <a:lnTo>
                  <a:pt x="13392714" y="9598695"/>
                </a:lnTo>
                <a:lnTo>
                  <a:pt x="13514565" y="9536436"/>
                </a:lnTo>
                <a:lnTo>
                  <a:pt x="13514565" y="72585"/>
                </a:lnTo>
                <a:lnTo>
                  <a:pt x="13541643" y="86620"/>
                </a:lnTo>
                <a:close/>
              </a:path>
              <a:path w="13542010" h="9639300">
                <a:moveTo>
                  <a:pt x="13365637" y="8120"/>
                </a:moveTo>
                <a:lnTo>
                  <a:pt x="13365637" y="32481"/>
                </a:lnTo>
                <a:lnTo>
                  <a:pt x="24370" y="32481"/>
                </a:lnTo>
                <a:lnTo>
                  <a:pt x="24370" y="8120"/>
                </a:lnTo>
                <a:lnTo>
                  <a:pt x="13365637" y="8120"/>
                </a:lnTo>
                <a:close/>
              </a:path>
              <a:path w="13542010" h="9639300">
                <a:moveTo>
                  <a:pt x="13024455" y="341069"/>
                </a:moveTo>
                <a:lnTo>
                  <a:pt x="13024455" y="9295522"/>
                </a:lnTo>
                <a:lnTo>
                  <a:pt x="368259" y="9295522"/>
                </a:lnTo>
                <a:lnTo>
                  <a:pt x="368259" y="341069"/>
                </a:lnTo>
                <a:lnTo>
                  <a:pt x="392629" y="341069"/>
                </a:lnTo>
                <a:lnTo>
                  <a:pt x="392629" y="9271159"/>
                </a:lnTo>
                <a:lnTo>
                  <a:pt x="511771" y="9271159"/>
                </a:lnTo>
                <a:lnTo>
                  <a:pt x="511771" y="341069"/>
                </a:lnTo>
                <a:lnTo>
                  <a:pt x="538849" y="341069"/>
                </a:lnTo>
                <a:lnTo>
                  <a:pt x="538849" y="9271159"/>
                </a:lnTo>
                <a:lnTo>
                  <a:pt x="13000085" y="9271159"/>
                </a:lnTo>
                <a:lnTo>
                  <a:pt x="13000085" y="341069"/>
                </a:lnTo>
                <a:lnTo>
                  <a:pt x="13024455" y="341069"/>
                </a:lnTo>
                <a:close/>
              </a:path>
              <a:path w="13542010" h="9639300">
                <a:moveTo>
                  <a:pt x="511771" y="341069"/>
                </a:moveTo>
                <a:lnTo>
                  <a:pt x="511771" y="368138"/>
                </a:lnTo>
                <a:lnTo>
                  <a:pt x="392629" y="368138"/>
                </a:lnTo>
                <a:lnTo>
                  <a:pt x="392629" y="341069"/>
                </a:lnTo>
                <a:lnTo>
                  <a:pt x="511771" y="341069"/>
                </a:lnTo>
                <a:close/>
              </a:path>
              <a:path w="13542010" h="9639300">
                <a:moveTo>
                  <a:pt x="13000085" y="341069"/>
                </a:moveTo>
                <a:lnTo>
                  <a:pt x="13000085" y="368138"/>
                </a:lnTo>
                <a:lnTo>
                  <a:pt x="538849" y="368138"/>
                </a:lnTo>
                <a:lnTo>
                  <a:pt x="538849" y="341069"/>
                </a:lnTo>
                <a:lnTo>
                  <a:pt x="13000085" y="341069"/>
                </a:lnTo>
                <a:close/>
              </a:path>
              <a:path w="13542010" h="9639300">
                <a:moveTo>
                  <a:pt x="13514565" y="72585"/>
                </a:moveTo>
                <a:lnTo>
                  <a:pt x="13514565" y="102862"/>
                </a:lnTo>
                <a:lnTo>
                  <a:pt x="13392714" y="40602"/>
                </a:lnTo>
                <a:lnTo>
                  <a:pt x="13392714" y="5413"/>
                </a:lnTo>
                <a:lnTo>
                  <a:pt x="13395422" y="5413"/>
                </a:lnTo>
                <a:lnTo>
                  <a:pt x="13395422" y="10827"/>
                </a:lnTo>
                <a:lnTo>
                  <a:pt x="13514565" y="72585"/>
                </a:lnTo>
                <a:close/>
              </a:path>
            </a:pathLst>
          </a:custGeom>
          <a:solidFill>
            <a:srgbClr val="EFE8C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53044" y="4492609"/>
            <a:ext cx="1634955" cy="5074195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6540677" y="5716569"/>
            <a:ext cx="1747520" cy="4570730"/>
          </a:xfrm>
          <a:custGeom>
            <a:avLst/>
            <a:gdLst/>
            <a:ahLst/>
            <a:cxnLst/>
            <a:rect l="l" t="t" r="r" b="b"/>
            <a:pathLst>
              <a:path w="1747519" h="4570730">
                <a:moveTo>
                  <a:pt x="1191054" y="3944554"/>
                </a:moveTo>
                <a:lnTo>
                  <a:pt x="642050" y="3705042"/>
                </a:lnTo>
                <a:lnTo>
                  <a:pt x="864887" y="3794623"/>
                </a:lnTo>
                <a:lnTo>
                  <a:pt x="1027248" y="3839497"/>
                </a:lnTo>
                <a:lnTo>
                  <a:pt x="1090053" y="3851766"/>
                </a:lnTo>
                <a:lnTo>
                  <a:pt x="1174375" y="3830171"/>
                </a:lnTo>
                <a:lnTo>
                  <a:pt x="1192319" y="3847241"/>
                </a:lnTo>
                <a:lnTo>
                  <a:pt x="1205827" y="3863565"/>
                </a:lnTo>
                <a:lnTo>
                  <a:pt x="1214587" y="3878769"/>
                </a:lnTo>
                <a:lnTo>
                  <a:pt x="1218285" y="3892480"/>
                </a:lnTo>
                <a:lnTo>
                  <a:pt x="1191054" y="3944554"/>
                </a:lnTo>
                <a:close/>
              </a:path>
              <a:path w="1747519" h="4570730">
                <a:moveTo>
                  <a:pt x="167714" y="4570429"/>
                </a:moveTo>
                <a:lnTo>
                  <a:pt x="118168" y="4539068"/>
                </a:lnTo>
                <a:lnTo>
                  <a:pt x="85389" y="4515922"/>
                </a:lnTo>
                <a:lnTo>
                  <a:pt x="32893" y="4473265"/>
                </a:lnTo>
                <a:lnTo>
                  <a:pt x="0" y="4438512"/>
                </a:lnTo>
                <a:lnTo>
                  <a:pt x="285073" y="3485349"/>
                </a:lnTo>
                <a:lnTo>
                  <a:pt x="298198" y="3480863"/>
                </a:lnTo>
                <a:lnTo>
                  <a:pt x="315405" y="3478751"/>
                </a:lnTo>
                <a:lnTo>
                  <a:pt x="336549" y="3479072"/>
                </a:lnTo>
                <a:lnTo>
                  <a:pt x="361488" y="3481881"/>
                </a:lnTo>
                <a:lnTo>
                  <a:pt x="397819" y="3558651"/>
                </a:lnTo>
                <a:lnTo>
                  <a:pt x="642050" y="3705042"/>
                </a:lnTo>
                <a:lnTo>
                  <a:pt x="1191054" y="3944554"/>
                </a:lnTo>
                <a:lnTo>
                  <a:pt x="863766" y="4570429"/>
                </a:lnTo>
                <a:lnTo>
                  <a:pt x="167714" y="4570429"/>
                </a:lnTo>
                <a:close/>
              </a:path>
              <a:path w="1747519" h="4570730">
                <a:moveTo>
                  <a:pt x="1747322" y="913017"/>
                </a:moveTo>
                <a:lnTo>
                  <a:pt x="1706849" y="868876"/>
                </a:lnTo>
                <a:lnTo>
                  <a:pt x="1677856" y="831193"/>
                </a:lnTo>
                <a:lnTo>
                  <a:pt x="1650918" y="790189"/>
                </a:lnTo>
                <a:lnTo>
                  <a:pt x="1627302" y="747690"/>
                </a:lnTo>
                <a:lnTo>
                  <a:pt x="1607024" y="703904"/>
                </a:lnTo>
                <a:lnTo>
                  <a:pt x="1590099" y="659043"/>
                </a:lnTo>
                <a:lnTo>
                  <a:pt x="1576542" y="613317"/>
                </a:lnTo>
                <a:lnTo>
                  <a:pt x="1566369" y="566936"/>
                </a:lnTo>
                <a:lnTo>
                  <a:pt x="1559595" y="520110"/>
                </a:lnTo>
                <a:lnTo>
                  <a:pt x="1556236" y="473051"/>
                </a:lnTo>
                <a:lnTo>
                  <a:pt x="1556306" y="425968"/>
                </a:lnTo>
                <a:lnTo>
                  <a:pt x="1559821" y="379072"/>
                </a:lnTo>
                <a:lnTo>
                  <a:pt x="1566796" y="332572"/>
                </a:lnTo>
                <a:lnTo>
                  <a:pt x="1577247" y="286681"/>
                </a:lnTo>
                <a:lnTo>
                  <a:pt x="1591189" y="241607"/>
                </a:lnTo>
                <a:lnTo>
                  <a:pt x="1608637" y="197561"/>
                </a:lnTo>
                <a:lnTo>
                  <a:pt x="1629606" y="154754"/>
                </a:lnTo>
                <a:lnTo>
                  <a:pt x="1654113" y="113397"/>
                </a:lnTo>
                <a:lnTo>
                  <a:pt x="1682172" y="73698"/>
                </a:lnTo>
                <a:lnTo>
                  <a:pt x="1713798" y="35869"/>
                </a:lnTo>
                <a:lnTo>
                  <a:pt x="1746701" y="616"/>
                </a:lnTo>
                <a:lnTo>
                  <a:pt x="1747322" y="0"/>
                </a:lnTo>
                <a:lnTo>
                  <a:pt x="1747322" y="88315"/>
                </a:lnTo>
                <a:lnTo>
                  <a:pt x="1741632" y="94357"/>
                </a:lnTo>
                <a:lnTo>
                  <a:pt x="1716246" y="126196"/>
                </a:lnTo>
                <a:lnTo>
                  <a:pt x="1693294" y="160383"/>
                </a:lnTo>
                <a:lnTo>
                  <a:pt x="1672888" y="196840"/>
                </a:lnTo>
                <a:lnTo>
                  <a:pt x="1655140" y="235491"/>
                </a:lnTo>
                <a:lnTo>
                  <a:pt x="1640162" y="276257"/>
                </a:lnTo>
                <a:lnTo>
                  <a:pt x="1628065" y="319061"/>
                </a:lnTo>
                <a:lnTo>
                  <a:pt x="1618963" y="363826"/>
                </a:lnTo>
                <a:lnTo>
                  <a:pt x="1613148" y="411012"/>
                </a:lnTo>
                <a:lnTo>
                  <a:pt x="1611480" y="457852"/>
                </a:lnTo>
                <a:lnTo>
                  <a:pt x="1613796" y="504175"/>
                </a:lnTo>
                <a:lnTo>
                  <a:pt x="1619933" y="549809"/>
                </a:lnTo>
                <a:lnTo>
                  <a:pt x="1629729" y="594583"/>
                </a:lnTo>
                <a:lnTo>
                  <a:pt x="1643022" y="638326"/>
                </a:lnTo>
                <a:lnTo>
                  <a:pt x="1659650" y="680867"/>
                </a:lnTo>
                <a:lnTo>
                  <a:pt x="1679451" y="722036"/>
                </a:lnTo>
                <a:lnTo>
                  <a:pt x="1702262" y="761660"/>
                </a:lnTo>
                <a:lnTo>
                  <a:pt x="1727921" y="799569"/>
                </a:lnTo>
                <a:lnTo>
                  <a:pt x="1747322" y="824226"/>
                </a:lnTo>
                <a:lnTo>
                  <a:pt x="1747322" y="913017"/>
                </a:lnTo>
                <a:close/>
              </a:path>
            </a:pathLst>
          </a:custGeom>
          <a:solidFill>
            <a:srgbClr val="9591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6712124" y="4830294"/>
            <a:ext cx="1576070" cy="5457190"/>
          </a:xfrm>
          <a:custGeom>
            <a:avLst/>
            <a:gdLst/>
            <a:ahLst/>
            <a:cxnLst/>
            <a:rect l="l" t="t" r="r" b="b"/>
            <a:pathLst>
              <a:path w="1576069" h="5457190">
                <a:moveTo>
                  <a:pt x="742227" y="3764102"/>
                </a:moveTo>
                <a:lnTo>
                  <a:pt x="421444" y="3611900"/>
                </a:lnTo>
                <a:lnTo>
                  <a:pt x="296576" y="3547786"/>
                </a:lnTo>
                <a:lnTo>
                  <a:pt x="379657" y="3289603"/>
                </a:lnTo>
                <a:lnTo>
                  <a:pt x="564075" y="2717841"/>
                </a:lnTo>
                <a:lnTo>
                  <a:pt x="752593" y="2136682"/>
                </a:lnTo>
                <a:lnTo>
                  <a:pt x="847971" y="1850310"/>
                </a:lnTo>
                <a:lnTo>
                  <a:pt x="1368343" y="2116418"/>
                </a:lnTo>
                <a:lnTo>
                  <a:pt x="1575875" y="2206957"/>
                </a:lnTo>
                <a:lnTo>
                  <a:pt x="1575875" y="4069099"/>
                </a:lnTo>
                <a:lnTo>
                  <a:pt x="1178194" y="3944187"/>
                </a:lnTo>
                <a:lnTo>
                  <a:pt x="742227" y="3764102"/>
                </a:lnTo>
                <a:close/>
              </a:path>
              <a:path w="1576069" h="5457190">
                <a:moveTo>
                  <a:pt x="1575875" y="2206957"/>
                </a:moveTo>
                <a:lnTo>
                  <a:pt x="1368343" y="2116418"/>
                </a:lnTo>
                <a:lnTo>
                  <a:pt x="1575875" y="2205274"/>
                </a:lnTo>
                <a:lnTo>
                  <a:pt x="1575875" y="2206957"/>
                </a:lnTo>
                <a:close/>
              </a:path>
              <a:path w="1576069" h="5457190">
                <a:moveTo>
                  <a:pt x="13714" y="5246285"/>
                </a:moveTo>
                <a:lnTo>
                  <a:pt x="2563" y="5238882"/>
                </a:lnTo>
                <a:lnTo>
                  <a:pt x="0" y="5225706"/>
                </a:lnTo>
                <a:lnTo>
                  <a:pt x="13219" y="5178726"/>
                </a:lnTo>
                <a:lnTo>
                  <a:pt x="27053" y="5131874"/>
                </a:lnTo>
                <a:lnTo>
                  <a:pt x="41481" y="5085156"/>
                </a:lnTo>
                <a:lnTo>
                  <a:pt x="56480" y="5038583"/>
                </a:lnTo>
                <a:lnTo>
                  <a:pt x="72030" y="4992161"/>
                </a:lnTo>
                <a:lnTo>
                  <a:pt x="88110" y="4945900"/>
                </a:lnTo>
                <a:lnTo>
                  <a:pt x="104698" y="4899808"/>
                </a:lnTo>
                <a:lnTo>
                  <a:pt x="121773" y="4853893"/>
                </a:lnTo>
                <a:lnTo>
                  <a:pt x="139313" y="4808164"/>
                </a:lnTo>
                <a:lnTo>
                  <a:pt x="157298" y="4762628"/>
                </a:lnTo>
                <a:lnTo>
                  <a:pt x="175706" y="4717295"/>
                </a:lnTo>
                <a:lnTo>
                  <a:pt x="194516" y="4672172"/>
                </a:lnTo>
                <a:lnTo>
                  <a:pt x="205939" y="4661449"/>
                </a:lnTo>
                <a:lnTo>
                  <a:pt x="220323" y="4662489"/>
                </a:lnTo>
                <a:lnTo>
                  <a:pt x="230869" y="4672325"/>
                </a:lnTo>
                <a:lnTo>
                  <a:pt x="230778" y="4687992"/>
                </a:lnTo>
                <a:lnTo>
                  <a:pt x="210392" y="4737159"/>
                </a:lnTo>
                <a:lnTo>
                  <a:pt x="190667" y="4786449"/>
                </a:lnTo>
                <a:lnTo>
                  <a:pt x="171562" y="4835866"/>
                </a:lnTo>
                <a:lnTo>
                  <a:pt x="153035" y="4885414"/>
                </a:lnTo>
                <a:lnTo>
                  <a:pt x="135044" y="4935100"/>
                </a:lnTo>
                <a:lnTo>
                  <a:pt x="117546" y="4984926"/>
                </a:lnTo>
                <a:lnTo>
                  <a:pt x="100499" y="5034898"/>
                </a:lnTo>
                <a:lnTo>
                  <a:pt x="83863" y="5085020"/>
                </a:lnTo>
                <a:lnTo>
                  <a:pt x="67593" y="5135296"/>
                </a:lnTo>
                <a:lnTo>
                  <a:pt x="51649" y="5185731"/>
                </a:lnTo>
                <a:lnTo>
                  <a:pt x="35989" y="5236331"/>
                </a:lnTo>
                <a:lnTo>
                  <a:pt x="27006" y="5246055"/>
                </a:lnTo>
                <a:lnTo>
                  <a:pt x="13714" y="5246285"/>
                </a:lnTo>
                <a:close/>
              </a:path>
              <a:path w="1576069" h="5457190">
                <a:moveTo>
                  <a:pt x="195154" y="5263252"/>
                </a:moveTo>
                <a:lnTo>
                  <a:pt x="186408" y="5255153"/>
                </a:lnTo>
                <a:lnTo>
                  <a:pt x="186902" y="5242518"/>
                </a:lnTo>
                <a:lnTo>
                  <a:pt x="209112" y="5194749"/>
                </a:lnTo>
                <a:lnTo>
                  <a:pt x="231037" y="5146917"/>
                </a:lnTo>
                <a:lnTo>
                  <a:pt x="252676" y="5099006"/>
                </a:lnTo>
                <a:lnTo>
                  <a:pt x="274029" y="5051001"/>
                </a:lnTo>
                <a:lnTo>
                  <a:pt x="295096" y="5002885"/>
                </a:lnTo>
                <a:lnTo>
                  <a:pt x="315874" y="4954644"/>
                </a:lnTo>
                <a:lnTo>
                  <a:pt x="336363" y="4906262"/>
                </a:lnTo>
                <a:lnTo>
                  <a:pt x="356563" y="4857723"/>
                </a:lnTo>
                <a:lnTo>
                  <a:pt x="376472" y="4809012"/>
                </a:lnTo>
                <a:lnTo>
                  <a:pt x="396090" y="4760112"/>
                </a:lnTo>
                <a:lnTo>
                  <a:pt x="403865" y="4752795"/>
                </a:lnTo>
                <a:lnTo>
                  <a:pt x="413722" y="4753526"/>
                </a:lnTo>
                <a:lnTo>
                  <a:pt x="421162" y="4760342"/>
                </a:lnTo>
                <a:lnTo>
                  <a:pt x="421687" y="4771279"/>
                </a:lnTo>
                <a:lnTo>
                  <a:pt x="402707" y="4820457"/>
                </a:lnTo>
                <a:lnTo>
                  <a:pt x="383422" y="4869441"/>
                </a:lnTo>
                <a:lnTo>
                  <a:pt x="363822" y="4918242"/>
                </a:lnTo>
                <a:lnTo>
                  <a:pt x="343893" y="4966869"/>
                </a:lnTo>
                <a:lnTo>
                  <a:pt x="323625" y="5015332"/>
                </a:lnTo>
                <a:lnTo>
                  <a:pt x="303005" y="5063642"/>
                </a:lnTo>
                <a:lnTo>
                  <a:pt x="282021" y="5111808"/>
                </a:lnTo>
                <a:lnTo>
                  <a:pt x="260661" y="5159841"/>
                </a:lnTo>
                <a:lnTo>
                  <a:pt x="238912" y="5207750"/>
                </a:lnTo>
                <a:lnTo>
                  <a:pt x="216765" y="5255546"/>
                </a:lnTo>
                <a:lnTo>
                  <a:pt x="207239" y="5264241"/>
                </a:lnTo>
                <a:lnTo>
                  <a:pt x="195154" y="5263252"/>
                </a:lnTo>
                <a:close/>
              </a:path>
              <a:path w="1576069" h="5457190">
                <a:moveTo>
                  <a:pt x="322281" y="5387249"/>
                </a:moveTo>
                <a:lnTo>
                  <a:pt x="315787" y="5381084"/>
                </a:lnTo>
                <a:lnTo>
                  <a:pt x="315034" y="5370761"/>
                </a:lnTo>
                <a:lnTo>
                  <a:pt x="331139" y="5322695"/>
                </a:lnTo>
                <a:lnTo>
                  <a:pt x="348720" y="5274921"/>
                </a:lnTo>
                <a:lnTo>
                  <a:pt x="367566" y="5227417"/>
                </a:lnTo>
                <a:lnTo>
                  <a:pt x="387468" y="5180162"/>
                </a:lnTo>
                <a:lnTo>
                  <a:pt x="408220" y="5133136"/>
                </a:lnTo>
                <a:lnTo>
                  <a:pt x="429617" y="5086322"/>
                </a:lnTo>
                <a:lnTo>
                  <a:pt x="451455" y="5039700"/>
                </a:lnTo>
                <a:lnTo>
                  <a:pt x="473532" y="4993252"/>
                </a:lnTo>
                <a:lnTo>
                  <a:pt x="495645" y="4946962"/>
                </a:lnTo>
                <a:lnTo>
                  <a:pt x="517592" y="4900810"/>
                </a:lnTo>
                <a:lnTo>
                  <a:pt x="539170" y="4854780"/>
                </a:lnTo>
                <a:lnTo>
                  <a:pt x="560176" y="4808853"/>
                </a:lnTo>
                <a:lnTo>
                  <a:pt x="567934" y="4801528"/>
                </a:lnTo>
                <a:lnTo>
                  <a:pt x="577674" y="4802208"/>
                </a:lnTo>
                <a:lnTo>
                  <a:pt x="584798" y="4808886"/>
                </a:lnTo>
                <a:lnTo>
                  <a:pt x="584706" y="4819554"/>
                </a:lnTo>
                <a:lnTo>
                  <a:pt x="565321" y="4866213"/>
                </a:lnTo>
                <a:lnTo>
                  <a:pt x="546233" y="4913394"/>
                </a:lnTo>
                <a:lnTo>
                  <a:pt x="527292" y="4960947"/>
                </a:lnTo>
                <a:lnTo>
                  <a:pt x="508347" y="5008723"/>
                </a:lnTo>
                <a:lnTo>
                  <a:pt x="489244" y="5056571"/>
                </a:lnTo>
                <a:lnTo>
                  <a:pt x="469833" y="5104343"/>
                </a:lnTo>
                <a:lnTo>
                  <a:pt x="450158" y="5151432"/>
                </a:lnTo>
                <a:lnTo>
                  <a:pt x="429479" y="5199054"/>
                </a:lnTo>
                <a:lnTo>
                  <a:pt x="408237" y="5245696"/>
                </a:lnTo>
                <a:lnTo>
                  <a:pt x="386088" y="5291665"/>
                </a:lnTo>
                <a:lnTo>
                  <a:pt x="362889" y="5336814"/>
                </a:lnTo>
                <a:lnTo>
                  <a:pt x="338498" y="5380997"/>
                </a:lnTo>
                <a:lnTo>
                  <a:pt x="331018" y="5387729"/>
                </a:lnTo>
                <a:lnTo>
                  <a:pt x="322281" y="5387249"/>
                </a:lnTo>
                <a:close/>
              </a:path>
              <a:path w="1576069" h="5457190">
                <a:moveTo>
                  <a:pt x="452027" y="5454323"/>
                </a:moveTo>
                <a:lnTo>
                  <a:pt x="446814" y="5447766"/>
                </a:lnTo>
                <a:lnTo>
                  <a:pt x="446297" y="5439449"/>
                </a:lnTo>
                <a:lnTo>
                  <a:pt x="462195" y="5393465"/>
                </a:lnTo>
                <a:lnTo>
                  <a:pt x="479670" y="5347727"/>
                </a:lnTo>
                <a:lnTo>
                  <a:pt x="498504" y="5302230"/>
                </a:lnTo>
                <a:lnTo>
                  <a:pt x="518479" y="5256966"/>
                </a:lnTo>
                <a:lnTo>
                  <a:pt x="539378" y="5211929"/>
                </a:lnTo>
                <a:lnTo>
                  <a:pt x="560982" y="5167112"/>
                </a:lnTo>
                <a:lnTo>
                  <a:pt x="583076" y="5122508"/>
                </a:lnTo>
                <a:lnTo>
                  <a:pt x="605441" y="5078111"/>
                </a:lnTo>
                <a:lnTo>
                  <a:pt x="627860" y="5033913"/>
                </a:lnTo>
                <a:lnTo>
                  <a:pt x="650116" y="4989909"/>
                </a:lnTo>
                <a:lnTo>
                  <a:pt x="671990" y="4946091"/>
                </a:lnTo>
                <a:lnTo>
                  <a:pt x="693266" y="4902452"/>
                </a:lnTo>
                <a:lnTo>
                  <a:pt x="701619" y="4894674"/>
                </a:lnTo>
                <a:lnTo>
                  <a:pt x="712180" y="4895473"/>
                </a:lnTo>
                <a:lnTo>
                  <a:pt x="719950" y="4902671"/>
                </a:lnTo>
                <a:lnTo>
                  <a:pt x="719929" y="4914084"/>
                </a:lnTo>
                <a:lnTo>
                  <a:pt x="700021" y="4958320"/>
                </a:lnTo>
                <a:lnTo>
                  <a:pt x="679989" y="5004017"/>
                </a:lnTo>
                <a:lnTo>
                  <a:pt x="660344" y="5049572"/>
                </a:lnTo>
                <a:lnTo>
                  <a:pt x="640715" y="5095333"/>
                </a:lnTo>
                <a:lnTo>
                  <a:pt x="621724" y="5139369"/>
                </a:lnTo>
                <a:lnTo>
                  <a:pt x="600905" y="5186909"/>
                </a:lnTo>
                <a:lnTo>
                  <a:pt x="580423" y="5232443"/>
                </a:lnTo>
                <a:lnTo>
                  <a:pt x="559356" y="5277620"/>
                </a:lnTo>
                <a:lnTo>
                  <a:pt x="537554" y="5322300"/>
                </a:lnTo>
                <a:lnTo>
                  <a:pt x="514866" y="5366343"/>
                </a:lnTo>
                <a:lnTo>
                  <a:pt x="491142" y="5409607"/>
                </a:lnTo>
                <a:lnTo>
                  <a:pt x="466232" y="5451953"/>
                </a:lnTo>
                <a:lnTo>
                  <a:pt x="459358" y="5456570"/>
                </a:lnTo>
                <a:lnTo>
                  <a:pt x="452027" y="5454323"/>
                </a:lnTo>
                <a:close/>
              </a:path>
              <a:path w="1576069" h="5457190">
                <a:moveTo>
                  <a:pt x="589126" y="5455436"/>
                </a:moveTo>
                <a:lnTo>
                  <a:pt x="582281" y="5449118"/>
                </a:lnTo>
                <a:lnTo>
                  <a:pt x="582278" y="5439122"/>
                </a:lnTo>
                <a:lnTo>
                  <a:pt x="604192" y="5390908"/>
                </a:lnTo>
                <a:lnTo>
                  <a:pt x="626392" y="5342876"/>
                </a:lnTo>
                <a:lnTo>
                  <a:pt x="648872" y="5295017"/>
                </a:lnTo>
                <a:lnTo>
                  <a:pt x="671623" y="5247322"/>
                </a:lnTo>
                <a:lnTo>
                  <a:pt x="694639" y="5199783"/>
                </a:lnTo>
                <a:lnTo>
                  <a:pt x="717911" y="5152390"/>
                </a:lnTo>
                <a:lnTo>
                  <a:pt x="741433" y="5105135"/>
                </a:lnTo>
                <a:lnTo>
                  <a:pt x="765196" y="5058007"/>
                </a:lnTo>
                <a:lnTo>
                  <a:pt x="789193" y="5010999"/>
                </a:lnTo>
                <a:lnTo>
                  <a:pt x="813417" y="4964101"/>
                </a:lnTo>
                <a:lnTo>
                  <a:pt x="837859" y="4917305"/>
                </a:lnTo>
                <a:lnTo>
                  <a:pt x="844981" y="4911666"/>
                </a:lnTo>
                <a:lnTo>
                  <a:pt x="853552" y="4912253"/>
                </a:lnTo>
                <a:lnTo>
                  <a:pt x="859343" y="4917575"/>
                </a:lnTo>
                <a:lnTo>
                  <a:pt x="858123" y="4926145"/>
                </a:lnTo>
                <a:lnTo>
                  <a:pt x="834273" y="4973229"/>
                </a:lnTo>
                <a:lnTo>
                  <a:pt x="810650" y="5020463"/>
                </a:lnTo>
                <a:lnTo>
                  <a:pt x="787238" y="5067829"/>
                </a:lnTo>
                <a:lnTo>
                  <a:pt x="764022" y="5115310"/>
                </a:lnTo>
                <a:lnTo>
                  <a:pt x="740987" y="5162886"/>
                </a:lnTo>
                <a:lnTo>
                  <a:pt x="718118" y="5210541"/>
                </a:lnTo>
                <a:lnTo>
                  <a:pt x="695401" y="5258256"/>
                </a:lnTo>
                <a:lnTo>
                  <a:pt x="672819" y="5306013"/>
                </a:lnTo>
                <a:lnTo>
                  <a:pt x="650359" y="5353795"/>
                </a:lnTo>
                <a:lnTo>
                  <a:pt x="628005" y="5401583"/>
                </a:lnTo>
                <a:lnTo>
                  <a:pt x="605742" y="5449358"/>
                </a:lnTo>
                <a:lnTo>
                  <a:pt x="598412" y="5456156"/>
                </a:lnTo>
                <a:lnTo>
                  <a:pt x="589126" y="5455436"/>
                </a:lnTo>
                <a:close/>
              </a:path>
              <a:path w="1576069" h="5457190">
                <a:moveTo>
                  <a:pt x="1070209" y="769370"/>
                </a:moveTo>
                <a:lnTo>
                  <a:pt x="1041321" y="737829"/>
                </a:lnTo>
                <a:lnTo>
                  <a:pt x="1024353" y="694686"/>
                </a:lnTo>
                <a:lnTo>
                  <a:pt x="1017268" y="650677"/>
                </a:lnTo>
                <a:lnTo>
                  <a:pt x="1018137" y="606178"/>
                </a:lnTo>
                <a:lnTo>
                  <a:pt x="1025027" y="561564"/>
                </a:lnTo>
                <a:lnTo>
                  <a:pt x="1036007" y="517212"/>
                </a:lnTo>
                <a:lnTo>
                  <a:pt x="1044749" y="469935"/>
                </a:lnTo>
                <a:lnTo>
                  <a:pt x="1055234" y="423046"/>
                </a:lnTo>
                <a:lnTo>
                  <a:pt x="1067507" y="376634"/>
                </a:lnTo>
                <a:lnTo>
                  <a:pt x="1081616" y="330788"/>
                </a:lnTo>
                <a:lnTo>
                  <a:pt x="1097608" y="285598"/>
                </a:lnTo>
                <a:lnTo>
                  <a:pt x="1115530" y="241153"/>
                </a:lnTo>
                <a:lnTo>
                  <a:pt x="1135429" y="197542"/>
                </a:lnTo>
                <a:lnTo>
                  <a:pt x="1157352" y="154853"/>
                </a:lnTo>
                <a:lnTo>
                  <a:pt x="1181346" y="113177"/>
                </a:lnTo>
                <a:lnTo>
                  <a:pt x="1207457" y="72602"/>
                </a:lnTo>
                <a:lnTo>
                  <a:pt x="1235733" y="33217"/>
                </a:lnTo>
                <a:lnTo>
                  <a:pt x="1270067" y="4944"/>
                </a:lnTo>
                <a:lnTo>
                  <a:pt x="1306883" y="0"/>
                </a:lnTo>
                <a:lnTo>
                  <a:pt x="1341203" y="13709"/>
                </a:lnTo>
                <a:lnTo>
                  <a:pt x="1368050" y="41398"/>
                </a:lnTo>
                <a:lnTo>
                  <a:pt x="1382444" y="78390"/>
                </a:lnTo>
                <a:lnTo>
                  <a:pt x="1379409" y="120012"/>
                </a:lnTo>
                <a:lnTo>
                  <a:pt x="1365069" y="171957"/>
                </a:lnTo>
                <a:lnTo>
                  <a:pt x="1353309" y="224779"/>
                </a:lnTo>
                <a:lnTo>
                  <a:pt x="1332290" y="331480"/>
                </a:lnTo>
                <a:lnTo>
                  <a:pt x="1320414" y="384570"/>
                </a:lnTo>
                <a:lnTo>
                  <a:pt x="1305881" y="436958"/>
                </a:lnTo>
                <a:lnTo>
                  <a:pt x="1290413" y="481746"/>
                </a:lnTo>
                <a:lnTo>
                  <a:pt x="1273077" y="525520"/>
                </a:lnTo>
                <a:lnTo>
                  <a:pt x="1254375" y="568609"/>
                </a:lnTo>
                <a:lnTo>
                  <a:pt x="1234807" y="611343"/>
                </a:lnTo>
                <a:lnTo>
                  <a:pt x="1214872" y="654049"/>
                </a:lnTo>
                <a:lnTo>
                  <a:pt x="1195072" y="697059"/>
                </a:lnTo>
                <a:lnTo>
                  <a:pt x="1175907" y="740701"/>
                </a:lnTo>
                <a:lnTo>
                  <a:pt x="1147206" y="774207"/>
                </a:lnTo>
                <a:lnTo>
                  <a:pt x="1108738" y="782630"/>
                </a:lnTo>
                <a:lnTo>
                  <a:pt x="1070209" y="769370"/>
                </a:lnTo>
                <a:close/>
              </a:path>
              <a:path w="1576069" h="5457190">
                <a:moveTo>
                  <a:pt x="1018817" y="1103687"/>
                </a:moveTo>
                <a:lnTo>
                  <a:pt x="987851" y="1080639"/>
                </a:lnTo>
                <a:lnTo>
                  <a:pt x="975504" y="1046557"/>
                </a:lnTo>
                <a:lnTo>
                  <a:pt x="977081" y="1007841"/>
                </a:lnTo>
                <a:lnTo>
                  <a:pt x="987886" y="970890"/>
                </a:lnTo>
                <a:lnTo>
                  <a:pt x="1013971" y="941454"/>
                </a:lnTo>
                <a:lnTo>
                  <a:pt x="1048908" y="936287"/>
                </a:lnTo>
                <a:lnTo>
                  <a:pt x="1081894" y="950678"/>
                </a:lnTo>
                <a:lnTo>
                  <a:pt x="1102126" y="979913"/>
                </a:lnTo>
                <a:lnTo>
                  <a:pt x="1098805" y="1019281"/>
                </a:lnTo>
                <a:lnTo>
                  <a:pt x="1094801" y="1032368"/>
                </a:lnTo>
                <a:lnTo>
                  <a:pt x="1091325" y="1048065"/>
                </a:lnTo>
                <a:lnTo>
                  <a:pt x="1067263" y="1094125"/>
                </a:lnTo>
                <a:lnTo>
                  <a:pt x="1036872" y="1107043"/>
                </a:lnTo>
                <a:lnTo>
                  <a:pt x="1018817" y="1103687"/>
                </a:lnTo>
                <a:close/>
              </a:path>
              <a:path w="1576069" h="5457190">
                <a:moveTo>
                  <a:pt x="151131" y="3905541"/>
                </a:moveTo>
                <a:lnTo>
                  <a:pt x="99786" y="3859185"/>
                </a:lnTo>
                <a:lnTo>
                  <a:pt x="83870" y="3811370"/>
                </a:lnTo>
                <a:lnTo>
                  <a:pt x="79725" y="3794590"/>
                </a:lnTo>
                <a:lnTo>
                  <a:pt x="76272" y="3786182"/>
                </a:lnTo>
                <a:lnTo>
                  <a:pt x="73893" y="3777767"/>
                </a:lnTo>
                <a:lnTo>
                  <a:pt x="72688" y="3769389"/>
                </a:lnTo>
                <a:lnTo>
                  <a:pt x="72758" y="3761090"/>
                </a:lnTo>
                <a:lnTo>
                  <a:pt x="91702" y="3707482"/>
                </a:lnTo>
                <a:lnTo>
                  <a:pt x="140957" y="3680425"/>
                </a:lnTo>
                <a:lnTo>
                  <a:pt x="150788" y="3679716"/>
                </a:lnTo>
                <a:lnTo>
                  <a:pt x="160095" y="3680207"/>
                </a:lnTo>
                <a:lnTo>
                  <a:pt x="216551" y="3702158"/>
                </a:lnTo>
                <a:lnTo>
                  <a:pt x="244886" y="3733521"/>
                </a:lnTo>
                <a:lnTo>
                  <a:pt x="260738" y="3773612"/>
                </a:lnTo>
                <a:lnTo>
                  <a:pt x="262703" y="3817163"/>
                </a:lnTo>
                <a:lnTo>
                  <a:pt x="249375" y="3858907"/>
                </a:lnTo>
                <a:lnTo>
                  <a:pt x="219350" y="3893579"/>
                </a:lnTo>
                <a:lnTo>
                  <a:pt x="185803" y="3907956"/>
                </a:lnTo>
                <a:lnTo>
                  <a:pt x="151131" y="3905541"/>
                </a:lnTo>
                <a:close/>
              </a:path>
              <a:path w="1576069" h="5457190">
                <a:moveTo>
                  <a:pt x="326558" y="4463628"/>
                </a:moveTo>
                <a:lnTo>
                  <a:pt x="277766" y="4413665"/>
                </a:lnTo>
                <a:lnTo>
                  <a:pt x="253831" y="4371312"/>
                </a:lnTo>
                <a:lnTo>
                  <a:pt x="234674" y="4326049"/>
                </a:lnTo>
                <a:lnTo>
                  <a:pt x="219780" y="4278804"/>
                </a:lnTo>
                <a:lnTo>
                  <a:pt x="208631" y="4230507"/>
                </a:lnTo>
                <a:lnTo>
                  <a:pt x="200712" y="4182087"/>
                </a:lnTo>
                <a:lnTo>
                  <a:pt x="195505" y="4134473"/>
                </a:lnTo>
                <a:lnTo>
                  <a:pt x="205787" y="4103084"/>
                </a:lnTo>
                <a:lnTo>
                  <a:pt x="233472" y="4089640"/>
                </a:lnTo>
                <a:lnTo>
                  <a:pt x="262892" y="4096228"/>
                </a:lnTo>
                <a:lnTo>
                  <a:pt x="278376" y="4124936"/>
                </a:lnTo>
                <a:lnTo>
                  <a:pt x="285671" y="4176747"/>
                </a:lnTo>
                <a:lnTo>
                  <a:pt x="297073" y="4226824"/>
                </a:lnTo>
                <a:lnTo>
                  <a:pt x="311427" y="4275792"/>
                </a:lnTo>
                <a:lnTo>
                  <a:pt x="327579" y="4324275"/>
                </a:lnTo>
                <a:lnTo>
                  <a:pt x="344375" y="4372898"/>
                </a:lnTo>
                <a:lnTo>
                  <a:pt x="360662" y="4422285"/>
                </a:lnTo>
                <a:lnTo>
                  <a:pt x="360215" y="4445590"/>
                </a:lnTo>
                <a:lnTo>
                  <a:pt x="346573" y="4460401"/>
                </a:lnTo>
                <a:lnTo>
                  <a:pt x="326558" y="4463628"/>
                </a:lnTo>
                <a:close/>
              </a:path>
              <a:path w="1576069" h="5457190">
                <a:moveTo>
                  <a:pt x="984340" y="1395370"/>
                </a:moveTo>
                <a:lnTo>
                  <a:pt x="958564" y="1375657"/>
                </a:lnTo>
                <a:lnTo>
                  <a:pt x="945963" y="1346522"/>
                </a:lnTo>
                <a:lnTo>
                  <a:pt x="941107" y="1316005"/>
                </a:lnTo>
                <a:lnTo>
                  <a:pt x="944445" y="1285256"/>
                </a:lnTo>
                <a:lnTo>
                  <a:pt x="956428" y="1255423"/>
                </a:lnTo>
                <a:lnTo>
                  <a:pt x="969644" y="1238680"/>
                </a:lnTo>
                <a:lnTo>
                  <a:pt x="986420" y="1227418"/>
                </a:lnTo>
                <a:lnTo>
                  <a:pt x="1005814" y="1223246"/>
                </a:lnTo>
                <a:lnTo>
                  <a:pt x="1026886" y="1227779"/>
                </a:lnTo>
                <a:lnTo>
                  <a:pt x="1043643" y="1239750"/>
                </a:lnTo>
                <a:lnTo>
                  <a:pt x="1055477" y="1257545"/>
                </a:lnTo>
                <a:lnTo>
                  <a:pt x="1059932" y="1278070"/>
                </a:lnTo>
                <a:lnTo>
                  <a:pt x="1054549" y="1298230"/>
                </a:lnTo>
                <a:lnTo>
                  <a:pt x="1049394" y="1308455"/>
                </a:lnTo>
                <a:lnTo>
                  <a:pt x="1047167" y="1317696"/>
                </a:lnTo>
                <a:lnTo>
                  <a:pt x="1047228" y="1327697"/>
                </a:lnTo>
                <a:lnTo>
                  <a:pt x="1048933" y="1340201"/>
                </a:lnTo>
                <a:lnTo>
                  <a:pt x="1041392" y="1371992"/>
                </a:lnTo>
                <a:lnTo>
                  <a:pt x="1015905" y="1392265"/>
                </a:lnTo>
                <a:lnTo>
                  <a:pt x="984340" y="1395370"/>
                </a:lnTo>
                <a:close/>
              </a:path>
            </a:pathLst>
          </a:custGeom>
          <a:solidFill>
            <a:srgbClr val="F1D8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7214168" y="4511317"/>
            <a:ext cx="1074420" cy="5775960"/>
          </a:xfrm>
          <a:custGeom>
            <a:avLst/>
            <a:gdLst/>
            <a:ahLst/>
            <a:cxnLst/>
            <a:rect l="l" t="t" r="r" b="b"/>
            <a:pathLst>
              <a:path w="1074419" h="5775959">
                <a:moveTo>
                  <a:pt x="522785" y="26655"/>
                </a:moveTo>
                <a:lnTo>
                  <a:pt x="514741" y="18903"/>
                </a:lnTo>
                <a:lnTo>
                  <a:pt x="515452" y="8544"/>
                </a:lnTo>
                <a:lnTo>
                  <a:pt x="522736" y="577"/>
                </a:lnTo>
                <a:lnTo>
                  <a:pt x="534414" y="0"/>
                </a:lnTo>
                <a:lnTo>
                  <a:pt x="1073831" y="192586"/>
                </a:lnTo>
                <a:lnTo>
                  <a:pt x="1073831" y="223583"/>
                </a:lnTo>
                <a:lnTo>
                  <a:pt x="522785" y="26655"/>
                </a:lnTo>
                <a:close/>
              </a:path>
              <a:path w="1074419" h="5775959">
                <a:moveTo>
                  <a:pt x="734338" y="4796320"/>
                </a:moveTo>
                <a:lnTo>
                  <a:pt x="292140" y="4603403"/>
                </a:lnTo>
                <a:lnTo>
                  <a:pt x="337748" y="4622774"/>
                </a:lnTo>
                <a:lnTo>
                  <a:pt x="383690" y="4641337"/>
                </a:lnTo>
                <a:lnTo>
                  <a:pt x="429951" y="4659087"/>
                </a:lnTo>
                <a:lnTo>
                  <a:pt x="476518" y="4676019"/>
                </a:lnTo>
                <a:lnTo>
                  <a:pt x="523375" y="4692131"/>
                </a:lnTo>
                <a:lnTo>
                  <a:pt x="570510" y="4707416"/>
                </a:lnTo>
                <a:lnTo>
                  <a:pt x="617908" y="4721871"/>
                </a:lnTo>
                <a:lnTo>
                  <a:pt x="665555" y="4735491"/>
                </a:lnTo>
                <a:lnTo>
                  <a:pt x="713437" y="4748271"/>
                </a:lnTo>
                <a:lnTo>
                  <a:pt x="761540" y="4760208"/>
                </a:lnTo>
                <a:lnTo>
                  <a:pt x="809850" y="4771296"/>
                </a:lnTo>
                <a:lnTo>
                  <a:pt x="858353" y="4781532"/>
                </a:lnTo>
                <a:lnTo>
                  <a:pt x="907035" y="4790910"/>
                </a:lnTo>
                <a:lnTo>
                  <a:pt x="955882" y="4799426"/>
                </a:lnTo>
                <a:lnTo>
                  <a:pt x="1004879" y="4807076"/>
                </a:lnTo>
                <a:lnTo>
                  <a:pt x="1054014" y="4813856"/>
                </a:lnTo>
                <a:lnTo>
                  <a:pt x="1073831" y="4816231"/>
                </a:lnTo>
                <a:lnTo>
                  <a:pt x="1073831" y="4857559"/>
                </a:lnTo>
                <a:lnTo>
                  <a:pt x="996849" y="4847558"/>
                </a:lnTo>
                <a:lnTo>
                  <a:pt x="947302" y="4839892"/>
                </a:lnTo>
                <a:lnTo>
                  <a:pt x="897930" y="4831345"/>
                </a:lnTo>
                <a:lnTo>
                  <a:pt x="848746" y="4821920"/>
                </a:lnTo>
                <a:lnTo>
                  <a:pt x="799762" y="4811620"/>
                </a:lnTo>
                <a:lnTo>
                  <a:pt x="750989" y="4800449"/>
                </a:lnTo>
                <a:lnTo>
                  <a:pt x="734338" y="4796320"/>
                </a:lnTo>
                <a:close/>
              </a:path>
              <a:path w="1074419" h="5775959">
                <a:moveTo>
                  <a:pt x="476886" y="5043796"/>
                </a:moveTo>
                <a:lnTo>
                  <a:pt x="537701" y="5023198"/>
                </a:lnTo>
                <a:lnTo>
                  <a:pt x="586247" y="5007397"/>
                </a:lnTo>
                <a:lnTo>
                  <a:pt x="634965" y="4992071"/>
                </a:lnTo>
                <a:lnTo>
                  <a:pt x="683880" y="4977208"/>
                </a:lnTo>
                <a:lnTo>
                  <a:pt x="733019" y="4962798"/>
                </a:lnTo>
                <a:lnTo>
                  <a:pt x="830294" y="4935490"/>
                </a:lnTo>
                <a:lnTo>
                  <a:pt x="878433" y="4922483"/>
                </a:lnTo>
                <a:lnTo>
                  <a:pt x="926820" y="4910028"/>
                </a:lnTo>
                <a:lnTo>
                  <a:pt x="975447" y="4898343"/>
                </a:lnTo>
                <a:lnTo>
                  <a:pt x="1024309" y="4887650"/>
                </a:lnTo>
                <a:lnTo>
                  <a:pt x="1073831" y="4878094"/>
                </a:lnTo>
                <a:lnTo>
                  <a:pt x="1073831" y="4901689"/>
                </a:lnTo>
                <a:lnTo>
                  <a:pt x="1027505" y="4912493"/>
                </a:lnTo>
                <a:lnTo>
                  <a:pt x="1010477" y="4916363"/>
                </a:lnTo>
                <a:lnTo>
                  <a:pt x="882211" y="4945681"/>
                </a:lnTo>
                <a:lnTo>
                  <a:pt x="833319" y="4957505"/>
                </a:lnTo>
                <a:lnTo>
                  <a:pt x="735747" y="4982737"/>
                </a:lnTo>
                <a:lnTo>
                  <a:pt x="687129" y="4995950"/>
                </a:lnTo>
                <a:lnTo>
                  <a:pt x="638696" y="5009709"/>
                </a:lnTo>
                <a:lnTo>
                  <a:pt x="590427" y="5024007"/>
                </a:lnTo>
                <a:lnTo>
                  <a:pt x="542305" y="5038834"/>
                </a:lnTo>
                <a:lnTo>
                  <a:pt x="519979" y="5045974"/>
                </a:lnTo>
                <a:lnTo>
                  <a:pt x="481409" y="5044280"/>
                </a:lnTo>
                <a:lnTo>
                  <a:pt x="476886" y="5043796"/>
                </a:lnTo>
                <a:close/>
              </a:path>
              <a:path w="1074419" h="5775959">
                <a:moveTo>
                  <a:pt x="277601" y="4641640"/>
                </a:moveTo>
                <a:lnTo>
                  <a:pt x="231963" y="4621130"/>
                </a:lnTo>
                <a:lnTo>
                  <a:pt x="186684" y="4599793"/>
                </a:lnTo>
                <a:lnTo>
                  <a:pt x="141775" y="4577632"/>
                </a:lnTo>
                <a:lnTo>
                  <a:pt x="97248" y="4554651"/>
                </a:lnTo>
                <a:lnTo>
                  <a:pt x="53116" y="4530855"/>
                </a:lnTo>
                <a:lnTo>
                  <a:pt x="9390" y="4506246"/>
                </a:lnTo>
                <a:lnTo>
                  <a:pt x="0" y="4493443"/>
                </a:lnTo>
                <a:lnTo>
                  <a:pt x="1506" y="4478850"/>
                </a:lnTo>
                <a:lnTo>
                  <a:pt x="11175" y="4469008"/>
                </a:lnTo>
                <a:lnTo>
                  <a:pt x="26273" y="4470459"/>
                </a:lnTo>
                <a:lnTo>
                  <a:pt x="69587" y="4494584"/>
                </a:lnTo>
                <a:lnTo>
                  <a:pt x="113319" y="4517929"/>
                </a:lnTo>
                <a:lnTo>
                  <a:pt x="157454" y="4540487"/>
                </a:lnTo>
                <a:lnTo>
                  <a:pt x="201978" y="4562256"/>
                </a:lnTo>
                <a:lnTo>
                  <a:pt x="246878" y="4583229"/>
                </a:lnTo>
                <a:lnTo>
                  <a:pt x="734338" y="4796320"/>
                </a:lnTo>
                <a:lnTo>
                  <a:pt x="702441" y="4788411"/>
                </a:lnTo>
                <a:lnTo>
                  <a:pt x="654129" y="4775509"/>
                </a:lnTo>
                <a:lnTo>
                  <a:pt x="606066" y="4761747"/>
                </a:lnTo>
                <a:lnTo>
                  <a:pt x="558263" y="4747129"/>
                </a:lnTo>
                <a:lnTo>
                  <a:pt x="510733" y="4731658"/>
                </a:lnTo>
                <a:lnTo>
                  <a:pt x="463487" y="4715338"/>
                </a:lnTo>
                <a:lnTo>
                  <a:pt x="416540" y="4698172"/>
                </a:lnTo>
                <a:lnTo>
                  <a:pt x="369901" y="4680165"/>
                </a:lnTo>
                <a:lnTo>
                  <a:pt x="323584" y="4661320"/>
                </a:lnTo>
                <a:lnTo>
                  <a:pt x="277601" y="4641640"/>
                </a:lnTo>
                <a:close/>
              </a:path>
              <a:path w="1074419" h="5775959">
                <a:moveTo>
                  <a:pt x="477738" y="5086028"/>
                </a:moveTo>
                <a:lnTo>
                  <a:pt x="439874" y="5069510"/>
                </a:lnTo>
                <a:lnTo>
                  <a:pt x="446424" y="5070047"/>
                </a:lnTo>
                <a:lnTo>
                  <a:pt x="494310" y="5054184"/>
                </a:lnTo>
                <a:lnTo>
                  <a:pt x="519979" y="5045974"/>
                </a:lnTo>
                <a:lnTo>
                  <a:pt x="535342" y="5046649"/>
                </a:lnTo>
                <a:lnTo>
                  <a:pt x="548091" y="5052846"/>
                </a:lnTo>
                <a:lnTo>
                  <a:pt x="552154" y="5066676"/>
                </a:lnTo>
                <a:lnTo>
                  <a:pt x="547823" y="5080651"/>
                </a:lnTo>
                <a:lnTo>
                  <a:pt x="547312" y="5080923"/>
                </a:lnTo>
                <a:lnTo>
                  <a:pt x="542280" y="5080533"/>
                </a:lnTo>
                <a:lnTo>
                  <a:pt x="534502" y="5087265"/>
                </a:lnTo>
                <a:lnTo>
                  <a:pt x="479003" y="5086124"/>
                </a:lnTo>
                <a:lnTo>
                  <a:pt x="477738" y="5086028"/>
                </a:lnTo>
                <a:close/>
              </a:path>
              <a:path w="1074419" h="5775959">
                <a:moveTo>
                  <a:pt x="439874" y="5069510"/>
                </a:moveTo>
                <a:lnTo>
                  <a:pt x="436200" y="5065111"/>
                </a:lnTo>
                <a:lnTo>
                  <a:pt x="436284" y="5059734"/>
                </a:lnTo>
                <a:lnTo>
                  <a:pt x="441012" y="5056263"/>
                </a:lnTo>
                <a:lnTo>
                  <a:pt x="476886" y="5043796"/>
                </a:lnTo>
                <a:lnTo>
                  <a:pt x="481409" y="5044280"/>
                </a:lnTo>
                <a:lnTo>
                  <a:pt x="519979" y="5045974"/>
                </a:lnTo>
                <a:lnTo>
                  <a:pt x="494310" y="5054184"/>
                </a:lnTo>
                <a:lnTo>
                  <a:pt x="446424" y="5070047"/>
                </a:lnTo>
                <a:lnTo>
                  <a:pt x="439874" y="5069510"/>
                </a:lnTo>
                <a:close/>
              </a:path>
              <a:path w="1074419" h="5775959">
                <a:moveTo>
                  <a:pt x="451878" y="5084067"/>
                </a:moveTo>
                <a:lnTo>
                  <a:pt x="193123" y="4971181"/>
                </a:lnTo>
                <a:lnTo>
                  <a:pt x="217200" y="4981467"/>
                </a:lnTo>
                <a:lnTo>
                  <a:pt x="242614" y="4991324"/>
                </a:lnTo>
                <a:lnTo>
                  <a:pt x="294714" y="5009215"/>
                </a:lnTo>
                <a:lnTo>
                  <a:pt x="374182" y="5029349"/>
                </a:lnTo>
                <a:lnTo>
                  <a:pt x="427642" y="5038532"/>
                </a:lnTo>
                <a:lnTo>
                  <a:pt x="476886" y="5043796"/>
                </a:lnTo>
                <a:lnTo>
                  <a:pt x="441012" y="5056263"/>
                </a:lnTo>
                <a:lnTo>
                  <a:pt x="436284" y="5059734"/>
                </a:lnTo>
                <a:lnTo>
                  <a:pt x="436200" y="5065111"/>
                </a:lnTo>
                <a:lnTo>
                  <a:pt x="439874" y="5069510"/>
                </a:lnTo>
                <a:lnTo>
                  <a:pt x="477738" y="5086028"/>
                </a:lnTo>
                <a:lnTo>
                  <a:pt x="451878" y="5084067"/>
                </a:lnTo>
                <a:close/>
              </a:path>
              <a:path w="1074419" h="5775959">
                <a:moveTo>
                  <a:pt x="152217" y="5775682"/>
                </a:moveTo>
                <a:lnTo>
                  <a:pt x="170568" y="5743233"/>
                </a:lnTo>
                <a:lnTo>
                  <a:pt x="196985" y="5697122"/>
                </a:lnTo>
                <a:lnTo>
                  <a:pt x="223581" y="5651044"/>
                </a:lnTo>
                <a:lnTo>
                  <a:pt x="250249" y="5604938"/>
                </a:lnTo>
                <a:lnTo>
                  <a:pt x="276882" y="5558743"/>
                </a:lnTo>
                <a:lnTo>
                  <a:pt x="303372" y="5512396"/>
                </a:lnTo>
                <a:lnTo>
                  <a:pt x="329613" y="5465836"/>
                </a:lnTo>
                <a:lnTo>
                  <a:pt x="355244" y="5418953"/>
                </a:lnTo>
                <a:lnTo>
                  <a:pt x="380775" y="5372027"/>
                </a:lnTo>
                <a:lnTo>
                  <a:pt x="406205" y="5325057"/>
                </a:lnTo>
                <a:lnTo>
                  <a:pt x="431536" y="5278043"/>
                </a:lnTo>
                <a:lnTo>
                  <a:pt x="456767" y="5230985"/>
                </a:lnTo>
                <a:lnTo>
                  <a:pt x="481898" y="5183884"/>
                </a:lnTo>
                <a:lnTo>
                  <a:pt x="507593" y="5135482"/>
                </a:lnTo>
                <a:lnTo>
                  <a:pt x="531859" y="5089551"/>
                </a:lnTo>
                <a:lnTo>
                  <a:pt x="534502" y="5087265"/>
                </a:lnTo>
                <a:lnTo>
                  <a:pt x="535388" y="5087283"/>
                </a:lnTo>
                <a:lnTo>
                  <a:pt x="547312" y="5080923"/>
                </a:lnTo>
                <a:lnTo>
                  <a:pt x="554886" y="5081511"/>
                </a:lnTo>
                <a:lnTo>
                  <a:pt x="563978" y="5089999"/>
                </a:lnTo>
                <a:lnTo>
                  <a:pt x="563855" y="5103510"/>
                </a:lnTo>
                <a:lnTo>
                  <a:pt x="542732" y="5146752"/>
                </a:lnTo>
                <a:lnTo>
                  <a:pt x="521366" y="5189878"/>
                </a:lnTo>
                <a:lnTo>
                  <a:pt x="499753" y="5232875"/>
                </a:lnTo>
                <a:lnTo>
                  <a:pt x="477889" y="5275732"/>
                </a:lnTo>
                <a:lnTo>
                  <a:pt x="455768" y="5318434"/>
                </a:lnTo>
                <a:lnTo>
                  <a:pt x="433385" y="5360970"/>
                </a:lnTo>
                <a:lnTo>
                  <a:pt x="410735" y="5403327"/>
                </a:lnTo>
                <a:lnTo>
                  <a:pt x="387814" y="5445492"/>
                </a:lnTo>
                <a:lnTo>
                  <a:pt x="364616" y="5487453"/>
                </a:lnTo>
                <a:lnTo>
                  <a:pt x="338532" y="5534078"/>
                </a:lnTo>
                <a:lnTo>
                  <a:pt x="312342" y="5580539"/>
                </a:lnTo>
                <a:lnTo>
                  <a:pt x="285895" y="5626768"/>
                </a:lnTo>
                <a:lnTo>
                  <a:pt x="259042" y="5672702"/>
                </a:lnTo>
                <a:lnTo>
                  <a:pt x="231633" y="5718273"/>
                </a:lnTo>
                <a:lnTo>
                  <a:pt x="203517" y="5763418"/>
                </a:lnTo>
                <a:lnTo>
                  <a:pt x="195560" y="5775682"/>
                </a:lnTo>
                <a:lnTo>
                  <a:pt x="152217" y="5775682"/>
                </a:lnTo>
                <a:close/>
              </a:path>
              <a:path w="1074419" h="5775959">
                <a:moveTo>
                  <a:pt x="534502" y="5087265"/>
                </a:moveTo>
                <a:lnTo>
                  <a:pt x="542280" y="5080533"/>
                </a:lnTo>
                <a:lnTo>
                  <a:pt x="547312" y="5080923"/>
                </a:lnTo>
                <a:lnTo>
                  <a:pt x="535388" y="5087283"/>
                </a:lnTo>
                <a:lnTo>
                  <a:pt x="534502" y="5087265"/>
                </a:lnTo>
                <a:close/>
              </a:path>
              <a:path w="1074419" h="5775959">
                <a:moveTo>
                  <a:pt x="202555" y="5028859"/>
                </a:moveTo>
                <a:lnTo>
                  <a:pt x="150813" y="5005235"/>
                </a:lnTo>
                <a:lnTo>
                  <a:pt x="106327" y="4973710"/>
                </a:lnTo>
                <a:lnTo>
                  <a:pt x="101044" y="4963314"/>
                </a:lnTo>
                <a:lnTo>
                  <a:pt x="102055" y="4951857"/>
                </a:lnTo>
                <a:lnTo>
                  <a:pt x="108691" y="4943329"/>
                </a:lnTo>
                <a:lnTo>
                  <a:pt x="120282" y="4941723"/>
                </a:lnTo>
                <a:lnTo>
                  <a:pt x="145144" y="4950209"/>
                </a:lnTo>
                <a:lnTo>
                  <a:pt x="169265" y="4960395"/>
                </a:lnTo>
                <a:lnTo>
                  <a:pt x="193123" y="4971181"/>
                </a:lnTo>
                <a:lnTo>
                  <a:pt x="451878" y="5084067"/>
                </a:lnTo>
                <a:lnTo>
                  <a:pt x="422553" y="5081843"/>
                </a:lnTo>
                <a:lnTo>
                  <a:pt x="366297" y="5073840"/>
                </a:lnTo>
                <a:lnTo>
                  <a:pt x="310499" y="5061515"/>
                </a:lnTo>
                <a:lnTo>
                  <a:pt x="257226" y="5046860"/>
                </a:lnTo>
                <a:lnTo>
                  <a:pt x="202555" y="5028859"/>
                </a:lnTo>
                <a:close/>
              </a:path>
              <a:path w="1074419" h="5775959">
                <a:moveTo>
                  <a:pt x="1073831" y="2940571"/>
                </a:moveTo>
                <a:lnTo>
                  <a:pt x="805710" y="2823598"/>
                </a:lnTo>
                <a:lnTo>
                  <a:pt x="852896" y="2843596"/>
                </a:lnTo>
                <a:lnTo>
                  <a:pt x="900351" y="2862938"/>
                </a:lnTo>
                <a:lnTo>
                  <a:pt x="948069" y="2881611"/>
                </a:lnTo>
                <a:lnTo>
                  <a:pt x="996045" y="2899602"/>
                </a:lnTo>
                <a:lnTo>
                  <a:pt x="1044273" y="2916896"/>
                </a:lnTo>
                <a:lnTo>
                  <a:pt x="1073831" y="2927065"/>
                </a:lnTo>
                <a:lnTo>
                  <a:pt x="1073831" y="2940571"/>
                </a:lnTo>
                <a:close/>
              </a:path>
              <a:path w="1074419" h="5775959">
                <a:moveTo>
                  <a:pt x="796675" y="2852179"/>
                </a:moveTo>
                <a:lnTo>
                  <a:pt x="749453" y="2831058"/>
                </a:lnTo>
                <a:lnTo>
                  <a:pt x="702557" y="2809192"/>
                </a:lnTo>
                <a:lnTo>
                  <a:pt x="655990" y="2786571"/>
                </a:lnTo>
                <a:lnTo>
                  <a:pt x="609756" y="2763186"/>
                </a:lnTo>
                <a:lnTo>
                  <a:pt x="563859" y="2739028"/>
                </a:lnTo>
                <a:lnTo>
                  <a:pt x="518305" y="2714086"/>
                </a:lnTo>
                <a:lnTo>
                  <a:pt x="511428" y="2705295"/>
                </a:lnTo>
                <a:lnTo>
                  <a:pt x="512121" y="2695523"/>
                </a:lnTo>
                <a:lnTo>
                  <a:pt x="518464" y="2689168"/>
                </a:lnTo>
                <a:lnTo>
                  <a:pt x="528539" y="2690628"/>
                </a:lnTo>
                <a:lnTo>
                  <a:pt x="573999" y="2714267"/>
                </a:lnTo>
                <a:lnTo>
                  <a:pt x="619760" y="2737333"/>
                </a:lnTo>
                <a:lnTo>
                  <a:pt x="665818" y="2759813"/>
                </a:lnTo>
                <a:lnTo>
                  <a:pt x="712165" y="2781693"/>
                </a:lnTo>
                <a:lnTo>
                  <a:pt x="758798" y="2802959"/>
                </a:lnTo>
                <a:lnTo>
                  <a:pt x="1073831" y="2940579"/>
                </a:lnTo>
                <a:lnTo>
                  <a:pt x="1073831" y="2959262"/>
                </a:lnTo>
                <a:lnTo>
                  <a:pt x="1037511" y="2946944"/>
                </a:lnTo>
                <a:lnTo>
                  <a:pt x="988728" y="2929404"/>
                </a:lnTo>
                <a:lnTo>
                  <a:pt x="940248" y="2911167"/>
                </a:lnTo>
                <a:lnTo>
                  <a:pt x="892076" y="2892224"/>
                </a:lnTo>
                <a:lnTo>
                  <a:pt x="844217" y="2872564"/>
                </a:lnTo>
                <a:lnTo>
                  <a:pt x="796675" y="2852179"/>
                </a:lnTo>
                <a:close/>
              </a:path>
              <a:path w="1074419" h="5775959">
                <a:moveTo>
                  <a:pt x="1073831" y="3431641"/>
                </a:moveTo>
                <a:lnTo>
                  <a:pt x="1006961" y="3401985"/>
                </a:lnTo>
                <a:lnTo>
                  <a:pt x="916544" y="3360517"/>
                </a:lnTo>
                <a:lnTo>
                  <a:pt x="781959" y="3296100"/>
                </a:lnTo>
                <a:lnTo>
                  <a:pt x="648622" y="3229237"/>
                </a:lnTo>
                <a:lnTo>
                  <a:pt x="516531" y="3160163"/>
                </a:lnTo>
                <a:lnTo>
                  <a:pt x="342346" y="3065033"/>
                </a:lnTo>
                <a:lnTo>
                  <a:pt x="334561" y="3055053"/>
                </a:lnTo>
                <a:lnTo>
                  <a:pt x="335493" y="3043640"/>
                </a:lnTo>
                <a:lnTo>
                  <a:pt x="342876" y="3035994"/>
                </a:lnTo>
                <a:lnTo>
                  <a:pt x="354441" y="3037311"/>
                </a:lnTo>
                <a:lnTo>
                  <a:pt x="485641" y="3108797"/>
                </a:lnTo>
                <a:lnTo>
                  <a:pt x="617922" y="3177623"/>
                </a:lnTo>
                <a:lnTo>
                  <a:pt x="751242" y="3244006"/>
                </a:lnTo>
                <a:lnTo>
                  <a:pt x="885554" y="3308164"/>
                </a:lnTo>
                <a:lnTo>
                  <a:pt x="1066107" y="3390621"/>
                </a:lnTo>
                <a:lnTo>
                  <a:pt x="1073831" y="3394045"/>
                </a:lnTo>
                <a:lnTo>
                  <a:pt x="1073831" y="3431641"/>
                </a:lnTo>
                <a:close/>
              </a:path>
              <a:path w="1074419" h="5775959">
                <a:moveTo>
                  <a:pt x="1073831" y="3814645"/>
                </a:moveTo>
                <a:lnTo>
                  <a:pt x="710767" y="3656252"/>
                </a:lnTo>
                <a:lnTo>
                  <a:pt x="758449" y="3676816"/>
                </a:lnTo>
                <a:lnTo>
                  <a:pt x="806377" y="3696811"/>
                </a:lnTo>
                <a:lnTo>
                  <a:pt x="854573" y="3716193"/>
                </a:lnTo>
                <a:lnTo>
                  <a:pt x="1073831" y="3801427"/>
                </a:lnTo>
                <a:lnTo>
                  <a:pt x="1073831" y="3814645"/>
                </a:lnTo>
                <a:close/>
              </a:path>
              <a:path w="1074419" h="5775959">
                <a:moveTo>
                  <a:pt x="744027" y="3709869"/>
                </a:moveTo>
                <a:lnTo>
                  <a:pt x="649116" y="3667708"/>
                </a:lnTo>
                <a:lnTo>
                  <a:pt x="554815" y="3624149"/>
                </a:lnTo>
                <a:lnTo>
                  <a:pt x="461212" y="3578989"/>
                </a:lnTo>
                <a:lnTo>
                  <a:pt x="368394" y="3532031"/>
                </a:lnTo>
                <a:lnTo>
                  <a:pt x="359365" y="3521627"/>
                </a:lnTo>
                <a:lnTo>
                  <a:pt x="360289" y="3509140"/>
                </a:lnTo>
                <a:lnTo>
                  <a:pt x="368639" y="3500369"/>
                </a:lnTo>
                <a:lnTo>
                  <a:pt x="381883" y="3501110"/>
                </a:lnTo>
                <a:lnTo>
                  <a:pt x="474978" y="3547435"/>
                </a:lnTo>
                <a:lnTo>
                  <a:pt x="568770" y="3592161"/>
                </a:lnTo>
                <a:lnTo>
                  <a:pt x="663267" y="3635291"/>
                </a:lnTo>
                <a:lnTo>
                  <a:pt x="1073831" y="3814645"/>
                </a:lnTo>
                <a:lnTo>
                  <a:pt x="1073831" y="3839433"/>
                </a:lnTo>
                <a:lnTo>
                  <a:pt x="1033834" y="3825950"/>
                </a:lnTo>
                <a:lnTo>
                  <a:pt x="984927" y="3808248"/>
                </a:lnTo>
                <a:lnTo>
                  <a:pt x="936314" y="3789633"/>
                </a:lnTo>
                <a:lnTo>
                  <a:pt x="887957" y="3770296"/>
                </a:lnTo>
                <a:lnTo>
                  <a:pt x="744027" y="3709869"/>
                </a:lnTo>
                <a:close/>
              </a:path>
              <a:path w="1074419" h="5775959">
                <a:moveTo>
                  <a:pt x="577635" y="4028284"/>
                </a:moveTo>
                <a:lnTo>
                  <a:pt x="532499" y="4008492"/>
                </a:lnTo>
                <a:lnTo>
                  <a:pt x="487361" y="3988076"/>
                </a:lnTo>
                <a:lnTo>
                  <a:pt x="442531" y="3967110"/>
                </a:lnTo>
                <a:lnTo>
                  <a:pt x="398004" y="3945590"/>
                </a:lnTo>
                <a:lnTo>
                  <a:pt x="353774" y="3923514"/>
                </a:lnTo>
                <a:lnTo>
                  <a:pt x="309832" y="3900879"/>
                </a:lnTo>
                <a:lnTo>
                  <a:pt x="266174" y="3877682"/>
                </a:lnTo>
                <a:lnTo>
                  <a:pt x="222793" y="3853921"/>
                </a:lnTo>
                <a:lnTo>
                  <a:pt x="179682" y="3829592"/>
                </a:lnTo>
                <a:lnTo>
                  <a:pt x="136835" y="3804693"/>
                </a:lnTo>
                <a:lnTo>
                  <a:pt x="94245" y="3779221"/>
                </a:lnTo>
                <a:lnTo>
                  <a:pt x="88697" y="3770455"/>
                </a:lnTo>
                <a:lnTo>
                  <a:pt x="88744" y="3770157"/>
                </a:lnTo>
                <a:lnTo>
                  <a:pt x="91101" y="3760239"/>
                </a:lnTo>
                <a:lnTo>
                  <a:pt x="98685" y="3753494"/>
                </a:lnTo>
                <a:lnTo>
                  <a:pt x="108609" y="3755027"/>
                </a:lnTo>
                <a:lnTo>
                  <a:pt x="194090" y="3803549"/>
                </a:lnTo>
                <a:lnTo>
                  <a:pt x="237126" y="3827178"/>
                </a:lnTo>
                <a:lnTo>
                  <a:pt x="280382" y="3850354"/>
                </a:lnTo>
                <a:lnTo>
                  <a:pt x="323875" y="3873055"/>
                </a:lnTo>
                <a:lnTo>
                  <a:pt x="367624" y="3895258"/>
                </a:lnTo>
                <a:lnTo>
                  <a:pt x="411646" y="3916941"/>
                </a:lnTo>
                <a:lnTo>
                  <a:pt x="455958" y="3938080"/>
                </a:lnTo>
                <a:lnTo>
                  <a:pt x="500578" y="3958653"/>
                </a:lnTo>
                <a:lnTo>
                  <a:pt x="991003" y="4172986"/>
                </a:lnTo>
                <a:lnTo>
                  <a:pt x="950209" y="4162386"/>
                </a:lnTo>
                <a:lnTo>
                  <a:pt x="902532" y="4148766"/>
                </a:lnTo>
                <a:lnTo>
                  <a:pt x="855169" y="4134079"/>
                </a:lnTo>
                <a:lnTo>
                  <a:pt x="808120" y="4118411"/>
                </a:lnTo>
                <a:lnTo>
                  <a:pt x="761387" y="4101844"/>
                </a:lnTo>
                <a:lnTo>
                  <a:pt x="714970" y="4084463"/>
                </a:lnTo>
                <a:lnTo>
                  <a:pt x="668872" y="4066354"/>
                </a:lnTo>
                <a:lnTo>
                  <a:pt x="623093" y="4047599"/>
                </a:lnTo>
                <a:lnTo>
                  <a:pt x="577635" y="4028284"/>
                </a:lnTo>
                <a:close/>
              </a:path>
              <a:path w="1074419" h="5775959">
                <a:moveTo>
                  <a:pt x="991003" y="4172986"/>
                </a:moveTo>
                <a:lnTo>
                  <a:pt x="545523" y="3978637"/>
                </a:lnTo>
                <a:lnTo>
                  <a:pt x="590767" y="3997937"/>
                </a:lnTo>
                <a:lnTo>
                  <a:pt x="636250" y="4016533"/>
                </a:lnTo>
                <a:lnTo>
                  <a:pt x="681938" y="4034518"/>
                </a:lnTo>
                <a:lnTo>
                  <a:pt x="727799" y="4051985"/>
                </a:lnTo>
                <a:lnTo>
                  <a:pt x="819909" y="4085732"/>
                </a:lnTo>
                <a:lnTo>
                  <a:pt x="912364" y="4118530"/>
                </a:lnTo>
                <a:lnTo>
                  <a:pt x="1004765" y="4151068"/>
                </a:lnTo>
                <a:lnTo>
                  <a:pt x="1011265" y="4157175"/>
                </a:lnTo>
                <a:lnTo>
                  <a:pt x="1011603" y="4165949"/>
                </a:lnTo>
                <a:lnTo>
                  <a:pt x="1006880" y="4173229"/>
                </a:lnTo>
                <a:lnTo>
                  <a:pt x="998196" y="4174855"/>
                </a:lnTo>
                <a:lnTo>
                  <a:pt x="991003" y="4172986"/>
                </a:lnTo>
                <a:close/>
              </a:path>
            </a:pathLst>
          </a:custGeom>
          <a:solidFill>
            <a:srgbClr val="6538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2836" y="1600981"/>
            <a:ext cx="14110068" cy="2849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250" b="0" i="0">
                <a:solidFill>
                  <a:srgbClr val="653824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65367" y="5098614"/>
            <a:ext cx="7750175" cy="3816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50" b="0" i="0">
                <a:solidFill>
                  <a:srgbClr val="653824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4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jpg"/><Relationship Id="rId6" Type="http://schemas.openxmlformats.org/officeDocument/2006/relationships/image" Target="../media/image57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jpg"/><Relationship Id="rId6" Type="http://schemas.openxmlformats.org/officeDocument/2006/relationships/image" Target="../media/image61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jpg"/><Relationship Id="rId6" Type="http://schemas.openxmlformats.org/officeDocument/2006/relationships/image" Target="../media/image66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59.png"/><Relationship Id="rId5" Type="http://schemas.openxmlformats.org/officeDocument/2006/relationships/image" Target="../media/image69.jpg"/><Relationship Id="rId6" Type="http://schemas.openxmlformats.org/officeDocument/2006/relationships/image" Target="../media/image70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78.png"/><Relationship Id="rId7" Type="http://schemas.openxmlformats.org/officeDocument/2006/relationships/image" Target="../media/image100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.png"/><Relationship Id="rId3" Type="http://schemas.openxmlformats.org/officeDocument/2006/relationships/image" Target="../media/image105.png"/><Relationship Id="rId4" Type="http://schemas.openxmlformats.org/officeDocument/2006/relationships/image" Target="../media/image123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107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.png"/><Relationship Id="rId3" Type="http://schemas.openxmlformats.org/officeDocument/2006/relationships/image" Target="../media/image131.png"/><Relationship Id="rId4" Type="http://schemas.openxmlformats.org/officeDocument/2006/relationships/image" Target="../media/image116.png"/><Relationship Id="rId5" Type="http://schemas.openxmlformats.org/officeDocument/2006/relationships/image" Target="../media/image132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5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166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D8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10271879"/>
            <a:ext cx="7239000" cy="15240"/>
          </a:xfrm>
          <a:custGeom>
            <a:avLst/>
            <a:gdLst/>
            <a:ahLst/>
            <a:cxnLst/>
            <a:rect l="l" t="t" r="r" b="b"/>
            <a:pathLst>
              <a:path w="7239000" h="15240">
                <a:moveTo>
                  <a:pt x="7238999" y="15117"/>
                </a:moveTo>
                <a:lnTo>
                  <a:pt x="0" y="15117"/>
                </a:lnTo>
                <a:lnTo>
                  <a:pt x="0" y="0"/>
                </a:lnTo>
                <a:lnTo>
                  <a:pt x="7238999" y="0"/>
                </a:lnTo>
                <a:lnTo>
                  <a:pt x="7238999" y="15117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-76" y="8875086"/>
            <a:ext cx="14292580" cy="1412240"/>
            <a:chOff x="-76" y="8875086"/>
            <a:chExt cx="14292580" cy="1412240"/>
          </a:xfrm>
        </p:grpSpPr>
        <p:sp>
          <p:nvSpPr>
            <p:cNvPr id="5" name="object 5" descr=""/>
            <p:cNvSpPr/>
            <p:nvPr/>
          </p:nvSpPr>
          <p:spPr>
            <a:xfrm>
              <a:off x="0" y="8875086"/>
              <a:ext cx="7239000" cy="212725"/>
            </a:xfrm>
            <a:custGeom>
              <a:avLst/>
              <a:gdLst/>
              <a:ahLst/>
              <a:cxnLst/>
              <a:rect l="l" t="t" r="r" b="b"/>
              <a:pathLst>
                <a:path w="7239000" h="212725">
                  <a:moveTo>
                    <a:pt x="7238999" y="212284"/>
                  </a:moveTo>
                  <a:lnTo>
                    <a:pt x="0" y="212284"/>
                  </a:lnTo>
                  <a:lnTo>
                    <a:pt x="0" y="0"/>
                  </a:lnTo>
                  <a:lnTo>
                    <a:pt x="7238999" y="0"/>
                  </a:lnTo>
                  <a:lnTo>
                    <a:pt x="7238999" y="212284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-76" y="9087361"/>
              <a:ext cx="7239000" cy="1184275"/>
            </a:xfrm>
            <a:custGeom>
              <a:avLst/>
              <a:gdLst/>
              <a:ahLst/>
              <a:cxnLst/>
              <a:rect l="l" t="t" r="r" b="b"/>
              <a:pathLst>
                <a:path w="7239000" h="1184275">
                  <a:moveTo>
                    <a:pt x="7238953" y="1184249"/>
                  </a:moveTo>
                  <a:lnTo>
                    <a:pt x="0" y="1184249"/>
                  </a:lnTo>
                  <a:lnTo>
                    <a:pt x="0" y="0"/>
                  </a:lnTo>
                  <a:lnTo>
                    <a:pt x="7238953" y="0"/>
                  </a:lnTo>
                  <a:lnTo>
                    <a:pt x="7238953" y="1184249"/>
                  </a:lnTo>
                  <a:close/>
                </a:path>
              </a:pathLst>
            </a:custGeom>
            <a:solidFill>
              <a:srgbClr val="2066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52437" y="9579079"/>
              <a:ext cx="6334125" cy="201295"/>
            </a:xfrm>
            <a:custGeom>
              <a:avLst/>
              <a:gdLst/>
              <a:ahLst/>
              <a:cxnLst/>
              <a:rect l="l" t="t" r="r" b="b"/>
              <a:pathLst>
                <a:path w="6334125" h="201295">
                  <a:moveTo>
                    <a:pt x="6233568" y="201097"/>
                  </a:moveTo>
                  <a:lnTo>
                    <a:pt x="5529806" y="201097"/>
                  </a:lnTo>
                  <a:lnTo>
                    <a:pt x="5490675" y="193187"/>
                  </a:lnTo>
                  <a:lnTo>
                    <a:pt x="5458711" y="171639"/>
                  </a:lnTo>
                  <a:lnTo>
                    <a:pt x="5437155" y="139723"/>
                  </a:lnTo>
                  <a:lnTo>
                    <a:pt x="5429249" y="100711"/>
                  </a:lnTo>
                  <a:lnTo>
                    <a:pt x="5437155" y="61511"/>
                  </a:lnTo>
                  <a:lnTo>
                    <a:pt x="5458711" y="29498"/>
                  </a:lnTo>
                  <a:lnTo>
                    <a:pt x="5490675" y="7914"/>
                  </a:lnTo>
                  <a:lnTo>
                    <a:pt x="5529806" y="0"/>
                  </a:lnTo>
                  <a:lnTo>
                    <a:pt x="6233568" y="0"/>
                  </a:lnTo>
                  <a:lnTo>
                    <a:pt x="6272698" y="7914"/>
                  </a:lnTo>
                  <a:lnTo>
                    <a:pt x="6304663" y="29498"/>
                  </a:lnTo>
                  <a:lnTo>
                    <a:pt x="6326219" y="61511"/>
                  </a:lnTo>
                  <a:lnTo>
                    <a:pt x="6334124" y="100711"/>
                  </a:lnTo>
                  <a:lnTo>
                    <a:pt x="6326219" y="139723"/>
                  </a:lnTo>
                  <a:lnTo>
                    <a:pt x="6304663" y="171639"/>
                  </a:lnTo>
                  <a:lnTo>
                    <a:pt x="6272698" y="193187"/>
                  </a:lnTo>
                  <a:lnTo>
                    <a:pt x="6233568" y="201097"/>
                  </a:lnTo>
                  <a:close/>
                </a:path>
                <a:path w="6334125" h="201295">
                  <a:moveTo>
                    <a:pt x="4423818" y="201097"/>
                  </a:moveTo>
                  <a:lnTo>
                    <a:pt x="3720056" y="201097"/>
                  </a:lnTo>
                  <a:lnTo>
                    <a:pt x="3680926" y="193187"/>
                  </a:lnTo>
                  <a:lnTo>
                    <a:pt x="3648961" y="171639"/>
                  </a:lnTo>
                  <a:lnTo>
                    <a:pt x="3627405" y="139723"/>
                  </a:lnTo>
                  <a:lnTo>
                    <a:pt x="3619499" y="100711"/>
                  </a:lnTo>
                  <a:lnTo>
                    <a:pt x="3627405" y="61511"/>
                  </a:lnTo>
                  <a:lnTo>
                    <a:pt x="3648961" y="29498"/>
                  </a:lnTo>
                  <a:lnTo>
                    <a:pt x="3680926" y="7914"/>
                  </a:lnTo>
                  <a:lnTo>
                    <a:pt x="3720056" y="0"/>
                  </a:lnTo>
                  <a:lnTo>
                    <a:pt x="4423818" y="0"/>
                  </a:lnTo>
                  <a:lnTo>
                    <a:pt x="4462948" y="7914"/>
                  </a:lnTo>
                  <a:lnTo>
                    <a:pt x="4494912" y="29498"/>
                  </a:lnTo>
                  <a:lnTo>
                    <a:pt x="4516469" y="61511"/>
                  </a:lnTo>
                  <a:lnTo>
                    <a:pt x="4524374" y="100711"/>
                  </a:lnTo>
                  <a:lnTo>
                    <a:pt x="4516469" y="139723"/>
                  </a:lnTo>
                  <a:lnTo>
                    <a:pt x="4494912" y="171639"/>
                  </a:lnTo>
                  <a:lnTo>
                    <a:pt x="4462948" y="193187"/>
                  </a:lnTo>
                  <a:lnTo>
                    <a:pt x="4423818" y="201097"/>
                  </a:lnTo>
                  <a:close/>
                </a:path>
                <a:path w="6334125" h="201295">
                  <a:moveTo>
                    <a:pt x="2614068" y="201097"/>
                  </a:moveTo>
                  <a:lnTo>
                    <a:pt x="1910306" y="201097"/>
                  </a:lnTo>
                  <a:lnTo>
                    <a:pt x="1871176" y="193187"/>
                  </a:lnTo>
                  <a:lnTo>
                    <a:pt x="1839211" y="171639"/>
                  </a:lnTo>
                  <a:lnTo>
                    <a:pt x="1817655" y="139723"/>
                  </a:lnTo>
                  <a:lnTo>
                    <a:pt x="1809749" y="100711"/>
                  </a:lnTo>
                  <a:lnTo>
                    <a:pt x="1817655" y="61511"/>
                  </a:lnTo>
                  <a:lnTo>
                    <a:pt x="1839211" y="29498"/>
                  </a:lnTo>
                  <a:lnTo>
                    <a:pt x="1871176" y="7914"/>
                  </a:lnTo>
                  <a:lnTo>
                    <a:pt x="1910306" y="0"/>
                  </a:lnTo>
                  <a:lnTo>
                    <a:pt x="2614068" y="0"/>
                  </a:lnTo>
                  <a:lnTo>
                    <a:pt x="2653198" y="7914"/>
                  </a:lnTo>
                  <a:lnTo>
                    <a:pt x="2685162" y="29498"/>
                  </a:lnTo>
                  <a:lnTo>
                    <a:pt x="2706719" y="61511"/>
                  </a:lnTo>
                  <a:lnTo>
                    <a:pt x="2714624" y="100711"/>
                  </a:lnTo>
                  <a:lnTo>
                    <a:pt x="2706719" y="139723"/>
                  </a:lnTo>
                  <a:lnTo>
                    <a:pt x="2685162" y="171639"/>
                  </a:lnTo>
                  <a:lnTo>
                    <a:pt x="2653198" y="193187"/>
                  </a:lnTo>
                  <a:lnTo>
                    <a:pt x="2614068" y="201097"/>
                  </a:lnTo>
                  <a:close/>
                </a:path>
                <a:path w="6334125" h="201295">
                  <a:moveTo>
                    <a:pt x="804318" y="201097"/>
                  </a:moveTo>
                  <a:lnTo>
                    <a:pt x="100556" y="201097"/>
                  </a:lnTo>
                  <a:lnTo>
                    <a:pt x="61426" y="193187"/>
                  </a:lnTo>
                  <a:lnTo>
                    <a:pt x="29461" y="171639"/>
                  </a:lnTo>
                  <a:lnTo>
                    <a:pt x="7905" y="139723"/>
                  </a:lnTo>
                  <a:lnTo>
                    <a:pt x="0" y="100711"/>
                  </a:lnTo>
                  <a:lnTo>
                    <a:pt x="7905" y="61511"/>
                  </a:lnTo>
                  <a:lnTo>
                    <a:pt x="29461" y="29498"/>
                  </a:lnTo>
                  <a:lnTo>
                    <a:pt x="61426" y="7914"/>
                  </a:lnTo>
                  <a:lnTo>
                    <a:pt x="100556" y="0"/>
                  </a:lnTo>
                  <a:lnTo>
                    <a:pt x="804318" y="0"/>
                  </a:lnTo>
                  <a:lnTo>
                    <a:pt x="843448" y="7914"/>
                  </a:lnTo>
                  <a:lnTo>
                    <a:pt x="875413" y="29498"/>
                  </a:lnTo>
                  <a:lnTo>
                    <a:pt x="896969" y="61511"/>
                  </a:lnTo>
                  <a:lnTo>
                    <a:pt x="904874" y="100711"/>
                  </a:lnTo>
                  <a:lnTo>
                    <a:pt x="896969" y="139723"/>
                  </a:lnTo>
                  <a:lnTo>
                    <a:pt x="875413" y="171639"/>
                  </a:lnTo>
                  <a:lnTo>
                    <a:pt x="843448" y="193187"/>
                  </a:lnTo>
                  <a:lnTo>
                    <a:pt x="804318" y="201097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053339" y="8875090"/>
              <a:ext cx="7239000" cy="1412240"/>
            </a:xfrm>
            <a:custGeom>
              <a:avLst/>
              <a:gdLst/>
              <a:ahLst/>
              <a:cxnLst/>
              <a:rect l="l" t="t" r="r" b="b"/>
              <a:pathLst>
                <a:path w="7239000" h="1412240">
                  <a:moveTo>
                    <a:pt x="7239000" y="1396796"/>
                  </a:moveTo>
                  <a:lnTo>
                    <a:pt x="0" y="1396796"/>
                  </a:lnTo>
                  <a:lnTo>
                    <a:pt x="0" y="1411922"/>
                  </a:lnTo>
                  <a:lnTo>
                    <a:pt x="7239000" y="1411922"/>
                  </a:lnTo>
                  <a:lnTo>
                    <a:pt x="7239000" y="1396796"/>
                  </a:lnTo>
                  <a:close/>
                </a:path>
                <a:path w="7239000" h="1412240">
                  <a:moveTo>
                    <a:pt x="7239000" y="0"/>
                  </a:moveTo>
                  <a:lnTo>
                    <a:pt x="0" y="0"/>
                  </a:lnTo>
                  <a:lnTo>
                    <a:pt x="0" y="212293"/>
                  </a:lnTo>
                  <a:lnTo>
                    <a:pt x="7239000" y="212293"/>
                  </a:lnTo>
                  <a:lnTo>
                    <a:pt x="7239000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053267" y="9087361"/>
              <a:ext cx="7239000" cy="1184275"/>
            </a:xfrm>
            <a:custGeom>
              <a:avLst/>
              <a:gdLst/>
              <a:ahLst/>
              <a:cxnLst/>
              <a:rect l="l" t="t" r="r" b="b"/>
              <a:pathLst>
                <a:path w="7239000" h="1184275">
                  <a:moveTo>
                    <a:pt x="7238953" y="1184249"/>
                  </a:moveTo>
                  <a:lnTo>
                    <a:pt x="0" y="1184249"/>
                  </a:lnTo>
                  <a:lnTo>
                    <a:pt x="0" y="0"/>
                  </a:lnTo>
                  <a:lnTo>
                    <a:pt x="7238953" y="0"/>
                  </a:lnTo>
                  <a:lnTo>
                    <a:pt x="7238953" y="1184249"/>
                  </a:lnTo>
                  <a:close/>
                </a:path>
              </a:pathLst>
            </a:custGeom>
            <a:solidFill>
              <a:srgbClr val="2066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505782" y="9579079"/>
              <a:ext cx="6334125" cy="201295"/>
            </a:xfrm>
            <a:custGeom>
              <a:avLst/>
              <a:gdLst/>
              <a:ahLst/>
              <a:cxnLst/>
              <a:rect l="l" t="t" r="r" b="b"/>
              <a:pathLst>
                <a:path w="6334125" h="201295">
                  <a:moveTo>
                    <a:pt x="6233568" y="201097"/>
                  </a:moveTo>
                  <a:lnTo>
                    <a:pt x="5529806" y="201097"/>
                  </a:lnTo>
                  <a:lnTo>
                    <a:pt x="5490675" y="193187"/>
                  </a:lnTo>
                  <a:lnTo>
                    <a:pt x="5458711" y="171639"/>
                  </a:lnTo>
                  <a:lnTo>
                    <a:pt x="5437155" y="139723"/>
                  </a:lnTo>
                  <a:lnTo>
                    <a:pt x="5429249" y="100711"/>
                  </a:lnTo>
                  <a:lnTo>
                    <a:pt x="5437155" y="61511"/>
                  </a:lnTo>
                  <a:lnTo>
                    <a:pt x="5458711" y="29498"/>
                  </a:lnTo>
                  <a:lnTo>
                    <a:pt x="5490675" y="7914"/>
                  </a:lnTo>
                  <a:lnTo>
                    <a:pt x="5529806" y="0"/>
                  </a:lnTo>
                  <a:lnTo>
                    <a:pt x="6233568" y="0"/>
                  </a:lnTo>
                  <a:lnTo>
                    <a:pt x="6272698" y="7914"/>
                  </a:lnTo>
                  <a:lnTo>
                    <a:pt x="6304663" y="29498"/>
                  </a:lnTo>
                  <a:lnTo>
                    <a:pt x="6326219" y="61511"/>
                  </a:lnTo>
                  <a:lnTo>
                    <a:pt x="6334124" y="100711"/>
                  </a:lnTo>
                  <a:lnTo>
                    <a:pt x="6326219" y="139723"/>
                  </a:lnTo>
                  <a:lnTo>
                    <a:pt x="6304663" y="171639"/>
                  </a:lnTo>
                  <a:lnTo>
                    <a:pt x="6272698" y="193187"/>
                  </a:lnTo>
                  <a:lnTo>
                    <a:pt x="6233568" y="201097"/>
                  </a:lnTo>
                  <a:close/>
                </a:path>
                <a:path w="6334125" h="201295">
                  <a:moveTo>
                    <a:pt x="4423818" y="201097"/>
                  </a:moveTo>
                  <a:lnTo>
                    <a:pt x="3720056" y="201097"/>
                  </a:lnTo>
                  <a:lnTo>
                    <a:pt x="3680926" y="193187"/>
                  </a:lnTo>
                  <a:lnTo>
                    <a:pt x="3648961" y="171639"/>
                  </a:lnTo>
                  <a:lnTo>
                    <a:pt x="3627405" y="139723"/>
                  </a:lnTo>
                  <a:lnTo>
                    <a:pt x="3619499" y="100711"/>
                  </a:lnTo>
                  <a:lnTo>
                    <a:pt x="3627405" y="61511"/>
                  </a:lnTo>
                  <a:lnTo>
                    <a:pt x="3648961" y="29498"/>
                  </a:lnTo>
                  <a:lnTo>
                    <a:pt x="3680926" y="7914"/>
                  </a:lnTo>
                  <a:lnTo>
                    <a:pt x="3720056" y="0"/>
                  </a:lnTo>
                  <a:lnTo>
                    <a:pt x="4423818" y="0"/>
                  </a:lnTo>
                  <a:lnTo>
                    <a:pt x="4462948" y="7914"/>
                  </a:lnTo>
                  <a:lnTo>
                    <a:pt x="4494912" y="29498"/>
                  </a:lnTo>
                  <a:lnTo>
                    <a:pt x="4516469" y="61511"/>
                  </a:lnTo>
                  <a:lnTo>
                    <a:pt x="4524374" y="100711"/>
                  </a:lnTo>
                  <a:lnTo>
                    <a:pt x="4516469" y="139723"/>
                  </a:lnTo>
                  <a:lnTo>
                    <a:pt x="4494912" y="171639"/>
                  </a:lnTo>
                  <a:lnTo>
                    <a:pt x="4462948" y="193187"/>
                  </a:lnTo>
                  <a:lnTo>
                    <a:pt x="4423818" y="201097"/>
                  </a:lnTo>
                  <a:close/>
                </a:path>
                <a:path w="6334125" h="201295">
                  <a:moveTo>
                    <a:pt x="2614068" y="201097"/>
                  </a:moveTo>
                  <a:lnTo>
                    <a:pt x="1910306" y="201097"/>
                  </a:lnTo>
                  <a:lnTo>
                    <a:pt x="1871176" y="193187"/>
                  </a:lnTo>
                  <a:lnTo>
                    <a:pt x="1839211" y="171639"/>
                  </a:lnTo>
                  <a:lnTo>
                    <a:pt x="1817655" y="139723"/>
                  </a:lnTo>
                  <a:lnTo>
                    <a:pt x="1809749" y="100711"/>
                  </a:lnTo>
                  <a:lnTo>
                    <a:pt x="1817655" y="61511"/>
                  </a:lnTo>
                  <a:lnTo>
                    <a:pt x="1839211" y="29498"/>
                  </a:lnTo>
                  <a:lnTo>
                    <a:pt x="1871176" y="7914"/>
                  </a:lnTo>
                  <a:lnTo>
                    <a:pt x="1910306" y="0"/>
                  </a:lnTo>
                  <a:lnTo>
                    <a:pt x="2614068" y="0"/>
                  </a:lnTo>
                  <a:lnTo>
                    <a:pt x="2653198" y="7914"/>
                  </a:lnTo>
                  <a:lnTo>
                    <a:pt x="2685162" y="29498"/>
                  </a:lnTo>
                  <a:lnTo>
                    <a:pt x="2706719" y="61511"/>
                  </a:lnTo>
                  <a:lnTo>
                    <a:pt x="2714624" y="100711"/>
                  </a:lnTo>
                  <a:lnTo>
                    <a:pt x="2706719" y="139723"/>
                  </a:lnTo>
                  <a:lnTo>
                    <a:pt x="2685162" y="171639"/>
                  </a:lnTo>
                  <a:lnTo>
                    <a:pt x="2653198" y="193187"/>
                  </a:lnTo>
                  <a:lnTo>
                    <a:pt x="2614068" y="201097"/>
                  </a:lnTo>
                  <a:close/>
                </a:path>
                <a:path w="6334125" h="201295">
                  <a:moveTo>
                    <a:pt x="804318" y="201097"/>
                  </a:moveTo>
                  <a:lnTo>
                    <a:pt x="100556" y="201097"/>
                  </a:lnTo>
                  <a:lnTo>
                    <a:pt x="61426" y="193187"/>
                  </a:lnTo>
                  <a:lnTo>
                    <a:pt x="29461" y="171639"/>
                  </a:lnTo>
                  <a:lnTo>
                    <a:pt x="7905" y="139723"/>
                  </a:lnTo>
                  <a:lnTo>
                    <a:pt x="0" y="100711"/>
                  </a:lnTo>
                  <a:lnTo>
                    <a:pt x="7905" y="61511"/>
                  </a:lnTo>
                  <a:lnTo>
                    <a:pt x="29461" y="29498"/>
                  </a:lnTo>
                  <a:lnTo>
                    <a:pt x="61426" y="7914"/>
                  </a:lnTo>
                  <a:lnTo>
                    <a:pt x="100556" y="0"/>
                  </a:lnTo>
                  <a:lnTo>
                    <a:pt x="804318" y="0"/>
                  </a:lnTo>
                  <a:lnTo>
                    <a:pt x="843448" y="7914"/>
                  </a:lnTo>
                  <a:lnTo>
                    <a:pt x="875413" y="29498"/>
                  </a:lnTo>
                  <a:lnTo>
                    <a:pt x="896969" y="61511"/>
                  </a:lnTo>
                  <a:lnTo>
                    <a:pt x="904874" y="100711"/>
                  </a:lnTo>
                  <a:lnTo>
                    <a:pt x="896969" y="139723"/>
                  </a:lnTo>
                  <a:lnTo>
                    <a:pt x="875413" y="171639"/>
                  </a:lnTo>
                  <a:lnTo>
                    <a:pt x="843448" y="193187"/>
                  </a:lnTo>
                  <a:lnTo>
                    <a:pt x="804318" y="201097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0" y="0"/>
            <a:ext cx="8669020" cy="9679305"/>
            <a:chOff x="0" y="0"/>
            <a:chExt cx="8669020" cy="9679305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8844"/>
              <a:ext cx="8542481" cy="736172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123311" y="6752616"/>
              <a:ext cx="2931160" cy="2926715"/>
            </a:xfrm>
            <a:custGeom>
              <a:avLst/>
              <a:gdLst/>
              <a:ahLst/>
              <a:cxnLst/>
              <a:rect l="l" t="t" r="r" b="b"/>
              <a:pathLst>
                <a:path w="2931160" h="2926715">
                  <a:moveTo>
                    <a:pt x="1463528" y="2926103"/>
                  </a:moveTo>
                  <a:lnTo>
                    <a:pt x="1511780" y="2925324"/>
                  </a:lnTo>
                  <a:lnTo>
                    <a:pt x="1559654" y="2923002"/>
                  </a:lnTo>
                  <a:lnTo>
                    <a:pt x="1607125" y="2919162"/>
                  </a:lnTo>
                  <a:lnTo>
                    <a:pt x="1654169" y="2913827"/>
                  </a:lnTo>
                  <a:lnTo>
                    <a:pt x="1700760" y="2907020"/>
                  </a:lnTo>
                  <a:lnTo>
                    <a:pt x="1746875" y="2898766"/>
                  </a:lnTo>
                  <a:lnTo>
                    <a:pt x="1792488" y="2889088"/>
                  </a:lnTo>
                  <a:lnTo>
                    <a:pt x="1837575" y="2878011"/>
                  </a:lnTo>
                  <a:lnTo>
                    <a:pt x="1882112" y="2865557"/>
                  </a:lnTo>
                  <a:lnTo>
                    <a:pt x="1926073" y="2851750"/>
                  </a:lnTo>
                  <a:lnTo>
                    <a:pt x="1969435" y="2836615"/>
                  </a:lnTo>
                  <a:lnTo>
                    <a:pt x="2012173" y="2820175"/>
                  </a:lnTo>
                  <a:lnTo>
                    <a:pt x="2054261" y="2802454"/>
                  </a:lnTo>
                  <a:lnTo>
                    <a:pt x="2095676" y="2783475"/>
                  </a:lnTo>
                  <a:lnTo>
                    <a:pt x="2136393" y="2763262"/>
                  </a:lnTo>
                  <a:lnTo>
                    <a:pt x="2176387" y="2741839"/>
                  </a:lnTo>
                  <a:lnTo>
                    <a:pt x="2215634" y="2719230"/>
                  </a:lnTo>
                  <a:lnTo>
                    <a:pt x="2254109" y="2695459"/>
                  </a:lnTo>
                  <a:lnTo>
                    <a:pt x="2291788" y="2670549"/>
                  </a:lnTo>
                  <a:lnTo>
                    <a:pt x="2328645" y="2644523"/>
                  </a:lnTo>
                  <a:lnTo>
                    <a:pt x="2364657" y="2617407"/>
                  </a:lnTo>
                  <a:lnTo>
                    <a:pt x="2399799" y="2589223"/>
                  </a:lnTo>
                  <a:lnTo>
                    <a:pt x="2434045" y="2559995"/>
                  </a:lnTo>
                  <a:lnTo>
                    <a:pt x="2467372" y="2529747"/>
                  </a:lnTo>
                  <a:lnTo>
                    <a:pt x="2499756" y="2498502"/>
                  </a:lnTo>
                  <a:lnTo>
                    <a:pt x="2531170" y="2466285"/>
                  </a:lnTo>
                  <a:lnTo>
                    <a:pt x="2561591" y="2433120"/>
                  </a:lnTo>
                  <a:lnTo>
                    <a:pt x="2590994" y="2399029"/>
                  </a:lnTo>
                  <a:lnTo>
                    <a:pt x="2619355" y="2364037"/>
                  </a:lnTo>
                  <a:lnTo>
                    <a:pt x="2646649" y="2328167"/>
                  </a:lnTo>
                  <a:lnTo>
                    <a:pt x="2672851" y="2291444"/>
                  </a:lnTo>
                  <a:lnTo>
                    <a:pt x="2697937" y="2253890"/>
                  </a:lnTo>
                  <a:lnTo>
                    <a:pt x="2721882" y="2215530"/>
                  </a:lnTo>
                  <a:lnTo>
                    <a:pt x="2744662" y="2176388"/>
                  </a:lnTo>
                  <a:lnTo>
                    <a:pt x="2766251" y="2136487"/>
                  </a:lnTo>
                  <a:lnTo>
                    <a:pt x="2786626" y="2095850"/>
                  </a:lnTo>
                  <a:lnTo>
                    <a:pt x="2805762" y="2054502"/>
                  </a:lnTo>
                  <a:lnTo>
                    <a:pt x="2823634" y="2012467"/>
                  </a:lnTo>
                  <a:lnTo>
                    <a:pt x="2840217" y="1969768"/>
                  </a:lnTo>
                  <a:lnTo>
                    <a:pt x="2855488" y="1926428"/>
                  </a:lnTo>
                  <a:lnTo>
                    <a:pt x="2869421" y="1882472"/>
                  </a:lnTo>
                  <a:lnTo>
                    <a:pt x="2881991" y="1837924"/>
                  </a:lnTo>
                  <a:lnTo>
                    <a:pt x="2893175" y="1792807"/>
                  </a:lnTo>
                  <a:lnTo>
                    <a:pt x="2902948" y="1747144"/>
                  </a:lnTo>
                  <a:lnTo>
                    <a:pt x="2911284" y="1700960"/>
                  </a:lnTo>
                  <a:lnTo>
                    <a:pt x="2918160" y="1654279"/>
                  </a:lnTo>
                  <a:lnTo>
                    <a:pt x="2923551" y="1607123"/>
                  </a:lnTo>
                  <a:lnTo>
                    <a:pt x="2927432" y="1559518"/>
                  </a:lnTo>
                  <a:lnTo>
                    <a:pt x="2929779" y="1511486"/>
                  </a:lnTo>
                  <a:lnTo>
                    <a:pt x="2930566" y="1463051"/>
                  </a:lnTo>
                  <a:lnTo>
                    <a:pt x="2929783" y="1414617"/>
                  </a:lnTo>
                  <a:lnTo>
                    <a:pt x="2927449" y="1366585"/>
                  </a:lnTo>
                  <a:lnTo>
                    <a:pt x="2923588" y="1318979"/>
                  </a:lnTo>
                  <a:lnTo>
                    <a:pt x="2918224" y="1271824"/>
                  </a:lnTo>
                  <a:lnTo>
                    <a:pt x="2911383" y="1225142"/>
                  </a:lnTo>
                  <a:lnTo>
                    <a:pt x="2903087" y="1178959"/>
                  </a:lnTo>
                  <a:lnTo>
                    <a:pt x="2893362" y="1133296"/>
                  </a:lnTo>
                  <a:lnTo>
                    <a:pt x="2882232" y="1088179"/>
                  </a:lnTo>
                  <a:lnTo>
                    <a:pt x="2869721" y="1043630"/>
                  </a:lnTo>
                  <a:lnTo>
                    <a:pt x="2855853" y="999675"/>
                  </a:lnTo>
                  <a:lnTo>
                    <a:pt x="2840652" y="956335"/>
                  </a:lnTo>
                  <a:lnTo>
                    <a:pt x="2824143" y="913636"/>
                  </a:lnTo>
                  <a:lnTo>
                    <a:pt x="2806350" y="871600"/>
                  </a:lnTo>
                  <a:lnTo>
                    <a:pt x="2787298" y="830253"/>
                  </a:lnTo>
                  <a:lnTo>
                    <a:pt x="2767009" y="789616"/>
                  </a:lnTo>
                  <a:lnTo>
                    <a:pt x="2745510" y="749715"/>
                  </a:lnTo>
                  <a:lnTo>
                    <a:pt x="2722823" y="710572"/>
                  </a:lnTo>
                  <a:lnTo>
                    <a:pt x="2698974" y="672212"/>
                  </a:lnTo>
                  <a:lnTo>
                    <a:pt x="2673986" y="634659"/>
                  </a:lnTo>
                  <a:lnTo>
                    <a:pt x="2647884" y="597935"/>
                  </a:lnTo>
                  <a:lnTo>
                    <a:pt x="2620692" y="562066"/>
                  </a:lnTo>
                  <a:lnTo>
                    <a:pt x="2592435" y="527074"/>
                  </a:lnTo>
                  <a:lnTo>
                    <a:pt x="2563136" y="492983"/>
                  </a:lnTo>
                  <a:lnTo>
                    <a:pt x="2532820" y="459817"/>
                  </a:lnTo>
                  <a:lnTo>
                    <a:pt x="2501510" y="427600"/>
                  </a:lnTo>
                  <a:lnTo>
                    <a:pt x="2469233" y="396356"/>
                  </a:lnTo>
                  <a:lnTo>
                    <a:pt x="2436010" y="366108"/>
                  </a:lnTo>
                  <a:lnTo>
                    <a:pt x="2401868" y="336880"/>
                  </a:lnTo>
                  <a:lnTo>
                    <a:pt x="2366830" y="308696"/>
                  </a:lnTo>
                  <a:lnTo>
                    <a:pt x="2330920" y="281579"/>
                  </a:lnTo>
                  <a:lnTo>
                    <a:pt x="2294163" y="255554"/>
                  </a:lnTo>
                  <a:lnTo>
                    <a:pt x="2256582" y="230644"/>
                  </a:lnTo>
                  <a:lnTo>
                    <a:pt x="2218203" y="206872"/>
                  </a:lnTo>
                  <a:lnTo>
                    <a:pt x="2179049" y="184263"/>
                  </a:lnTo>
                  <a:lnTo>
                    <a:pt x="2139145" y="162840"/>
                  </a:lnTo>
                  <a:lnTo>
                    <a:pt x="2098515" y="142628"/>
                  </a:lnTo>
                  <a:lnTo>
                    <a:pt x="2057183" y="123649"/>
                  </a:lnTo>
                  <a:lnTo>
                    <a:pt x="2015173" y="105927"/>
                  </a:lnTo>
                  <a:lnTo>
                    <a:pt x="1972510" y="89487"/>
                  </a:lnTo>
                  <a:lnTo>
                    <a:pt x="1929218" y="74352"/>
                  </a:lnTo>
                  <a:lnTo>
                    <a:pt x="1885321" y="60546"/>
                  </a:lnTo>
                  <a:lnTo>
                    <a:pt x="1840844" y="48092"/>
                  </a:lnTo>
                  <a:lnTo>
                    <a:pt x="1795811" y="37014"/>
                  </a:lnTo>
                  <a:lnTo>
                    <a:pt x="1750245" y="27336"/>
                  </a:lnTo>
                  <a:lnTo>
                    <a:pt x="1704172" y="19082"/>
                  </a:lnTo>
                  <a:lnTo>
                    <a:pt x="1657615" y="12276"/>
                  </a:lnTo>
                  <a:lnTo>
                    <a:pt x="1610599" y="6941"/>
                  </a:lnTo>
                  <a:lnTo>
                    <a:pt x="1563148" y="3100"/>
                  </a:lnTo>
                  <a:lnTo>
                    <a:pt x="1515286" y="779"/>
                  </a:lnTo>
                  <a:lnTo>
                    <a:pt x="1467038" y="0"/>
                  </a:lnTo>
                  <a:lnTo>
                    <a:pt x="1418786" y="783"/>
                  </a:lnTo>
                  <a:lnTo>
                    <a:pt x="1370912" y="3116"/>
                  </a:lnTo>
                  <a:lnTo>
                    <a:pt x="1323441" y="6976"/>
                  </a:lnTo>
                  <a:lnTo>
                    <a:pt x="1276397" y="12338"/>
                  </a:lnTo>
                  <a:lnTo>
                    <a:pt x="1229806" y="19177"/>
                  </a:lnTo>
                  <a:lnTo>
                    <a:pt x="1183691" y="27470"/>
                  </a:lnTo>
                  <a:lnTo>
                    <a:pt x="1138078" y="37191"/>
                  </a:lnTo>
                  <a:lnTo>
                    <a:pt x="1092991" y="48318"/>
                  </a:lnTo>
                  <a:lnTo>
                    <a:pt x="1048454" y="60825"/>
                  </a:lnTo>
                  <a:lnTo>
                    <a:pt x="1004493" y="74689"/>
                  </a:lnTo>
                  <a:lnTo>
                    <a:pt x="961131" y="89885"/>
                  </a:lnTo>
                  <a:lnTo>
                    <a:pt x="918393" y="106388"/>
                  </a:lnTo>
                  <a:lnTo>
                    <a:pt x="876305" y="124175"/>
                  </a:lnTo>
                  <a:lnTo>
                    <a:pt x="834890" y="143222"/>
                  </a:lnTo>
                  <a:lnTo>
                    <a:pt x="794173" y="163503"/>
                  </a:lnTo>
                  <a:lnTo>
                    <a:pt x="754178" y="184996"/>
                  </a:lnTo>
                  <a:lnTo>
                    <a:pt x="714932" y="207675"/>
                  </a:lnTo>
                  <a:lnTo>
                    <a:pt x="676456" y="231517"/>
                  </a:lnTo>
                  <a:lnTo>
                    <a:pt x="638778" y="256496"/>
                  </a:lnTo>
                  <a:lnTo>
                    <a:pt x="601920" y="282590"/>
                  </a:lnTo>
                  <a:lnTo>
                    <a:pt x="565909" y="309773"/>
                  </a:lnTo>
                  <a:lnTo>
                    <a:pt x="530767" y="338021"/>
                  </a:lnTo>
                  <a:lnTo>
                    <a:pt x="496521" y="367310"/>
                  </a:lnTo>
                  <a:lnTo>
                    <a:pt x="463193" y="397617"/>
                  </a:lnTo>
                  <a:lnTo>
                    <a:pt x="430810" y="428916"/>
                  </a:lnTo>
                  <a:lnTo>
                    <a:pt x="399396" y="461183"/>
                  </a:lnTo>
                  <a:lnTo>
                    <a:pt x="368975" y="494394"/>
                  </a:lnTo>
                  <a:lnTo>
                    <a:pt x="339572" y="528526"/>
                  </a:lnTo>
                  <a:lnTo>
                    <a:pt x="311211" y="563553"/>
                  </a:lnTo>
                  <a:lnTo>
                    <a:pt x="283917" y="599451"/>
                  </a:lnTo>
                  <a:lnTo>
                    <a:pt x="257715" y="636196"/>
                  </a:lnTo>
                  <a:lnTo>
                    <a:pt x="232629" y="673764"/>
                  </a:lnTo>
                  <a:lnTo>
                    <a:pt x="208684" y="712131"/>
                  </a:lnTo>
                  <a:lnTo>
                    <a:pt x="185904" y="751272"/>
                  </a:lnTo>
                  <a:lnTo>
                    <a:pt x="164315" y="791163"/>
                  </a:lnTo>
                  <a:lnTo>
                    <a:pt x="143940" y="831780"/>
                  </a:lnTo>
                  <a:lnTo>
                    <a:pt x="124804" y="873099"/>
                  </a:lnTo>
                  <a:lnTo>
                    <a:pt x="106932" y="915095"/>
                  </a:lnTo>
                  <a:lnTo>
                    <a:pt x="90349" y="957744"/>
                  </a:lnTo>
                  <a:lnTo>
                    <a:pt x="75078" y="1001022"/>
                  </a:lnTo>
                  <a:lnTo>
                    <a:pt x="61145" y="1044904"/>
                  </a:lnTo>
                  <a:lnTo>
                    <a:pt x="48575" y="1089367"/>
                  </a:lnTo>
                  <a:lnTo>
                    <a:pt x="37391" y="1134386"/>
                  </a:lnTo>
                  <a:lnTo>
                    <a:pt x="27618" y="1179937"/>
                  </a:lnTo>
                  <a:lnTo>
                    <a:pt x="19282" y="1225995"/>
                  </a:lnTo>
                  <a:lnTo>
                    <a:pt x="12406" y="1272537"/>
                  </a:lnTo>
                  <a:lnTo>
                    <a:pt x="7015" y="1319537"/>
                  </a:lnTo>
                  <a:lnTo>
                    <a:pt x="3134" y="1366973"/>
                  </a:lnTo>
                  <a:lnTo>
                    <a:pt x="787" y="1414819"/>
                  </a:lnTo>
                  <a:lnTo>
                    <a:pt x="0" y="1463051"/>
                  </a:lnTo>
                  <a:lnTo>
                    <a:pt x="783" y="1511284"/>
                  </a:lnTo>
                  <a:lnTo>
                    <a:pt x="3117" y="1559130"/>
                  </a:lnTo>
                  <a:lnTo>
                    <a:pt x="6978" y="1606566"/>
                  </a:lnTo>
                  <a:lnTo>
                    <a:pt x="12342" y="1653566"/>
                  </a:lnTo>
                  <a:lnTo>
                    <a:pt x="19183" y="1700108"/>
                  </a:lnTo>
                  <a:lnTo>
                    <a:pt x="27479" y="1746166"/>
                  </a:lnTo>
                  <a:lnTo>
                    <a:pt x="37204" y="1791717"/>
                  </a:lnTo>
                  <a:lnTo>
                    <a:pt x="48334" y="1836736"/>
                  </a:lnTo>
                  <a:lnTo>
                    <a:pt x="60845" y="1881199"/>
                  </a:lnTo>
                  <a:lnTo>
                    <a:pt x="74713" y="1925081"/>
                  </a:lnTo>
                  <a:lnTo>
                    <a:pt x="89914" y="1968359"/>
                  </a:lnTo>
                  <a:lnTo>
                    <a:pt x="106423" y="2011008"/>
                  </a:lnTo>
                  <a:lnTo>
                    <a:pt x="124216" y="2053004"/>
                  </a:lnTo>
                  <a:lnTo>
                    <a:pt x="143268" y="2094323"/>
                  </a:lnTo>
                  <a:lnTo>
                    <a:pt x="163557" y="2134940"/>
                  </a:lnTo>
                  <a:lnTo>
                    <a:pt x="185056" y="2174831"/>
                  </a:lnTo>
                  <a:lnTo>
                    <a:pt x="207743" y="2213972"/>
                  </a:lnTo>
                  <a:lnTo>
                    <a:pt x="231592" y="2252339"/>
                  </a:lnTo>
                  <a:lnTo>
                    <a:pt x="256580" y="2289907"/>
                  </a:lnTo>
                  <a:lnTo>
                    <a:pt x="282682" y="2326652"/>
                  </a:lnTo>
                  <a:lnTo>
                    <a:pt x="309874" y="2362550"/>
                  </a:lnTo>
                  <a:lnTo>
                    <a:pt x="338131" y="2397577"/>
                  </a:lnTo>
                  <a:lnTo>
                    <a:pt x="367430" y="2431708"/>
                  </a:lnTo>
                  <a:lnTo>
                    <a:pt x="397746" y="2464920"/>
                  </a:lnTo>
                  <a:lnTo>
                    <a:pt x="429056" y="2497187"/>
                  </a:lnTo>
                  <a:lnTo>
                    <a:pt x="461333" y="2528486"/>
                  </a:lnTo>
                  <a:lnTo>
                    <a:pt x="494556" y="2558792"/>
                  </a:lnTo>
                  <a:lnTo>
                    <a:pt x="528698" y="2588082"/>
                  </a:lnTo>
                  <a:lnTo>
                    <a:pt x="563736" y="2616330"/>
                  </a:lnTo>
                  <a:lnTo>
                    <a:pt x="599646" y="2643513"/>
                  </a:lnTo>
                  <a:lnTo>
                    <a:pt x="636403" y="2669606"/>
                  </a:lnTo>
                  <a:lnTo>
                    <a:pt x="673984" y="2694586"/>
                  </a:lnTo>
                  <a:lnTo>
                    <a:pt x="712363" y="2718428"/>
                  </a:lnTo>
                  <a:lnTo>
                    <a:pt x="751517" y="2741107"/>
                  </a:lnTo>
                  <a:lnTo>
                    <a:pt x="791421" y="2762599"/>
                  </a:lnTo>
                  <a:lnTo>
                    <a:pt x="832051" y="2782881"/>
                  </a:lnTo>
                  <a:lnTo>
                    <a:pt x="873383" y="2801927"/>
                  </a:lnTo>
                  <a:lnTo>
                    <a:pt x="915393" y="2819714"/>
                  </a:lnTo>
                  <a:lnTo>
                    <a:pt x="958056" y="2836218"/>
                  </a:lnTo>
                  <a:lnTo>
                    <a:pt x="1001348" y="2851414"/>
                  </a:lnTo>
                  <a:lnTo>
                    <a:pt x="1045245" y="2865277"/>
                  </a:lnTo>
                  <a:lnTo>
                    <a:pt x="1089722" y="2877784"/>
                  </a:lnTo>
                  <a:lnTo>
                    <a:pt x="1134755" y="2888911"/>
                  </a:lnTo>
                  <a:lnTo>
                    <a:pt x="1180321" y="2898633"/>
                  </a:lnTo>
                  <a:lnTo>
                    <a:pt x="1226394" y="2906925"/>
                  </a:lnTo>
                  <a:lnTo>
                    <a:pt x="1272951" y="2913765"/>
                  </a:lnTo>
                  <a:lnTo>
                    <a:pt x="1319967" y="2919126"/>
                  </a:lnTo>
                  <a:lnTo>
                    <a:pt x="1367418" y="2922986"/>
                  </a:lnTo>
                  <a:lnTo>
                    <a:pt x="1415280" y="2925320"/>
                  </a:lnTo>
                  <a:lnTo>
                    <a:pt x="1463528" y="2926103"/>
                  </a:lnTo>
                  <a:close/>
                </a:path>
              </a:pathLst>
            </a:custGeom>
            <a:solidFill>
              <a:srgbClr val="6538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0932" y="7482017"/>
              <a:ext cx="1555324" cy="1555012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0" y="0"/>
              <a:ext cx="2787015" cy="6329045"/>
            </a:xfrm>
            <a:custGeom>
              <a:avLst/>
              <a:gdLst/>
              <a:ahLst/>
              <a:cxnLst/>
              <a:rect l="l" t="t" r="r" b="b"/>
              <a:pathLst>
                <a:path w="2787015" h="6329045">
                  <a:moveTo>
                    <a:pt x="2786637" y="612710"/>
                  </a:moveTo>
                  <a:lnTo>
                    <a:pt x="2754266" y="411620"/>
                  </a:lnTo>
                  <a:lnTo>
                    <a:pt x="2707231" y="151779"/>
                  </a:lnTo>
                  <a:lnTo>
                    <a:pt x="2678608" y="0"/>
                  </a:lnTo>
                  <a:lnTo>
                    <a:pt x="1623223" y="0"/>
                  </a:lnTo>
                  <a:lnTo>
                    <a:pt x="1602365" y="82794"/>
                  </a:lnTo>
                  <a:lnTo>
                    <a:pt x="1588682" y="137761"/>
                  </a:lnTo>
                  <a:lnTo>
                    <a:pt x="1574926" y="193442"/>
                  </a:lnTo>
                  <a:lnTo>
                    <a:pt x="1561235" y="249254"/>
                  </a:lnTo>
                  <a:lnTo>
                    <a:pt x="1547746" y="304610"/>
                  </a:lnTo>
                  <a:lnTo>
                    <a:pt x="1534597" y="358927"/>
                  </a:lnTo>
                  <a:lnTo>
                    <a:pt x="1521831" y="412012"/>
                  </a:lnTo>
                  <a:lnTo>
                    <a:pt x="1509866" y="462104"/>
                  </a:lnTo>
                  <a:lnTo>
                    <a:pt x="1498558" y="509794"/>
                  </a:lnTo>
                  <a:lnTo>
                    <a:pt x="1488139" y="554105"/>
                  </a:lnTo>
                  <a:lnTo>
                    <a:pt x="1478745" y="594453"/>
                  </a:lnTo>
                  <a:lnTo>
                    <a:pt x="1475757" y="607447"/>
                  </a:lnTo>
                  <a:lnTo>
                    <a:pt x="2737063" y="607447"/>
                  </a:lnTo>
                  <a:lnTo>
                    <a:pt x="2762344" y="608763"/>
                  </a:lnTo>
                  <a:lnTo>
                    <a:pt x="2786637" y="612710"/>
                  </a:lnTo>
                  <a:close/>
                </a:path>
                <a:path w="2787015" h="6329045">
                  <a:moveTo>
                    <a:pt x="1948007" y="651680"/>
                  </a:moveTo>
                  <a:lnTo>
                    <a:pt x="1997250" y="651516"/>
                  </a:lnTo>
                  <a:lnTo>
                    <a:pt x="2046432" y="650849"/>
                  </a:lnTo>
                  <a:lnTo>
                    <a:pt x="2144651" y="648147"/>
                  </a:lnTo>
                  <a:lnTo>
                    <a:pt x="2242747" y="643863"/>
                  </a:lnTo>
                  <a:lnTo>
                    <a:pt x="2389839" y="635098"/>
                  </a:lnTo>
                  <a:lnTo>
                    <a:pt x="2684856" y="612710"/>
                  </a:lnTo>
                  <a:lnTo>
                    <a:pt x="2711124" y="608763"/>
                  </a:lnTo>
                  <a:lnTo>
                    <a:pt x="2737063" y="607447"/>
                  </a:lnTo>
                  <a:lnTo>
                    <a:pt x="1475757" y="607447"/>
                  </a:lnTo>
                  <a:lnTo>
                    <a:pt x="1470537" y="630150"/>
                  </a:lnTo>
                  <a:lnTo>
                    <a:pt x="1523460" y="630150"/>
                  </a:lnTo>
                  <a:lnTo>
                    <a:pt x="1576900" y="632062"/>
                  </a:lnTo>
                  <a:lnTo>
                    <a:pt x="1630669" y="635372"/>
                  </a:lnTo>
                  <a:lnTo>
                    <a:pt x="1792305" y="647521"/>
                  </a:lnTo>
                  <a:lnTo>
                    <a:pt x="1845745" y="650255"/>
                  </a:lnTo>
                  <a:lnTo>
                    <a:pt x="1898692" y="651304"/>
                  </a:lnTo>
                  <a:lnTo>
                    <a:pt x="1948007" y="651680"/>
                  </a:lnTo>
                  <a:close/>
                </a:path>
                <a:path w="2787015" h="6329045">
                  <a:moveTo>
                    <a:pt x="1470513" y="630253"/>
                  </a:moveTo>
                  <a:lnTo>
                    <a:pt x="1523460" y="630150"/>
                  </a:lnTo>
                  <a:lnTo>
                    <a:pt x="1470537" y="630150"/>
                  </a:lnTo>
                  <a:close/>
                </a:path>
                <a:path w="2787015" h="6329045">
                  <a:moveTo>
                    <a:pt x="0" y="6328721"/>
                  </a:moveTo>
                  <a:lnTo>
                    <a:pt x="421126" y="6300017"/>
                  </a:lnTo>
                  <a:lnTo>
                    <a:pt x="421126" y="5608839"/>
                  </a:lnTo>
                  <a:lnTo>
                    <a:pt x="0" y="5608839"/>
                  </a:lnTo>
                  <a:lnTo>
                    <a:pt x="0" y="6328721"/>
                  </a:lnTo>
                  <a:close/>
                </a:path>
              </a:pathLst>
            </a:custGeom>
            <a:solidFill>
              <a:srgbClr val="B642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0" y="0"/>
              <a:ext cx="8669020" cy="9234805"/>
            </a:xfrm>
            <a:custGeom>
              <a:avLst/>
              <a:gdLst/>
              <a:ahLst/>
              <a:cxnLst/>
              <a:rect l="l" t="t" r="r" b="b"/>
              <a:pathLst>
                <a:path w="8669020" h="9234805">
                  <a:moveTo>
                    <a:pt x="4380023" y="1402127"/>
                  </a:moveTo>
                  <a:lnTo>
                    <a:pt x="4414860" y="1392511"/>
                  </a:lnTo>
                  <a:lnTo>
                    <a:pt x="4435268" y="1368471"/>
                  </a:lnTo>
                  <a:lnTo>
                    <a:pt x="4441442" y="1337219"/>
                  </a:lnTo>
                  <a:lnTo>
                    <a:pt x="4433578" y="1305967"/>
                  </a:lnTo>
                  <a:lnTo>
                    <a:pt x="4411870" y="1281927"/>
                  </a:lnTo>
                  <a:lnTo>
                    <a:pt x="4376513" y="1272311"/>
                  </a:lnTo>
                  <a:lnTo>
                    <a:pt x="4341677" y="1281927"/>
                  </a:lnTo>
                  <a:lnTo>
                    <a:pt x="4321269" y="1305967"/>
                  </a:lnTo>
                  <a:lnTo>
                    <a:pt x="4315094" y="1337219"/>
                  </a:lnTo>
                  <a:lnTo>
                    <a:pt x="4322959" y="1368471"/>
                  </a:lnTo>
                  <a:lnTo>
                    <a:pt x="4344666" y="1392511"/>
                  </a:lnTo>
                  <a:lnTo>
                    <a:pt x="4380023" y="1402127"/>
                  </a:lnTo>
                  <a:close/>
                </a:path>
                <a:path w="8669020" h="9234805">
                  <a:moveTo>
                    <a:pt x="5506350" y="2174987"/>
                  </a:moveTo>
                  <a:lnTo>
                    <a:pt x="5537772" y="2167860"/>
                  </a:lnTo>
                  <a:lnTo>
                    <a:pt x="5558008" y="2143630"/>
                  </a:lnTo>
                  <a:lnTo>
                    <a:pt x="5552250" y="2110847"/>
                  </a:lnTo>
                  <a:lnTo>
                    <a:pt x="5527096" y="2070934"/>
                  </a:lnTo>
                  <a:lnTo>
                    <a:pt x="5501619" y="2030930"/>
                  </a:lnTo>
                  <a:lnTo>
                    <a:pt x="5475539" y="1990597"/>
                  </a:lnTo>
                  <a:lnTo>
                    <a:pt x="5448892" y="1950193"/>
                  </a:lnTo>
                  <a:lnTo>
                    <a:pt x="5421634" y="1909851"/>
                  </a:lnTo>
                  <a:lnTo>
                    <a:pt x="5393723" y="1869704"/>
                  </a:lnTo>
                  <a:lnTo>
                    <a:pt x="5365114" y="1829887"/>
                  </a:lnTo>
                  <a:lnTo>
                    <a:pt x="5335766" y="1790531"/>
                  </a:lnTo>
                  <a:lnTo>
                    <a:pt x="5305635" y="1751770"/>
                  </a:lnTo>
                  <a:lnTo>
                    <a:pt x="5274678" y="1713739"/>
                  </a:lnTo>
                  <a:lnTo>
                    <a:pt x="5242851" y="1676570"/>
                  </a:lnTo>
                  <a:lnTo>
                    <a:pt x="5210112" y="1640396"/>
                  </a:lnTo>
                  <a:lnTo>
                    <a:pt x="5176418" y="1605352"/>
                  </a:lnTo>
                  <a:lnTo>
                    <a:pt x="5141724" y="1571570"/>
                  </a:lnTo>
                  <a:lnTo>
                    <a:pt x="5105989" y="1539183"/>
                  </a:lnTo>
                  <a:lnTo>
                    <a:pt x="5069170" y="1508326"/>
                  </a:lnTo>
                  <a:lnTo>
                    <a:pt x="5031222" y="1479131"/>
                  </a:lnTo>
                  <a:lnTo>
                    <a:pt x="4992103" y="1451733"/>
                  </a:lnTo>
                  <a:lnTo>
                    <a:pt x="4951769" y="1426263"/>
                  </a:lnTo>
                  <a:lnTo>
                    <a:pt x="4910178" y="1402856"/>
                  </a:lnTo>
                  <a:lnTo>
                    <a:pt x="4867287" y="1381646"/>
                  </a:lnTo>
                  <a:lnTo>
                    <a:pt x="4823052" y="1362764"/>
                  </a:lnTo>
                  <a:lnTo>
                    <a:pt x="4777430" y="1346346"/>
                  </a:lnTo>
                  <a:lnTo>
                    <a:pt x="4730379" y="1332523"/>
                  </a:lnTo>
                  <a:lnTo>
                    <a:pt x="4681854" y="1321431"/>
                  </a:lnTo>
                  <a:lnTo>
                    <a:pt x="4656848" y="1327461"/>
                  </a:lnTo>
                  <a:lnTo>
                    <a:pt x="4642370" y="1348622"/>
                  </a:lnTo>
                  <a:lnTo>
                    <a:pt x="4642370" y="1373730"/>
                  </a:lnTo>
                  <a:lnTo>
                    <a:pt x="4660796" y="1391601"/>
                  </a:lnTo>
                  <a:lnTo>
                    <a:pt x="4710229" y="1408679"/>
                  </a:lnTo>
                  <a:lnTo>
                    <a:pt x="4757868" y="1427820"/>
                  </a:lnTo>
                  <a:lnTo>
                    <a:pt x="4803787" y="1448941"/>
                  </a:lnTo>
                  <a:lnTo>
                    <a:pt x="4848065" y="1471956"/>
                  </a:lnTo>
                  <a:lnTo>
                    <a:pt x="4890776" y="1496782"/>
                  </a:lnTo>
                  <a:lnTo>
                    <a:pt x="4931997" y="1523332"/>
                  </a:lnTo>
                  <a:lnTo>
                    <a:pt x="4971803" y="1551522"/>
                  </a:lnTo>
                  <a:lnTo>
                    <a:pt x="5010272" y="1581268"/>
                  </a:lnTo>
                  <a:lnTo>
                    <a:pt x="5047480" y="1612485"/>
                  </a:lnTo>
                  <a:lnTo>
                    <a:pt x="5083501" y="1645087"/>
                  </a:lnTo>
                  <a:lnTo>
                    <a:pt x="5118414" y="1678990"/>
                  </a:lnTo>
                  <a:lnTo>
                    <a:pt x="5152293" y="1714110"/>
                  </a:lnTo>
                  <a:lnTo>
                    <a:pt x="5185215" y="1750361"/>
                  </a:lnTo>
                  <a:lnTo>
                    <a:pt x="5217255" y="1787660"/>
                  </a:lnTo>
                  <a:lnTo>
                    <a:pt x="5248492" y="1825920"/>
                  </a:lnTo>
                  <a:lnTo>
                    <a:pt x="5278999" y="1865057"/>
                  </a:lnTo>
                  <a:lnTo>
                    <a:pt x="5308854" y="1904987"/>
                  </a:lnTo>
                  <a:lnTo>
                    <a:pt x="5338133" y="1945624"/>
                  </a:lnTo>
                  <a:lnTo>
                    <a:pt x="5366912" y="1986884"/>
                  </a:lnTo>
                  <a:lnTo>
                    <a:pt x="5395266" y="2028682"/>
                  </a:lnTo>
                  <a:lnTo>
                    <a:pt x="5423353" y="2071057"/>
                  </a:lnTo>
                  <a:lnTo>
                    <a:pt x="5451008" y="2113554"/>
                  </a:lnTo>
                  <a:lnTo>
                    <a:pt x="5478547" y="2156458"/>
                  </a:lnTo>
                  <a:lnTo>
                    <a:pt x="5506350" y="2174987"/>
                  </a:lnTo>
                  <a:close/>
                </a:path>
                <a:path w="8669020" h="9234805">
                  <a:moveTo>
                    <a:pt x="1614410" y="4012464"/>
                  </a:moveTo>
                  <a:lnTo>
                    <a:pt x="6499858" y="4012464"/>
                  </a:lnTo>
                  <a:lnTo>
                    <a:pt x="5173206" y="2138915"/>
                  </a:lnTo>
                  <a:lnTo>
                    <a:pt x="5111568" y="2063482"/>
                  </a:lnTo>
                  <a:lnTo>
                    <a:pt x="4948588" y="1893319"/>
                  </a:lnTo>
                  <a:lnTo>
                    <a:pt x="4717170" y="1712630"/>
                  </a:lnTo>
                  <a:lnTo>
                    <a:pt x="4450216" y="1605621"/>
                  </a:lnTo>
                  <a:lnTo>
                    <a:pt x="3853135" y="1576292"/>
                  </a:lnTo>
                  <a:lnTo>
                    <a:pt x="2895436" y="1563080"/>
                  </a:lnTo>
                  <a:lnTo>
                    <a:pt x="2006176" y="1559736"/>
                  </a:lnTo>
                  <a:lnTo>
                    <a:pt x="1614410" y="1560010"/>
                  </a:lnTo>
                  <a:lnTo>
                    <a:pt x="1614410" y="4012464"/>
                  </a:lnTo>
                  <a:close/>
                </a:path>
                <a:path w="8669020" h="9234805">
                  <a:moveTo>
                    <a:pt x="0" y="4012464"/>
                  </a:moveTo>
                  <a:lnTo>
                    <a:pt x="989690" y="4012464"/>
                  </a:lnTo>
                  <a:lnTo>
                    <a:pt x="989690" y="1560010"/>
                  </a:lnTo>
                  <a:lnTo>
                    <a:pt x="0" y="1531486"/>
                  </a:lnTo>
                  <a:lnTo>
                    <a:pt x="0" y="4012464"/>
                  </a:lnTo>
                  <a:close/>
                </a:path>
                <a:path w="8669020" h="9234805">
                  <a:moveTo>
                    <a:pt x="8521423" y="7001721"/>
                  </a:moveTo>
                  <a:lnTo>
                    <a:pt x="8529155" y="6883692"/>
                  </a:lnTo>
                  <a:lnTo>
                    <a:pt x="8535900" y="6791648"/>
                  </a:lnTo>
                  <a:lnTo>
                    <a:pt x="8540671" y="6731839"/>
                  </a:lnTo>
                  <a:lnTo>
                    <a:pt x="8542183" y="6714022"/>
                  </a:lnTo>
                  <a:lnTo>
                    <a:pt x="8542246" y="6710514"/>
                  </a:lnTo>
                  <a:lnTo>
                    <a:pt x="8539245" y="6665616"/>
                  </a:lnTo>
                  <a:lnTo>
                    <a:pt x="8519229" y="6526755"/>
                  </a:lnTo>
                  <a:lnTo>
                    <a:pt x="8466968" y="6306979"/>
                  </a:lnTo>
                  <a:lnTo>
                    <a:pt x="8366998" y="6015827"/>
                  </a:lnTo>
                  <a:lnTo>
                    <a:pt x="7500112" y="6015827"/>
                  </a:lnTo>
                  <a:lnTo>
                    <a:pt x="7446425" y="6012209"/>
                  </a:lnTo>
                  <a:lnTo>
                    <a:pt x="7323313" y="6018459"/>
                  </a:lnTo>
                  <a:lnTo>
                    <a:pt x="7187697" y="6060232"/>
                  </a:lnTo>
                  <a:lnTo>
                    <a:pt x="7096501" y="6163185"/>
                  </a:lnTo>
                  <a:lnTo>
                    <a:pt x="7088110" y="6335212"/>
                  </a:lnTo>
                  <a:lnTo>
                    <a:pt x="7134668" y="6528948"/>
                  </a:lnTo>
                  <a:lnTo>
                    <a:pt x="7193729" y="6687160"/>
                  </a:lnTo>
                  <a:lnTo>
                    <a:pt x="7233761" y="6777066"/>
                  </a:lnTo>
                  <a:lnTo>
                    <a:pt x="7278564" y="6832435"/>
                  </a:lnTo>
                  <a:lnTo>
                    <a:pt x="7375354" y="6891751"/>
                  </a:lnTo>
                  <a:lnTo>
                    <a:pt x="7542228" y="6928042"/>
                  </a:lnTo>
                  <a:lnTo>
                    <a:pt x="8521423" y="7001721"/>
                  </a:lnTo>
                  <a:close/>
                </a:path>
                <a:path w="8669020" h="9234805">
                  <a:moveTo>
                    <a:pt x="8668829" y="7012246"/>
                  </a:moveTo>
                  <a:lnTo>
                    <a:pt x="8542481" y="6012319"/>
                  </a:lnTo>
                  <a:lnTo>
                    <a:pt x="8366998" y="6012319"/>
                  </a:lnTo>
                  <a:lnTo>
                    <a:pt x="8468449" y="6304951"/>
                  </a:lnTo>
                  <a:lnTo>
                    <a:pt x="8520546" y="6524563"/>
                  </a:lnTo>
                  <a:lnTo>
                    <a:pt x="8539739" y="6662601"/>
                  </a:lnTo>
                  <a:lnTo>
                    <a:pt x="8542481" y="6710514"/>
                  </a:lnTo>
                  <a:lnTo>
                    <a:pt x="8542350" y="6712060"/>
                  </a:lnTo>
                  <a:lnTo>
                    <a:pt x="8542481" y="6714022"/>
                  </a:lnTo>
                  <a:lnTo>
                    <a:pt x="8540671" y="6734799"/>
                  </a:lnTo>
                  <a:lnTo>
                    <a:pt x="8535900" y="6793403"/>
                  </a:lnTo>
                  <a:lnTo>
                    <a:pt x="8529155" y="6884240"/>
                  </a:lnTo>
                  <a:lnTo>
                    <a:pt x="8521432" y="7001721"/>
                  </a:lnTo>
                  <a:lnTo>
                    <a:pt x="8658135" y="7011588"/>
                  </a:lnTo>
                  <a:lnTo>
                    <a:pt x="8668829" y="7012246"/>
                  </a:lnTo>
                  <a:close/>
                </a:path>
                <a:path w="8669020" h="9234805">
                  <a:moveTo>
                    <a:pt x="8521423" y="7001721"/>
                  </a:moveTo>
                  <a:lnTo>
                    <a:pt x="8529196" y="6883692"/>
                  </a:lnTo>
                  <a:lnTo>
                    <a:pt x="8535900" y="6793403"/>
                  </a:lnTo>
                  <a:lnTo>
                    <a:pt x="8540671" y="6734799"/>
                  </a:lnTo>
                  <a:lnTo>
                    <a:pt x="8542481" y="6714022"/>
                  </a:lnTo>
                  <a:lnTo>
                    <a:pt x="8542350" y="6712060"/>
                  </a:lnTo>
                  <a:lnTo>
                    <a:pt x="8540671" y="6731839"/>
                  </a:lnTo>
                  <a:lnTo>
                    <a:pt x="8535900" y="6791648"/>
                  </a:lnTo>
                  <a:lnTo>
                    <a:pt x="8529119" y="6884240"/>
                  </a:lnTo>
                  <a:lnTo>
                    <a:pt x="8521423" y="7001721"/>
                  </a:lnTo>
                  <a:close/>
                </a:path>
                <a:path w="8669020" h="9234805">
                  <a:moveTo>
                    <a:pt x="6657793" y="5008883"/>
                  </a:moveTo>
                  <a:lnTo>
                    <a:pt x="6691149" y="5000940"/>
                  </a:lnTo>
                  <a:lnTo>
                    <a:pt x="6707322" y="4975650"/>
                  </a:lnTo>
                  <a:lnTo>
                    <a:pt x="6706816" y="4943456"/>
                  </a:lnTo>
                  <a:lnTo>
                    <a:pt x="6657793" y="4900119"/>
                  </a:lnTo>
                  <a:lnTo>
                    <a:pt x="6556108" y="4887962"/>
                  </a:lnTo>
                  <a:lnTo>
                    <a:pt x="6403684" y="4871786"/>
                  </a:lnTo>
                  <a:lnTo>
                    <a:pt x="6251369" y="4858055"/>
                  </a:lnTo>
                  <a:lnTo>
                    <a:pt x="6099148" y="4846738"/>
                  </a:lnTo>
                  <a:lnTo>
                    <a:pt x="5947006" y="4837804"/>
                  </a:lnTo>
                  <a:lnTo>
                    <a:pt x="5794928" y="4831224"/>
                  </a:lnTo>
                  <a:lnTo>
                    <a:pt x="5642898" y="4826966"/>
                  </a:lnTo>
                  <a:lnTo>
                    <a:pt x="5440240" y="4824849"/>
                  </a:lnTo>
                  <a:lnTo>
                    <a:pt x="5237605" y="4826734"/>
                  </a:lnTo>
                  <a:lnTo>
                    <a:pt x="5034957" y="4832549"/>
                  </a:lnTo>
                  <a:lnTo>
                    <a:pt x="4832258" y="4842221"/>
                  </a:lnTo>
                  <a:lnTo>
                    <a:pt x="4629474" y="4855678"/>
                  </a:lnTo>
                  <a:lnTo>
                    <a:pt x="4426567" y="4872847"/>
                  </a:lnTo>
                  <a:lnTo>
                    <a:pt x="4223502" y="4893657"/>
                  </a:lnTo>
                  <a:lnTo>
                    <a:pt x="4020242" y="4918035"/>
                  </a:lnTo>
                  <a:lnTo>
                    <a:pt x="3969393" y="4924678"/>
                  </a:lnTo>
                  <a:lnTo>
                    <a:pt x="3926102" y="4954212"/>
                  </a:lnTo>
                  <a:lnTo>
                    <a:pt x="5501735" y="4954212"/>
                  </a:lnTo>
                  <a:lnTo>
                    <a:pt x="5702311" y="4955654"/>
                  </a:lnTo>
                  <a:lnTo>
                    <a:pt x="5903031" y="4960550"/>
                  </a:lnTo>
                  <a:lnTo>
                    <a:pt x="6103941" y="4968852"/>
                  </a:lnTo>
                  <a:lnTo>
                    <a:pt x="6305086" y="4980517"/>
                  </a:lnTo>
                  <a:lnTo>
                    <a:pt x="6506512" y="4995498"/>
                  </a:lnTo>
                  <a:lnTo>
                    <a:pt x="6657793" y="5008883"/>
                  </a:lnTo>
                  <a:close/>
                </a:path>
                <a:path w="8669020" h="9234805">
                  <a:moveTo>
                    <a:pt x="3997470" y="5058002"/>
                  </a:moveTo>
                  <a:lnTo>
                    <a:pt x="4097963" y="5044579"/>
                  </a:lnTo>
                  <a:lnTo>
                    <a:pt x="4298791" y="5020588"/>
                  </a:lnTo>
                  <a:lnTo>
                    <a:pt x="4499448" y="5000366"/>
                  </a:lnTo>
                  <a:lnTo>
                    <a:pt x="4699978" y="4983869"/>
                  </a:lnTo>
                  <a:lnTo>
                    <a:pt x="4900426" y="4971050"/>
                  </a:lnTo>
                  <a:lnTo>
                    <a:pt x="5100839" y="4961864"/>
                  </a:lnTo>
                  <a:lnTo>
                    <a:pt x="5301260" y="4956266"/>
                  </a:lnTo>
                  <a:lnTo>
                    <a:pt x="5501735" y="4954212"/>
                  </a:lnTo>
                  <a:lnTo>
                    <a:pt x="3926102" y="4954212"/>
                  </a:lnTo>
                  <a:lnTo>
                    <a:pt x="3918958" y="4966261"/>
                  </a:lnTo>
                  <a:lnTo>
                    <a:pt x="3918941" y="4999234"/>
                  </a:lnTo>
                  <a:lnTo>
                    <a:pt x="3933256" y="5030454"/>
                  </a:lnTo>
                  <a:lnTo>
                    <a:pt x="3960050" y="5052512"/>
                  </a:lnTo>
                  <a:lnTo>
                    <a:pt x="3997470" y="5058002"/>
                  </a:lnTo>
                  <a:close/>
                </a:path>
                <a:path w="8669020" h="9234805">
                  <a:moveTo>
                    <a:pt x="3285008" y="5082562"/>
                  </a:moveTo>
                  <a:lnTo>
                    <a:pt x="3323846" y="5075583"/>
                  </a:lnTo>
                  <a:lnTo>
                    <a:pt x="3374310" y="5029804"/>
                  </a:lnTo>
                  <a:lnTo>
                    <a:pt x="3387337" y="4963927"/>
                  </a:lnTo>
                  <a:lnTo>
                    <a:pt x="3379379" y="4931826"/>
                  </a:lnTo>
                  <a:lnTo>
                    <a:pt x="3361542" y="4904749"/>
                  </a:lnTo>
                  <a:lnTo>
                    <a:pt x="3333653" y="4886046"/>
                  </a:lnTo>
                  <a:lnTo>
                    <a:pt x="3295538" y="4879068"/>
                  </a:lnTo>
                  <a:lnTo>
                    <a:pt x="3190248" y="4879517"/>
                  </a:lnTo>
                  <a:lnTo>
                    <a:pt x="3137603" y="4880584"/>
                  </a:lnTo>
                  <a:lnTo>
                    <a:pt x="3084958" y="4882661"/>
                  </a:lnTo>
                  <a:lnTo>
                    <a:pt x="3032313" y="4886085"/>
                  </a:lnTo>
                  <a:lnTo>
                    <a:pt x="2970017" y="4917661"/>
                  </a:lnTo>
                  <a:lnTo>
                    <a:pt x="2947204" y="4980815"/>
                  </a:lnTo>
                  <a:lnTo>
                    <a:pt x="2951015" y="5014365"/>
                  </a:lnTo>
                  <a:lnTo>
                    <a:pt x="2989896" y="5065677"/>
                  </a:lnTo>
                  <a:lnTo>
                    <a:pt x="3180954" y="5081102"/>
                  </a:lnTo>
                  <a:lnTo>
                    <a:pt x="3232729" y="5082169"/>
                  </a:lnTo>
                  <a:lnTo>
                    <a:pt x="3285008" y="5082562"/>
                  </a:lnTo>
                  <a:close/>
                </a:path>
                <a:path w="8669020" h="9234805">
                  <a:moveTo>
                    <a:pt x="1877635" y="4980814"/>
                  </a:moveTo>
                  <a:lnTo>
                    <a:pt x="1916157" y="4970429"/>
                  </a:lnTo>
                  <a:lnTo>
                    <a:pt x="1938169" y="4942361"/>
                  </a:lnTo>
                  <a:lnTo>
                    <a:pt x="1942325" y="4907556"/>
                  </a:lnTo>
                  <a:lnTo>
                    <a:pt x="1927275" y="4876962"/>
                  </a:lnTo>
                  <a:lnTo>
                    <a:pt x="1891673" y="4861525"/>
                  </a:lnTo>
                  <a:lnTo>
                    <a:pt x="1381266" y="4826188"/>
                  </a:lnTo>
                  <a:lnTo>
                    <a:pt x="1022763" y="4807487"/>
                  </a:lnTo>
                  <a:lnTo>
                    <a:pt x="766451" y="4799361"/>
                  </a:lnTo>
                  <a:lnTo>
                    <a:pt x="561422" y="4796953"/>
                  </a:lnTo>
                  <a:lnTo>
                    <a:pt x="407734" y="4797952"/>
                  </a:lnTo>
                  <a:lnTo>
                    <a:pt x="254168" y="4801655"/>
                  </a:lnTo>
                  <a:lnTo>
                    <a:pt x="151882" y="4805757"/>
                  </a:lnTo>
                  <a:lnTo>
                    <a:pt x="49685" y="4811260"/>
                  </a:lnTo>
                  <a:lnTo>
                    <a:pt x="0" y="4814472"/>
                  </a:lnTo>
                  <a:lnTo>
                    <a:pt x="0" y="4944346"/>
                  </a:lnTo>
                  <a:lnTo>
                    <a:pt x="1420038" y="4963530"/>
                  </a:lnTo>
                  <a:lnTo>
                    <a:pt x="1725016" y="4973467"/>
                  </a:lnTo>
                  <a:lnTo>
                    <a:pt x="1877635" y="4980814"/>
                  </a:lnTo>
                  <a:close/>
                </a:path>
                <a:path w="8669020" h="9234805">
                  <a:moveTo>
                    <a:pt x="1736371" y="394305"/>
                  </a:moveTo>
                  <a:lnTo>
                    <a:pt x="1786383" y="356588"/>
                  </a:lnTo>
                  <a:lnTo>
                    <a:pt x="1799580" y="307778"/>
                  </a:lnTo>
                  <a:lnTo>
                    <a:pt x="1810249" y="258294"/>
                  </a:lnTo>
                  <a:lnTo>
                    <a:pt x="1819234" y="208304"/>
                  </a:lnTo>
                  <a:lnTo>
                    <a:pt x="1827376" y="157978"/>
                  </a:lnTo>
                  <a:lnTo>
                    <a:pt x="1835518" y="107484"/>
                  </a:lnTo>
                  <a:lnTo>
                    <a:pt x="1847020" y="25202"/>
                  </a:lnTo>
                  <a:lnTo>
                    <a:pt x="1850821" y="0"/>
                  </a:lnTo>
                  <a:lnTo>
                    <a:pt x="1729502" y="0"/>
                  </a:lnTo>
                  <a:lnTo>
                    <a:pt x="1720742" y="39287"/>
                  </a:lnTo>
                  <a:lnTo>
                    <a:pt x="1710028" y="91723"/>
                  </a:lnTo>
                  <a:lnTo>
                    <a:pt x="1700836" y="144323"/>
                  </a:lnTo>
                  <a:lnTo>
                    <a:pt x="1693782" y="196923"/>
                  </a:lnTo>
                  <a:lnTo>
                    <a:pt x="1689484" y="249359"/>
                  </a:lnTo>
                  <a:lnTo>
                    <a:pt x="1688559" y="301466"/>
                  </a:lnTo>
                  <a:lnTo>
                    <a:pt x="1691623" y="353080"/>
                  </a:lnTo>
                  <a:lnTo>
                    <a:pt x="1707416" y="384218"/>
                  </a:lnTo>
                  <a:lnTo>
                    <a:pt x="1736371" y="394305"/>
                  </a:lnTo>
                  <a:close/>
                </a:path>
                <a:path w="8669020" h="9234805">
                  <a:moveTo>
                    <a:pt x="3447276" y="8494705"/>
                  </a:moveTo>
                  <a:lnTo>
                    <a:pt x="3462685" y="8486701"/>
                  </a:lnTo>
                  <a:lnTo>
                    <a:pt x="3470856" y="8472119"/>
                  </a:lnTo>
                  <a:lnTo>
                    <a:pt x="3467511" y="8454247"/>
                  </a:lnTo>
                  <a:lnTo>
                    <a:pt x="3439653" y="8410555"/>
                  </a:lnTo>
                  <a:lnTo>
                    <a:pt x="3410479" y="8367850"/>
                  </a:lnTo>
                  <a:lnTo>
                    <a:pt x="3382621" y="8324487"/>
                  </a:lnTo>
                  <a:lnTo>
                    <a:pt x="3358712" y="8278821"/>
                  </a:lnTo>
                  <a:lnTo>
                    <a:pt x="3337818" y="8260018"/>
                  </a:lnTo>
                  <a:lnTo>
                    <a:pt x="3310015" y="8262594"/>
                  </a:lnTo>
                  <a:lnTo>
                    <a:pt x="3288134" y="8280301"/>
                  </a:lnTo>
                  <a:lnTo>
                    <a:pt x="3285008" y="8306889"/>
                  </a:lnTo>
                  <a:lnTo>
                    <a:pt x="3303343" y="8352163"/>
                  </a:lnTo>
                  <a:lnTo>
                    <a:pt x="3325552" y="8394574"/>
                  </a:lnTo>
                  <a:lnTo>
                    <a:pt x="3352984" y="8432944"/>
                  </a:lnTo>
                  <a:lnTo>
                    <a:pt x="3386985" y="8466092"/>
                  </a:lnTo>
                  <a:lnTo>
                    <a:pt x="3428905" y="8492841"/>
                  </a:lnTo>
                  <a:lnTo>
                    <a:pt x="3447276" y="8494705"/>
                  </a:lnTo>
                  <a:close/>
                </a:path>
                <a:path w="8669020" h="9234805">
                  <a:moveTo>
                    <a:pt x="3492079" y="8843693"/>
                  </a:moveTo>
                  <a:lnTo>
                    <a:pt x="3525322" y="8842261"/>
                  </a:lnTo>
                  <a:lnTo>
                    <a:pt x="3547447" y="8822979"/>
                  </a:lnTo>
                  <a:lnTo>
                    <a:pt x="3555758" y="8794938"/>
                  </a:lnTo>
                  <a:lnTo>
                    <a:pt x="3547560" y="8767235"/>
                  </a:lnTo>
                  <a:lnTo>
                    <a:pt x="3520156" y="8748962"/>
                  </a:lnTo>
                  <a:lnTo>
                    <a:pt x="3470543" y="8733441"/>
                  </a:lnTo>
                  <a:lnTo>
                    <a:pt x="3423121" y="8712361"/>
                  </a:lnTo>
                  <a:lnTo>
                    <a:pt x="3378394" y="8686061"/>
                  </a:lnTo>
                  <a:lnTo>
                    <a:pt x="3336867" y="8654878"/>
                  </a:lnTo>
                  <a:lnTo>
                    <a:pt x="3299047" y="8619147"/>
                  </a:lnTo>
                  <a:lnTo>
                    <a:pt x="3266199" y="8578525"/>
                  </a:lnTo>
                  <a:lnTo>
                    <a:pt x="3238945" y="8536258"/>
                  </a:lnTo>
                  <a:lnTo>
                    <a:pt x="3213664" y="8493334"/>
                  </a:lnTo>
                  <a:lnTo>
                    <a:pt x="3186738" y="8450738"/>
                  </a:lnTo>
                  <a:lnTo>
                    <a:pt x="3155097" y="8427220"/>
                  </a:lnTo>
                  <a:lnTo>
                    <a:pt x="3120493" y="8431003"/>
                  </a:lnTo>
                  <a:lnTo>
                    <a:pt x="3094445" y="8455179"/>
                  </a:lnTo>
                  <a:lnTo>
                    <a:pt x="3088468" y="8492841"/>
                  </a:lnTo>
                  <a:lnTo>
                    <a:pt x="3099961" y="8537333"/>
                  </a:lnTo>
                  <a:lnTo>
                    <a:pt x="3118121" y="8579499"/>
                  </a:lnTo>
                  <a:lnTo>
                    <a:pt x="3142154" y="8619203"/>
                  </a:lnTo>
                  <a:lnTo>
                    <a:pt x="3171270" y="8656312"/>
                  </a:lnTo>
                  <a:lnTo>
                    <a:pt x="3204674" y="8690693"/>
                  </a:lnTo>
                  <a:lnTo>
                    <a:pt x="3241577" y="8722211"/>
                  </a:lnTo>
                  <a:lnTo>
                    <a:pt x="3281184" y="8750731"/>
                  </a:lnTo>
                  <a:lnTo>
                    <a:pt x="3322705" y="8776122"/>
                  </a:lnTo>
                  <a:lnTo>
                    <a:pt x="3365347" y="8798247"/>
                  </a:lnTo>
                  <a:lnTo>
                    <a:pt x="3408318" y="8816973"/>
                  </a:lnTo>
                  <a:lnTo>
                    <a:pt x="3450826" y="8832166"/>
                  </a:lnTo>
                  <a:lnTo>
                    <a:pt x="3492079" y="8843693"/>
                  </a:lnTo>
                  <a:close/>
                </a:path>
                <a:path w="8669020" h="9234805">
                  <a:moveTo>
                    <a:pt x="4016334" y="8164795"/>
                  </a:moveTo>
                  <a:lnTo>
                    <a:pt x="4032292" y="8153392"/>
                  </a:lnTo>
                  <a:lnTo>
                    <a:pt x="4036076" y="8131464"/>
                  </a:lnTo>
                  <a:lnTo>
                    <a:pt x="4023108" y="8085497"/>
                  </a:lnTo>
                  <a:lnTo>
                    <a:pt x="4005472" y="8041753"/>
                  </a:lnTo>
                  <a:lnTo>
                    <a:pt x="3983484" y="8000587"/>
                  </a:lnTo>
                  <a:lnTo>
                    <a:pt x="3957461" y="7962352"/>
                  </a:lnTo>
                  <a:lnTo>
                    <a:pt x="3927719" y="7927404"/>
                  </a:lnTo>
                  <a:lnTo>
                    <a:pt x="3894575" y="7896098"/>
                  </a:lnTo>
                  <a:lnTo>
                    <a:pt x="3858344" y="7868786"/>
                  </a:lnTo>
                  <a:lnTo>
                    <a:pt x="3819343" y="7845825"/>
                  </a:lnTo>
                  <a:lnTo>
                    <a:pt x="3777888" y="7827569"/>
                  </a:lnTo>
                  <a:lnTo>
                    <a:pt x="3734296" y="7814372"/>
                  </a:lnTo>
                  <a:lnTo>
                    <a:pt x="3688883" y="7806588"/>
                  </a:lnTo>
                  <a:lnTo>
                    <a:pt x="3641965" y="7804573"/>
                  </a:lnTo>
                  <a:lnTo>
                    <a:pt x="3593859" y="7808680"/>
                  </a:lnTo>
                  <a:lnTo>
                    <a:pt x="3578066" y="7817342"/>
                  </a:lnTo>
                  <a:lnTo>
                    <a:pt x="3572801" y="7833239"/>
                  </a:lnTo>
                  <a:lnTo>
                    <a:pt x="3578066" y="7849137"/>
                  </a:lnTo>
                  <a:lnTo>
                    <a:pt x="3593859" y="7857799"/>
                  </a:lnTo>
                  <a:lnTo>
                    <a:pt x="3640508" y="7863788"/>
                  </a:lnTo>
                  <a:lnTo>
                    <a:pt x="3686334" y="7874047"/>
                  </a:lnTo>
                  <a:lnTo>
                    <a:pt x="3730862" y="7888498"/>
                  </a:lnTo>
                  <a:lnTo>
                    <a:pt x="3773619" y="7907061"/>
                  </a:lnTo>
                  <a:lnTo>
                    <a:pt x="3814129" y="7929656"/>
                  </a:lnTo>
                  <a:lnTo>
                    <a:pt x="3851918" y="7956206"/>
                  </a:lnTo>
                  <a:lnTo>
                    <a:pt x="3886511" y="7986631"/>
                  </a:lnTo>
                  <a:lnTo>
                    <a:pt x="3917433" y="8020852"/>
                  </a:lnTo>
                  <a:lnTo>
                    <a:pt x="3944211" y="8058789"/>
                  </a:lnTo>
                  <a:lnTo>
                    <a:pt x="3966368" y="8100364"/>
                  </a:lnTo>
                  <a:lnTo>
                    <a:pt x="3983431" y="8145498"/>
                  </a:lnTo>
                  <a:lnTo>
                    <a:pt x="3997086" y="8163040"/>
                  </a:lnTo>
                  <a:lnTo>
                    <a:pt x="4016334" y="8164795"/>
                  </a:lnTo>
                  <a:close/>
                </a:path>
                <a:path w="8669020" h="9234805">
                  <a:moveTo>
                    <a:pt x="2755763" y="8903337"/>
                  </a:moveTo>
                  <a:lnTo>
                    <a:pt x="2774791" y="8889303"/>
                  </a:lnTo>
                  <a:lnTo>
                    <a:pt x="2781317" y="8864744"/>
                  </a:lnTo>
                  <a:lnTo>
                    <a:pt x="2769088" y="8840184"/>
                  </a:lnTo>
                  <a:lnTo>
                    <a:pt x="2732189" y="8805301"/>
                  </a:lnTo>
                  <a:lnTo>
                    <a:pt x="2697319" y="8769105"/>
                  </a:lnTo>
                  <a:lnTo>
                    <a:pt x="2664508" y="8731651"/>
                  </a:lnTo>
                  <a:lnTo>
                    <a:pt x="2633784" y="8692995"/>
                  </a:lnTo>
                  <a:lnTo>
                    <a:pt x="2605176" y="8653191"/>
                  </a:lnTo>
                  <a:lnTo>
                    <a:pt x="2578714" y="8612295"/>
                  </a:lnTo>
                  <a:lnTo>
                    <a:pt x="2554425" y="8570363"/>
                  </a:lnTo>
                  <a:lnTo>
                    <a:pt x="2532340" y="8527449"/>
                  </a:lnTo>
                  <a:lnTo>
                    <a:pt x="2512488" y="8483609"/>
                  </a:lnTo>
                  <a:lnTo>
                    <a:pt x="2494896" y="8438898"/>
                  </a:lnTo>
                  <a:lnTo>
                    <a:pt x="2479594" y="8393371"/>
                  </a:lnTo>
                  <a:lnTo>
                    <a:pt x="2466612" y="8347083"/>
                  </a:lnTo>
                  <a:lnTo>
                    <a:pt x="2455977" y="8300091"/>
                  </a:lnTo>
                  <a:lnTo>
                    <a:pt x="2447719" y="8252448"/>
                  </a:lnTo>
                  <a:lnTo>
                    <a:pt x="2441867" y="8204211"/>
                  </a:lnTo>
                  <a:lnTo>
                    <a:pt x="2438450" y="8155434"/>
                  </a:lnTo>
                  <a:lnTo>
                    <a:pt x="2437497" y="8106173"/>
                  </a:lnTo>
                  <a:lnTo>
                    <a:pt x="2439036" y="8056483"/>
                  </a:lnTo>
                  <a:lnTo>
                    <a:pt x="2443097" y="8006420"/>
                  </a:lnTo>
                  <a:lnTo>
                    <a:pt x="2449709" y="7956038"/>
                  </a:lnTo>
                  <a:lnTo>
                    <a:pt x="2441758" y="7932684"/>
                  </a:lnTo>
                  <a:lnTo>
                    <a:pt x="2420316" y="7921830"/>
                  </a:lnTo>
                  <a:lnTo>
                    <a:pt x="2396900" y="7925448"/>
                  </a:lnTo>
                  <a:lnTo>
                    <a:pt x="2383026" y="7945512"/>
                  </a:lnTo>
                  <a:lnTo>
                    <a:pt x="2376019" y="7994737"/>
                  </a:lnTo>
                  <a:lnTo>
                    <a:pt x="2371263" y="8043811"/>
                  </a:lnTo>
                  <a:lnTo>
                    <a:pt x="2368745" y="8092672"/>
                  </a:lnTo>
                  <a:lnTo>
                    <a:pt x="2368454" y="8141256"/>
                  </a:lnTo>
                  <a:lnTo>
                    <a:pt x="2370379" y="8189500"/>
                  </a:lnTo>
                  <a:lnTo>
                    <a:pt x="2374506" y="8237341"/>
                  </a:lnTo>
                  <a:lnTo>
                    <a:pt x="2380825" y="8284715"/>
                  </a:lnTo>
                  <a:lnTo>
                    <a:pt x="2389323" y="8331560"/>
                  </a:lnTo>
                  <a:lnTo>
                    <a:pt x="2399988" y="8377811"/>
                  </a:lnTo>
                  <a:lnTo>
                    <a:pt x="2412809" y="8423406"/>
                  </a:lnTo>
                  <a:lnTo>
                    <a:pt x="2427774" y="8468281"/>
                  </a:lnTo>
                  <a:lnTo>
                    <a:pt x="2444871" y="8512374"/>
                  </a:lnTo>
                  <a:lnTo>
                    <a:pt x="2464088" y="8555620"/>
                  </a:lnTo>
                  <a:lnTo>
                    <a:pt x="2485412" y="8597957"/>
                  </a:lnTo>
                  <a:lnTo>
                    <a:pt x="2508834" y="8639321"/>
                  </a:lnTo>
                  <a:lnTo>
                    <a:pt x="2534339" y="8679649"/>
                  </a:lnTo>
                  <a:lnTo>
                    <a:pt x="2561918" y="8718878"/>
                  </a:lnTo>
                  <a:lnTo>
                    <a:pt x="2591557" y="8756945"/>
                  </a:lnTo>
                  <a:lnTo>
                    <a:pt x="2623244" y="8793785"/>
                  </a:lnTo>
                  <a:lnTo>
                    <a:pt x="2656969" y="8829337"/>
                  </a:lnTo>
                  <a:lnTo>
                    <a:pt x="2692719" y="8863537"/>
                  </a:lnTo>
                  <a:lnTo>
                    <a:pt x="2730482" y="8896321"/>
                  </a:lnTo>
                  <a:lnTo>
                    <a:pt x="2755763" y="8903337"/>
                  </a:lnTo>
                  <a:close/>
                </a:path>
                <a:path w="8669020" h="9234805">
                  <a:moveTo>
                    <a:pt x="4395926" y="9234618"/>
                  </a:moveTo>
                  <a:lnTo>
                    <a:pt x="4447770" y="9207556"/>
                  </a:lnTo>
                  <a:lnTo>
                    <a:pt x="4485303" y="9179426"/>
                  </a:lnTo>
                  <a:lnTo>
                    <a:pt x="4520710" y="9148905"/>
                  </a:lnTo>
                  <a:lnTo>
                    <a:pt x="4554003" y="9116151"/>
                  </a:lnTo>
                  <a:lnTo>
                    <a:pt x="4585196" y="9081320"/>
                  </a:lnTo>
                  <a:lnTo>
                    <a:pt x="4614300" y="9044570"/>
                  </a:lnTo>
                  <a:lnTo>
                    <a:pt x="4641326" y="9006060"/>
                  </a:lnTo>
                  <a:lnTo>
                    <a:pt x="4666288" y="8965945"/>
                  </a:lnTo>
                  <a:lnTo>
                    <a:pt x="4689197" y="8924384"/>
                  </a:lnTo>
                  <a:lnTo>
                    <a:pt x="4710066" y="8881533"/>
                  </a:lnTo>
                  <a:lnTo>
                    <a:pt x="4728906" y="8837552"/>
                  </a:lnTo>
                  <a:lnTo>
                    <a:pt x="4745730" y="8792596"/>
                  </a:lnTo>
                  <a:lnTo>
                    <a:pt x="4760550" y="8746823"/>
                  </a:lnTo>
                  <a:lnTo>
                    <a:pt x="4773378" y="8700391"/>
                  </a:lnTo>
                  <a:lnTo>
                    <a:pt x="4784226" y="8653458"/>
                  </a:lnTo>
                  <a:lnTo>
                    <a:pt x="4793106" y="8606180"/>
                  </a:lnTo>
                  <a:lnTo>
                    <a:pt x="4800030" y="8558716"/>
                  </a:lnTo>
                  <a:lnTo>
                    <a:pt x="4805010" y="8511222"/>
                  </a:lnTo>
                  <a:lnTo>
                    <a:pt x="4808059" y="8463856"/>
                  </a:lnTo>
                  <a:lnTo>
                    <a:pt x="4809189" y="8416775"/>
                  </a:lnTo>
                  <a:lnTo>
                    <a:pt x="4808411" y="8370137"/>
                  </a:lnTo>
                  <a:lnTo>
                    <a:pt x="4805738" y="8324100"/>
                  </a:lnTo>
                  <a:lnTo>
                    <a:pt x="4801182" y="8278821"/>
                  </a:lnTo>
                  <a:lnTo>
                    <a:pt x="4790983" y="8259085"/>
                  </a:lnTo>
                  <a:lnTo>
                    <a:pt x="4772228" y="8252507"/>
                  </a:lnTo>
                  <a:lnTo>
                    <a:pt x="4754789" y="8259085"/>
                  </a:lnTo>
                  <a:lnTo>
                    <a:pt x="4748538" y="8278821"/>
                  </a:lnTo>
                  <a:lnTo>
                    <a:pt x="4752682" y="8332202"/>
                  </a:lnTo>
                  <a:lnTo>
                    <a:pt x="4754144" y="8384135"/>
                  </a:lnTo>
                  <a:lnTo>
                    <a:pt x="4753009" y="8434699"/>
                  </a:lnTo>
                  <a:lnTo>
                    <a:pt x="4749364" y="8483975"/>
                  </a:lnTo>
                  <a:lnTo>
                    <a:pt x="4743294" y="8532041"/>
                  </a:lnTo>
                  <a:lnTo>
                    <a:pt x="4734888" y="8578978"/>
                  </a:lnTo>
                  <a:lnTo>
                    <a:pt x="4724230" y="8624865"/>
                  </a:lnTo>
                  <a:lnTo>
                    <a:pt x="4711407" y="8669781"/>
                  </a:lnTo>
                  <a:lnTo>
                    <a:pt x="4696506" y="8713806"/>
                  </a:lnTo>
                  <a:lnTo>
                    <a:pt x="4679614" y="8757019"/>
                  </a:lnTo>
                  <a:lnTo>
                    <a:pt x="4660816" y="8799500"/>
                  </a:lnTo>
                  <a:lnTo>
                    <a:pt x="4640198" y="8841329"/>
                  </a:lnTo>
                  <a:lnTo>
                    <a:pt x="4617848" y="8882586"/>
                  </a:lnTo>
                  <a:lnTo>
                    <a:pt x="4593852" y="8923349"/>
                  </a:lnTo>
                  <a:lnTo>
                    <a:pt x="4568296" y="8963698"/>
                  </a:lnTo>
                  <a:lnTo>
                    <a:pt x="4541267" y="9003713"/>
                  </a:lnTo>
                  <a:lnTo>
                    <a:pt x="4512850" y="9043474"/>
                  </a:lnTo>
                  <a:lnTo>
                    <a:pt x="4483133" y="9083059"/>
                  </a:lnTo>
                  <a:lnTo>
                    <a:pt x="4452202" y="9122549"/>
                  </a:lnTo>
                  <a:lnTo>
                    <a:pt x="4420143" y="9162023"/>
                  </a:lnTo>
                  <a:lnTo>
                    <a:pt x="4387042" y="9201561"/>
                  </a:lnTo>
                  <a:lnTo>
                    <a:pt x="4383423" y="9213896"/>
                  </a:lnTo>
                  <a:lnTo>
                    <a:pt x="4387042" y="9226560"/>
                  </a:lnTo>
                  <a:lnTo>
                    <a:pt x="4395926" y="9234618"/>
                  </a:lnTo>
                  <a:close/>
                </a:path>
                <a:path w="8669020" h="9234805">
                  <a:moveTo>
                    <a:pt x="4573054" y="8212159"/>
                  </a:moveTo>
                  <a:lnTo>
                    <a:pt x="4583583" y="8212159"/>
                  </a:lnTo>
                  <a:lnTo>
                    <a:pt x="4583583" y="8047259"/>
                  </a:lnTo>
                  <a:lnTo>
                    <a:pt x="4573054" y="8047259"/>
                  </a:lnTo>
                  <a:lnTo>
                    <a:pt x="4573054" y="8212159"/>
                  </a:lnTo>
                  <a:close/>
                </a:path>
                <a:path w="8669020" h="9234805">
                  <a:moveTo>
                    <a:pt x="7710722" y="8126508"/>
                  </a:moveTo>
                  <a:lnTo>
                    <a:pt x="7754540" y="8125070"/>
                  </a:lnTo>
                  <a:lnTo>
                    <a:pt x="7798053" y="8120906"/>
                  </a:lnTo>
                  <a:lnTo>
                    <a:pt x="7841065" y="8114083"/>
                  </a:lnTo>
                  <a:lnTo>
                    <a:pt x="7883380" y="8104668"/>
                  </a:lnTo>
                  <a:lnTo>
                    <a:pt x="7924805" y="8092729"/>
                  </a:lnTo>
                  <a:lnTo>
                    <a:pt x="7965143" y="8078331"/>
                  </a:lnTo>
                  <a:lnTo>
                    <a:pt x="8004198" y="8061543"/>
                  </a:lnTo>
                  <a:lnTo>
                    <a:pt x="8041777" y="8042432"/>
                  </a:lnTo>
                  <a:lnTo>
                    <a:pt x="8077683" y="8021064"/>
                  </a:lnTo>
                  <a:lnTo>
                    <a:pt x="8111721" y="7997506"/>
                  </a:lnTo>
                  <a:lnTo>
                    <a:pt x="8143696" y="7971826"/>
                  </a:lnTo>
                  <a:lnTo>
                    <a:pt x="8173412" y="7944091"/>
                  </a:lnTo>
                  <a:lnTo>
                    <a:pt x="8200675" y="7914368"/>
                  </a:lnTo>
                  <a:lnTo>
                    <a:pt x="8225289" y="7882723"/>
                  </a:lnTo>
                  <a:lnTo>
                    <a:pt x="8247058" y="7849225"/>
                  </a:lnTo>
                  <a:lnTo>
                    <a:pt x="8265788" y="7813939"/>
                  </a:lnTo>
                  <a:lnTo>
                    <a:pt x="8281283" y="7776934"/>
                  </a:lnTo>
                  <a:lnTo>
                    <a:pt x="8293348" y="7738275"/>
                  </a:lnTo>
                  <a:lnTo>
                    <a:pt x="8301787" y="7698031"/>
                  </a:lnTo>
                  <a:lnTo>
                    <a:pt x="8306406" y="7656268"/>
                  </a:lnTo>
                  <a:lnTo>
                    <a:pt x="8307008" y="7613054"/>
                  </a:lnTo>
                  <a:lnTo>
                    <a:pt x="8303399" y="7568455"/>
                  </a:lnTo>
                  <a:lnTo>
                    <a:pt x="8295384" y="7522538"/>
                  </a:lnTo>
                  <a:lnTo>
                    <a:pt x="8282766" y="7475371"/>
                  </a:lnTo>
                  <a:lnTo>
                    <a:pt x="8259186" y="7446754"/>
                  </a:lnTo>
                  <a:lnTo>
                    <a:pt x="8225734" y="7446425"/>
                  </a:lnTo>
                  <a:lnTo>
                    <a:pt x="8198863" y="7468463"/>
                  </a:lnTo>
                  <a:lnTo>
                    <a:pt x="8195025" y="7506947"/>
                  </a:lnTo>
                  <a:lnTo>
                    <a:pt x="8205292" y="7553374"/>
                  </a:lnTo>
                  <a:lnTo>
                    <a:pt x="8209892" y="7599436"/>
                  </a:lnTo>
                  <a:lnTo>
                    <a:pt x="8209008" y="7644766"/>
                  </a:lnTo>
                  <a:lnTo>
                    <a:pt x="8202824" y="7689000"/>
                  </a:lnTo>
                  <a:lnTo>
                    <a:pt x="8191521" y="7731772"/>
                  </a:lnTo>
                  <a:lnTo>
                    <a:pt x="8175283" y="7772717"/>
                  </a:lnTo>
                  <a:lnTo>
                    <a:pt x="8154292" y="7811469"/>
                  </a:lnTo>
                  <a:lnTo>
                    <a:pt x="8128731" y="7847663"/>
                  </a:lnTo>
                  <a:lnTo>
                    <a:pt x="8098783" y="7880933"/>
                  </a:lnTo>
                  <a:lnTo>
                    <a:pt x="8064631" y="7910914"/>
                  </a:lnTo>
                  <a:lnTo>
                    <a:pt x="8026457" y="7937240"/>
                  </a:lnTo>
                  <a:lnTo>
                    <a:pt x="7984445" y="7959546"/>
                  </a:lnTo>
                  <a:lnTo>
                    <a:pt x="7940403" y="7977150"/>
                  </a:lnTo>
                  <a:lnTo>
                    <a:pt x="7895332" y="7991177"/>
                  </a:lnTo>
                  <a:lnTo>
                    <a:pt x="7849522" y="8002656"/>
                  </a:lnTo>
                  <a:lnTo>
                    <a:pt x="7803259" y="8012612"/>
                  </a:lnTo>
                  <a:lnTo>
                    <a:pt x="7756831" y="8022076"/>
                  </a:lnTo>
                  <a:lnTo>
                    <a:pt x="7710527" y="8032074"/>
                  </a:lnTo>
                  <a:lnTo>
                    <a:pt x="7664634" y="8043634"/>
                  </a:lnTo>
                  <a:lnTo>
                    <a:pt x="7619440" y="8057785"/>
                  </a:lnTo>
                  <a:lnTo>
                    <a:pt x="7603701" y="8071106"/>
                  </a:lnTo>
                  <a:lnTo>
                    <a:pt x="7598821" y="8090677"/>
                  </a:lnTo>
                  <a:lnTo>
                    <a:pt x="7605127" y="8109590"/>
                  </a:lnTo>
                  <a:lnTo>
                    <a:pt x="7622950" y="8120938"/>
                  </a:lnTo>
                  <a:lnTo>
                    <a:pt x="7666793" y="8125153"/>
                  </a:lnTo>
                  <a:lnTo>
                    <a:pt x="7710722" y="8126508"/>
                  </a:lnTo>
                  <a:close/>
                </a:path>
                <a:path w="8669020" h="9234805">
                  <a:moveTo>
                    <a:pt x="7282482" y="8146173"/>
                  </a:moveTo>
                  <a:lnTo>
                    <a:pt x="7308769" y="8130707"/>
                  </a:lnTo>
                  <a:lnTo>
                    <a:pt x="7325232" y="8104439"/>
                  </a:lnTo>
                  <a:lnTo>
                    <a:pt x="7330829" y="8072709"/>
                  </a:lnTo>
                  <a:lnTo>
                    <a:pt x="7324516" y="8040856"/>
                  </a:lnTo>
                  <a:lnTo>
                    <a:pt x="7305249" y="8014220"/>
                  </a:lnTo>
                  <a:lnTo>
                    <a:pt x="7271984" y="7998140"/>
                  </a:lnTo>
                  <a:lnTo>
                    <a:pt x="7246210" y="7993425"/>
                  </a:lnTo>
                  <a:lnTo>
                    <a:pt x="7195978" y="7985312"/>
                  </a:lnTo>
                  <a:lnTo>
                    <a:pt x="7170203" y="7980597"/>
                  </a:lnTo>
                  <a:lnTo>
                    <a:pt x="7129463" y="7988035"/>
                  </a:lnTo>
                  <a:lnTo>
                    <a:pt x="7102032" y="8015683"/>
                  </a:lnTo>
                  <a:lnTo>
                    <a:pt x="7091110" y="8052592"/>
                  </a:lnTo>
                  <a:lnTo>
                    <a:pt x="7099898" y="8087818"/>
                  </a:lnTo>
                  <a:lnTo>
                    <a:pt x="7131597" y="8110412"/>
                  </a:lnTo>
                  <a:lnTo>
                    <a:pt x="7189507" y="8129271"/>
                  </a:lnTo>
                  <a:lnTo>
                    <a:pt x="7247416" y="8145498"/>
                  </a:lnTo>
                  <a:lnTo>
                    <a:pt x="7282482" y="8146173"/>
                  </a:lnTo>
                  <a:close/>
                </a:path>
                <a:path w="8669020" h="9234805">
                  <a:moveTo>
                    <a:pt x="2990197" y="1100394"/>
                  </a:moveTo>
                  <a:lnTo>
                    <a:pt x="2981971" y="1060923"/>
                  </a:lnTo>
                  <a:lnTo>
                    <a:pt x="2961243" y="968825"/>
                  </a:lnTo>
                  <a:lnTo>
                    <a:pt x="2933933" y="863569"/>
                  </a:lnTo>
                  <a:lnTo>
                    <a:pt x="2905965" y="784627"/>
                  </a:lnTo>
                  <a:lnTo>
                    <a:pt x="2879095" y="738578"/>
                  </a:lnTo>
                  <a:lnTo>
                    <a:pt x="2848933" y="705686"/>
                  </a:lnTo>
                  <a:lnTo>
                    <a:pt x="2812192" y="685950"/>
                  </a:lnTo>
                  <a:lnTo>
                    <a:pt x="2765579" y="679372"/>
                  </a:lnTo>
                  <a:lnTo>
                    <a:pt x="1396811" y="679372"/>
                  </a:lnTo>
                  <a:lnTo>
                    <a:pt x="1368214" y="711988"/>
                  </a:lnTo>
                  <a:lnTo>
                    <a:pt x="1340676" y="778395"/>
                  </a:lnTo>
                  <a:lnTo>
                    <a:pt x="1334157" y="828029"/>
                  </a:lnTo>
                  <a:lnTo>
                    <a:pt x="1336824" y="889965"/>
                  </a:lnTo>
                  <a:lnTo>
                    <a:pt x="1351941" y="965213"/>
                  </a:lnTo>
                  <a:lnTo>
                    <a:pt x="1382772" y="1054783"/>
                  </a:lnTo>
                  <a:lnTo>
                    <a:pt x="2990197" y="1100394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256425" y="607252"/>
              <a:ext cx="7373620" cy="7414895"/>
            </a:xfrm>
            <a:custGeom>
              <a:avLst/>
              <a:gdLst/>
              <a:ahLst/>
              <a:cxnLst/>
              <a:rect l="l" t="t" r="r" b="b"/>
              <a:pathLst>
                <a:path w="7373620" h="7414895">
                  <a:moveTo>
                    <a:pt x="1734649" y="442268"/>
                  </a:moveTo>
                  <a:lnTo>
                    <a:pt x="1764152" y="430537"/>
                  </a:lnTo>
                  <a:lnTo>
                    <a:pt x="1775888" y="398412"/>
                  </a:lnTo>
                  <a:lnTo>
                    <a:pt x="1770821" y="342417"/>
                  </a:lnTo>
                  <a:lnTo>
                    <a:pt x="1764366" y="290282"/>
                  </a:lnTo>
                  <a:lnTo>
                    <a:pt x="1756100" y="242105"/>
                  </a:lnTo>
                  <a:lnTo>
                    <a:pt x="1745600" y="197986"/>
                  </a:lnTo>
                  <a:lnTo>
                    <a:pt x="1732445" y="158026"/>
                  </a:lnTo>
                  <a:lnTo>
                    <a:pt x="1716213" y="122323"/>
                  </a:lnTo>
                  <a:lnTo>
                    <a:pt x="1672828" y="64090"/>
                  </a:lnTo>
                  <a:lnTo>
                    <a:pt x="1612069" y="24085"/>
                  </a:lnTo>
                  <a:lnTo>
                    <a:pt x="1574119" y="11167"/>
                  </a:lnTo>
                  <a:lnTo>
                    <a:pt x="1530559" y="3105"/>
                  </a:lnTo>
                  <a:lnTo>
                    <a:pt x="1480967" y="0"/>
                  </a:lnTo>
                  <a:lnTo>
                    <a:pt x="1424922" y="1949"/>
                  </a:lnTo>
                  <a:lnTo>
                    <a:pt x="1129904" y="24337"/>
                  </a:lnTo>
                  <a:lnTo>
                    <a:pt x="982812" y="33102"/>
                  </a:lnTo>
                  <a:lnTo>
                    <a:pt x="884717" y="37387"/>
                  </a:lnTo>
                  <a:lnTo>
                    <a:pt x="786498" y="40088"/>
                  </a:lnTo>
                  <a:lnTo>
                    <a:pt x="737316" y="40756"/>
                  </a:lnTo>
                  <a:lnTo>
                    <a:pt x="51906" y="40919"/>
                  </a:lnTo>
                  <a:lnTo>
                    <a:pt x="50890" y="41859"/>
                  </a:lnTo>
                  <a:lnTo>
                    <a:pt x="45516" y="51233"/>
                  </a:lnTo>
                  <a:lnTo>
                    <a:pt x="42115" y="61594"/>
                  </a:lnTo>
                  <a:lnTo>
                    <a:pt x="32542" y="92836"/>
                  </a:lnTo>
                  <a:lnTo>
                    <a:pt x="1308955" y="92836"/>
                  </a:lnTo>
                  <a:lnTo>
                    <a:pt x="1350209" y="93088"/>
                  </a:lnTo>
                  <a:lnTo>
                    <a:pt x="1390264" y="95364"/>
                  </a:lnTo>
                  <a:lnTo>
                    <a:pt x="1428875" y="99997"/>
                  </a:lnTo>
                  <a:lnTo>
                    <a:pt x="1500784" y="117669"/>
                  </a:lnTo>
                  <a:lnTo>
                    <a:pt x="1563973" y="148772"/>
                  </a:lnTo>
                  <a:lnTo>
                    <a:pt x="1616482" y="195974"/>
                  </a:lnTo>
                  <a:lnTo>
                    <a:pt x="1656347" y="261943"/>
                  </a:lnTo>
                  <a:lnTo>
                    <a:pt x="1670925" y="302799"/>
                  </a:lnTo>
                  <a:lnTo>
                    <a:pt x="1681606" y="349347"/>
                  </a:lnTo>
                  <a:lnTo>
                    <a:pt x="1688146" y="401920"/>
                  </a:lnTo>
                  <a:lnTo>
                    <a:pt x="1703830" y="432949"/>
                  </a:lnTo>
                  <a:lnTo>
                    <a:pt x="1734649" y="442268"/>
                  </a:lnTo>
                  <a:close/>
                </a:path>
                <a:path w="7373620" h="7414895">
                  <a:moveTo>
                    <a:pt x="51906" y="40919"/>
                  </a:moveTo>
                  <a:lnTo>
                    <a:pt x="688073" y="40919"/>
                  </a:lnTo>
                  <a:lnTo>
                    <a:pt x="638758" y="40543"/>
                  </a:lnTo>
                  <a:lnTo>
                    <a:pt x="586991" y="38795"/>
                  </a:lnTo>
                  <a:lnTo>
                    <a:pt x="535098" y="35782"/>
                  </a:lnTo>
                  <a:lnTo>
                    <a:pt x="379133" y="23897"/>
                  </a:lnTo>
                  <a:lnTo>
                    <a:pt x="327208" y="20567"/>
                  </a:lnTo>
                  <a:lnTo>
                    <a:pt x="275393" y="18345"/>
                  </a:lnTo>
                  <a:lnTo>
                    <a:pt x="223737" y="17705"/>
                  </a:lnTo>
                  <a:lnTo>
                    <a:pt x="172287" y="19120"/>
                  </a:lnTo>
                  <a:lnTo>
                    <a:pt x="121089" y="23066"/>
                  </a:lnTo>
                  <a:lnTo>
                    <a:pt x="70193" y="30018"/>
                  </a:lnTo>
                  <a:lnTo>
                    <a:pt x="58896" y="34458"/>
                  </a:lnTo>
                  <a:lnTo>
                    <a:pt x="51906" y="40919"/>
                  </a:lnTo>
                  <a:close/>
                </a:path>
                <a:path w="7373620" h="7414895">
                  <a:moveTo>
                    <a:pt x="884434" y="128256"/>
                  </a:moveTo>
                  <a:lnTo>
                    <a:pt x="924188" y="126612"/>
                  </a:lnTo>
                  <a:lnTo>
                    <a:pt x="965195" y="123657"/>
                  </a:lnTo>
                  <a:lnTo>
                    <a:pt x="1007210" y="119724"/>
                  </a:lnTo>
                  <a:lnTo>
                    <a:pt x="1108604" y="108550"/>
                  </a:lnTo>
                  <a:lnTo>
                    <a:pt x="1180452" y="100888"/>
                  </a:lnTo>
                  <a:lnTo>
                    <a:pt x="1223831" y="97069"/>
                  </a:lnTo>
                  <a:lnTo>
                    <a:pt x="1266747" y="94274"/>
                  </a:lnTo>
                  <a:lnTo>
                    <a:pt x="1308955" y="92836"/>
                  </a:lnTo>
                  <a:lnTo>
                    <a:pt x="32542" y="92836"/>
                  </a:lnTo>
                  <a:lnTo>
                    <a:pt x="27726" y="108550"/>
                  </a:lnTo>
                  <a:lnTo>
                    <a:pt x="506180" y="108552"/>
                  </a:lnTo>
                  <a:lnTo>
                    <a:pt x="551169" y="109808"/>
                  </a:lnTo>
                  <a:lnTo>
                    <a:pt x="596310" y="112017"/>
                  </a:lnTo>
                  <a:lnTo>
                    <a:pt x="770506" y="124210"/>
                  </a:lnTo>
                  <a:lnTo>
                    <a:pt x="810671" y="126557"/>
                  </a:lnTo>
                  <a:lnTo>
                    <a:pt x="848767" y="128009"/>
                  </a:lnTo>
                  <a:lnTo>
                    <a:pt x="884434" y="128256"/>
                  </a:lnTo>
                  <a:close/>
                </a:path>
                <a:path w="7373620" h="7414895">
                  <a:moveTo>
                    <a:pt x="39483" y="397096"/>
                  </a:moveTo>
                  <a:lnTo>
                    <a:pt x="69096" y="392217"/>
                  </a:lnTo>
                  <a:lnTo>
                    <a:pt x="84231" y="363327"/>
                  </a:lnTo>
                  <a:lnTo>
                    <a:pt x="90561" y="318925"/>
                  </a:lnTo>
                  <a:lnTo>
                    <a:pt x="101985" y="279786"/>
                  </a:lnTo>
                  <a:lnTo>
                    <a:pt x="138688" y="216066"/>
                  </a:lnTo>
                  <a:lnTo>
                    <a:pt x="191472" y="169704"/>
                  </a:lnTo>
                  <a:lnTo>
                    <a:pt x="257472" y="138235"/>
                  </a:lnTo>
                  <a:lnTo>
                    <a:pt x="294532" y="127315"/>
                  </a:lnTo>
                  <a:lnTo>
                    <a:pt x="333822" y="119195"/>
                  </a:lnTo>
                  <a:lnTo>
                    <a:pt x="374983" y="113567"/>
                  </a:lnTo>
                  <a:lnTo>
                    <a:pt x="417656" y="110122"/>
                  </a:lnTo>
                  <a:lnTo>
                    <a:pt x="461483" y="108552"/>
                  </a:lnTo>
                  <a:lnTo>
                    <a:pt x="506107" y="108550"/>
                  </a:lnTo>
                  <a:lnTo>
                    <a:pt x="27725" y="108552"/>
                  </a:lnTo>
                  <a:lnTo>
                    <a:pt x="17158" y="157234"/>
                  </a:lnTo>
                  <a:lnTo>
                    <a:pt x="10528" y="204128"/>
                  </a:lnTo>
                  <a:lnTo>
                    <a:pt x="6239" y="251314"/>
                  </a:lnTo>
                  <a:lnTo>
                    <a:pt x="3119" y="299475"/>
                  </a:lnTo>
                  <a:lnTo>
                    <a:pt x="0" y="349293"/>
                  </a:lnTo>
                  <a:lnTo>
                    <a:pt x="11187" y="381582"/>
                  </a:lnTo>
                  <a:lnTo>
                    <a:pt x="39483" y="397096"/>
                  </a:lnTo>
                  <a:close/>
                </a:path>
                <a:path w="7373620" h="7414895">
                  <a:moveTo>
                    <a:pt x="7073612" y="7414625"/>
                  </a:moveTo>
                  <a:lnTo>
                    <a:pt x="7101965" y="7361719"/>
                  </a:lnTo>
                  <a:lnTo>
                    <a:pt x="7120942" y="7314964"/>
                  </a:lnTo>
                  <a:lnTo>
                    <a:pt x="7139406" y="7268163"/>
                  </a:lnTo>
                  <a:lnTo>
                    <a:pt x="7157335" y="7221314"/>
                  </a:lnTo>
                  <a:lnTo>
                    <a:pt x="7174708" y="7174416"/>
                  </a:lnTo>
                  <a:lnTo>
                    <a:pt x="7191504" y="7127465"/>
                  </a:lnTo>
                  <a:lnTo>
                    <a:pt x="7207702" y="7080459"/>
                  </a:lnTo>
                  <a:lnTo>
                    <a:pt x="7223279" y="7033398"/>
                  </a:lnTo>
                  <a:lnTo>
                    <a:pt x="7238216" y="6986278"/>
                  </a:lnTo>
                  <a:lnTo>
                    <a:pt x="7252490" y="6939097"/>
                  </a:lnTo>
                  <a:lnTo>
                    <a:pt x="7266081" y="6891853"/>
                  </a:lnTo>
                  <a:lnTo>
                    <a:pt x="7278966" y="6844544"/>
                  </a:lnTo>
                  <a:lnTo>
                    <a:pt x="7291125" y="6797169"/>
                  </a:lnTo>
                  <a:lnTo>
                    <a:pt x="7302537" y="6749724"/>
                  </a:lnTo>
                  <a:lnTo>
                    <a:pt x="7313179" y="6702207"/>
                  </a:lnTo>
                  <a:lnTo>
                    <a:pt x="7323032" y="6654618"/>
                  </a:lnTo>
                  <a:lnTo>
                    <a:pt x="7332073" y="6606952"/>
                  </a:lnTo>
                  <a:lnTo>
                    <a:pt x="7340281" y="6559209"/>
                  </a:lnTo>
                  <a:lnTo>
                    <a:pt x="7347634" y="6511387"/>
                  </a:lnTo>
                  <a:lnTo>
                    <a:pt x="7354113" y="6463482"/>
                  </a:lnTo>
                  <a:lnTo>
                    <a:pt x="7359695" y="6415493"/>
                  </a:lnTo>
                  <a:lnTo>
                    <a:pt x="7364358" y="6367418"/>
                  </a:lnTo>
                  <a:lnTo>
                    <a:pt x="7368083" y="6319254"/>
                  </a:lnTo>
                  <a:lnTo>
                    <a:pt x="7370847" y="6271000"/>
                  </a:lnTo>
                  <a:lnTo>
                    <a:pt x="7372629" y="6222653"/>
                  </a:lnTo>
                  <a:lnTo>
                    <a:pt x="7373407" y="6174212"/>
                  </a:lnTo>
                  <a:lnTo>
                    <a:pt x="7373161" y="6125674"/>
                  </a:lnTo>
                  <a:lnTo>
                    <a:pt x="7371870" y="6077036"/>
                  </a:lnTo>
                  <a:lnTo>
                    <a:pt x="7369511" y="6028298"/>
                  </a:lnTo>
                  <a:lnTo>
                    <a:pt x="7366064" y="5979456"/>
                  </a:lnTo>
                  <a:lnTo>
                    <a:pt x="7361507" y="5930509"/>
                  </a:lnTo>
                  <a:lnTo>
                    <a:pt x="7355819" y="5881454"/>
                  </a:lnTo>
                  <a:lnTo>
                    <a:pt x="7348979" y="5832290"/>
                  </a:lnTo>
                  <a:lnTo>
                    <a:pt x="7340965" y="5783014"/>
                  </a:lnTo>
                  <a:lnTo>
                    <a:pt x="7331756" y="5733624"/>
                  </a:lnTo>
                  <a:lnTo>
                    <a:pt x="7321331" y="5684118"/>
                  </a:lnTo>
                  <a:lnTo>
                    <a:pt x="7309669" y="5634494"/>
                  </a:lnTo>
                  <a:lnTo>
                    <a:pt x="7296747" y="5584749"/>
                  </a:lnTo>
                  <a:lnTo>
                    <a:pt x="7282546" y="5534882"/>
                  </a:lnTo>
                  <a:lnTo>
                    <a:pt x="7267343" y="5485915"/>
                  </a:lnTo>
                  <a:lnTo>
                    <a:pt x="7251029" y="5437587"/>
                  </a:lnTo>
                  <a:lnTo>
                    <a:pt x="7233633" y="5389884"/>
                  </a:lnTo>
                  <a:lnTo>
                    <a:pt x="7215185" y="5342793"/>
                  </a:lnTo>
                  <a:lnTo>
                    <a:pt x="7195712" y="5296303"/>
                  </a:lnTo>
                  <a:lnTo>
                    <a:pt x="7175245" y="5250399"/>
                  </a:lnTo>
                  <a:lnTo>
                    <a:pt x="7153811" y="5205070"/>
                  </a:lnTo>
                  <a:lnTo>
                    <a:pt x="7131441" y="5160303"/>
                  </a:lnTo>
                  <a:lnTo>
                    <a:pt x="7108164" y="5116083"/>
                  </a:lnTo>
                  <a:lnTo>
                    <a:pt x="7084007" y="5072400"/>
                  </a:lnTo>
                  <a:lnTo>
                    <a:pt x="7059001" y="5029239"/>
                  </a:lnTo>
                  <a:lnTo>
                    <a:pt x="7033174" y="4986589"/>
                  </a:lnTo>
                  <a:lnTo>
                    <a:pt x="7006556" y="4944436"/>
                  </a:lnTo>
                  <a:lnTo>
                    <a:pt x="6979174" y="4902767"/>
                  </a:lnTo>
                  <a:lnTo>
                    <a:pt x="6951060" y="4861570"/>
                  </a:lnTo>
                  <a:lnTo>
                    <a:pt x="6922240" y="4820831"/>
                  </a:lnTo>
                  <a:lnTo>
                    <a:pt x="6892746" y="4780539"/>
                  </a:lnTo>
                  <a:lnTo>
                    <a:pt x="6862604" y="4740679"/>
                  </a:lnTo>
                  <a:lnTo>
                    <a:pt x="6831845" y="4701240"/>
                  </a:lnTo>
                  <a:lnTo>
                    <a:pt x="6800498" y="4662209"/>
                  </a:lnTo>
                  <a:lnTo>
                    <a:pt x="6768591" y="4623572"/>
                  </a:lnTo>
                  <a:lnTo>
                    <a:pt x="6736154" y="4585316"/>
                  </a:lnTo>
                  <a:lnTo>
                    <a:pt x="6703216" y="4547430"/>
                  </a:lnTo>
                  <a:lnTo>
                    <a:pt x="6669805" y="4509900"/>
                  </a:lnTo>
                  <a:lnTo>
                    <a:pt x="6635951" y="4472713"/>
                  </a:lnTo>
                  <a:lnTo>
                    <a:pt x="6601682" y="4435857"/>
                  </a:lnTo>
                  <a:lnTo>
                    <a:pt x="6567028" y="4399318"/>
                  </a:lnTo>
                  <a:lnTo>
                    <a:pt x="6532018" y="4363084"/>
                  </a:lnTo>
                  <a:lnTo>
                    <a:pt x="6496681" y="4327143"/>
                  </a:lnTo>
                  <a:lnTo>
                    <a:pt x="6461045" y="4291480"/>
                  </a:lnTo>
                  <a:lnTo>
                    <a:pt x="6425141" y="4256084"/>
                  </a:lnTo>
                  <a:lnTo>
                    <a:pt x="6388996" y="4220941"/>
                  </a:lnTo>
                  <a:lnTo>
                    <a:pt x="6352640" y="4186039"/>
                  </a:lnTo>
                  <a:lnTo>
                    <a:pt x="6279410" y="4116905"/>
                  </a:lnTo>
                  <a:lnTo>
                    <a:pt x="6205685" y="4048580"/>
                  </a:lnTo>
                  <a:lnTo>
                    <a:pt x="6057674" y="3913947"/>
                  </a:lnTo>
                  <a:lnTo>
                    <a:pt x="6043910" y="3909945"/>
                  </a:lnTo>
                  <a:lnTo>
                    <a:pt x="6031791" y="3916140"/>
                  </a:lnTo>
                  <a:lnTo>
                    <a:pt x="6025594" y="3928255"/>
                  </a:lnTo>
                  <a:lnTo>
                    <a:pt x="6029597" y="3942015"/>
                  </a:lnTo>
                  <a:lnTo>
                    <a:pt x="6237929" y="4157903"/>
                  </a:lnTo>
                  <a:lnTo>
                    <a:pt x="6307061" y="4230709"/>
                  </a:lnTo>
                  <a:lnTo>
                    <a:pt x="6341432" y="4267338"/>
                  </a:lnTo>
                  <a:lnTo>
                    <a:pt x="6375631" y="4304139"/>
                  </a:lnTo>
                  <a:lnTo>
                    <a:pt x="6409630" y="4341126"/>
                  </a:lnTo>
                  <a:lnTo>
                    <a:pt x="6443396" y="4378316"/>
                  </a:lnTo>
                  <a:lnTo>
                    <a:pt x="6476900" y="4415722"/>
                  </a:lnTo>
                  <a:lnTo>
                    <a:pt x="6510112" y="4453360"/>
                  </a:lnTo>
                  <a:lnTo>
                    <a:pt x="6543000" y="4491246"/>
                  </a:lnTo>
                  <a:lnTo>
                    <a:pt x="6575535" y="4529395"/>
                  </a:lnTo>
                  <a:lnTo>
                    <a:pt x="6607685" y="4567821"/>
                  </a:lnTo>
                  <a:lnTo>
                    <a:pt x="6639422" y="4606541"/>
                  </a:lnTo>
                  <a:lnTo>
                    <a:pt x="6670713" y="4645569"/>
                  </a:lnTo>
                  <a:lnTo>
                    <a:pt x="6701528" y="4684920"/>
                  </a:lnTo>
                  <a:lnTo>
                    <a:pt x="6731838" y="4724611"/>
                  </a:lnTo>
                  <a:lnTo>
                    <a:pt x="6761612" y="4764655"/>
                  </a:lnTo>
                  <a:lnTo>
                    <a:pt x="6790818" y="4805069"/>
                  </a:lnTo>
                  <a:lnTo>
                    <a:pt x="6819428" y="4845867"/>
                  </a:lnTo>
                  <a:lnTo>
                    <a:pt x="6847410" y="4887064"/>
                  </a:lnTo>
                  <a:lnTo>
                    <a:pt x="6874733" y="4928677"/>
                  </a:lnTo>
                  <a:lnTo>
                    <a:pt x="6901368" y="4970719"/>
                  </a:lnTo>
                  <a:lnTo>
                    <a:pt x="6927284" y="5013207"/>
                  </a:lnTo>
                  <a:lnTo>
                    <a:pt x="6952451" y="5056156"/>
                  </a:lnTo>
                  <a:lnTo>
                    <a:pt x="6976837" y="5099580"/>
                  </a:lnTo>
                  <a:lnTo>
                    <a:pt x="7000413" y="5143496"/>
                  </a:lnTo>
                  <a:lnTo>
                    <a:pt x="7023149" y="5187917"/>
                  </a:lnTo>
                  <a:lnTo>
                    <a:pt x="7045013" y="5232860"/>
                  </a:lnTo>
                  <a:lnTo>
                    <a:pt x="7065975" y="5278340"/>
                  </a:lnTo>
                  <a:lnTo>
                    <a:pt x="7086005" y="5324371"/>
                  </a:lnTo>
                  <a:lnTo>
                    <a:pt x="7104343" y="5369173"/>
                  </a:lnTo>
                  <a:lnTo>
                    <a:pt x="7121652" y="5414464"/>
                  </a:lnTo>
                  <a:lnTo>
                    <a:pt x="7137942" y="5460218"/>
                  </a:lnTo>
                  <a:lnTo>
                    <a:pt x="7153221" y="5506413"/>
                  </a:lnTo>
                  <a:lnTo>
                    <a:pt x="7167498" y="5553023"/>
                  </a:lnTo>
                  <a:lnTo>
                    <a:pt x="7180781" y="5600026"/>
                  </a:lnTo>
                  <a:lnTo>
                    <a:pt x="7193078" y="5647396"/>
                  </a:lnTo>
                  <a:lnTo>
                    <a:pt x="7204398" y="5695110"/>
                  </a:lnTo>
                  <a:lnTo>
                    <a:pt x="7214749" y="5743143"/>
                  </a:lnTo>
                  <a:lnTo>
                    <a:pt x="7224141" y="5791472"/>
                  </a:lnTo>
                  <a:lnTo>
                    <a:pt x="7232580" y="5840072"/>
                  </a:lnTo>
                  <a:lnTo>
                    <a:pt x="7240077" y="5888920"/>
                  </a:lnTo>
                  <a:lnTo>
                    <a:pt x="7246639" y="5937991"/>
                  </a:lnTo>
                  <a:lnTo>
                    <a:pt x="7252275" y="5987260"/>
                  </a:lnTo>
                  <a:lnTo>
                    <a:pt x="7256993" y="6036705"/>
                  </a:lnTo>
                  <a:lnTo>
                    <a:pt x="7260801" y="6086301"/>
                  </a:lnTo>
                  <a:lnTo>
                    <a:pt x="7263709" y="6136024"/>
                  </a:lnTo>
                  <a:lnTo>
                    <a:pt x="7265725" y="6185849"/>
                  </a:lnTo>
                  <a:lnTo>
                    <a:pt x="7266857" y="6235753"/>
                  </a:lnTo>
                  <a:lnTo>
                    <a:pt x="7267113" y="6285712"/>
                  </a:lnTo>
                  <a:lnTo>
                    <a:pt x="7266503" y="6335701"/>
                  </a:lnTo>
                  <a:lnTo>
                    <a:pt x="7265034" y="6385696"/>
                  </a:lnTo>
                  <a:lnTo>
                    <a:pt x="7262715" y="6435674"/>
                  </a:lnTo>
                  <a:lnTo>
                    <a:pt x="7259555" y="6485610"/>
                  </a:lnTo>
                  <a:lnTo>
                    <a:pt x="7255562" y="6535480"/>
                  </a:lnTo>
                  <a:lnTo>
                    <a:pt x="7250744" y="6585259"/>
                  </a:lnTo>
                  <a:lnTo>
                    <a:pt x="7245111" y="6634925"/>
                  </a:lnTo>
                  <a:lnTo>
                    <a:pt x="7238669" y="6684453"/>
                  </a:lnTo>
                  <a:lnTo>
                    <a:pt x="7231429" y="6733818"/>
                  </a:lnTo>
                  <a:lnTo>
                    <a:pt x="7223398" y="6782997"/>
                  </a:lnTo>
                  <a:lnTo>
                    <a:pt x="7214585" y="6831965"/>
                  </a:lnTo>
                  <a:lnTo>
                    <a:pt x="7204999" y="6880699"/>
                  </a:lnTo>
                  <a:lnTo>
                    <a:pt x="7194647" y="6929174"/>
                  </a:lnTo>
                  <a:lnTo>
                    <a:pt x="7183538" y="6977366"/>
                  </a:lnTo>
                  <a:lnTo>
                    <a:pt x="7171681" y="7025252"/>
                  </a:lnTo>
                  <a:lnTo>
                    <a:pt x="7159085" y="7072806"/>
                  </a:lnTo>
                  <a:lnTo>
                    <a:pt x="7145757" y="7120006"/>
                  </a:lnTo>
                  <a:lnTo>
                    <a:pt x="7131707" y="7166826"/>
                  </a:lnTo>
                  <a:lnTo>
                    <a:pt x="7116942" y="7213243"/>
                  </a:lnTo>
                  <a:lnTo>
                    <a:pt x="7101471" y="7259232"/>
                  </a:lnTo>
                  <a:lnTo>
                    <a:pt x="7085303" y="7304771"/>
                  </a:lnTo>
                  <a:lnTo>
                    <a:pt x="7068446" y="7349833"/>
                  </a:lnTo>
                  <a:lnTo>
                    <a:pt x="7050908" y="7394397"/>
                  </a:lnTo>
                  <a:lnTo>
                    <a:pt x="7051896" y="7405964"/>
                  </a:lnTo>
                  <a:lnTo>
                    <a:pt x="7061437" y="7413255"/>
                  </a:lnTo>
                  <a:lnTo>
                    <a:pt x="7073612" y="7414625"/>
                  </a:lnTo>
                  <a:close/>
                </a:path>
                <a:path w="7373620" h="7414895">
                  <a:moveTo>
                    <a:pt x="2482975" y="3006666"/>
                  </a:moveTo>
                  <a:lnTo>
                    <a:pt x="2495369" y="2999101"/>
                  </a:lnTo>
                  <a:lnTo>
                    <a:pt x="2499865" y="2984957"/>
                  </a:lnTo>
                  <a:lnTo>
                    <a:pt x="2491859" y="2970155"/>
                  </a:lnTo>
                  <a:lnTo>
                    <a:pt x="2098294" y="2647372"/>
                  </a:lnTo>
                  <a:lnTo>
                    <a:pt x="1621528" y="2259734"/>
                  </a:lnTo>
                  <a:lnTo>
                    <a:pt x="1022925" y="1782047"/>
                  </a:lnTo>
                  <a:lnTo>
                    <a:pt x="579093" y="1436933"/>
                  </a:lnTo>
                  <a:lnTo>
                    <a:pt x="568455" y="1432328"/>
                  </a:lnTo>
                  <a:lnTo>
                    <a:pt x="559790" y="1436933"/>
                  </a:lnTo>
                  <a:lnTo>
                    <a:pt x="556390" y="1446801"/>
                  </a:lnTo>
                  <a:lnTo>
                    <a:pt x="561545" y="1457984"/>
                  </a:lnTo>
                  <a:lnTo>
                    <a:pt x="1032553" y="1849677"/>
                  </a:lnTo>
                  <a:lnTo>
                    <a:pt x="1746776" y="2428480"/>
                  </a:lnTo>
                  <a:lnTo>
                    <a:pt x="2020943" y="2647400"/>
                  </a:lnTo>
                  <a:lnTo>
                    <a:pt x="2467291" y="3001732"/>
                  </a:lnTo>
                  <a:lnTo>
                    <a:pt x="2482975" y="3006666"/>
                  </a:lnTo>
                  <a:close/>
                </a:path>
                <a:path w="7373620" h="7414895">
                  <a:moveTo>
                    <a:pt x="3224500" y="2682402"/>
                  </a:moveTo>
                  <a:lnTo>
                    <a:pt x="3235029" y="2675001"/>
                  </a:lnTo>
                  <a:lnTo>
                    <a:pt x="3238978" y="2661680"/>
                  </a:lnTo>
                  <a:lnTo>
                    <a:pt x="3232397" y="2647372"/>
                  </a:lnTo>
                  <a:lnTo>
                    <a:pt x="2463782" y="2050924"/>
                  </a:lnTo>
                  <a:lnTo>
                    <a:pt x="2450620" y="2047963"/>
                  </a:lnTo>
                  <a:lnTo>
                    <a:pt x="2440091" y="2056186"/>
                  </a:lnTo>
                  <a:lnTo>
                    <a:pt x="2436143" y="2069672"/>
                  </a:lnTo>
                  <a:lnTo>
                    <a:pt x="2442723" y="2082500"/>
                  </a:lnTo>
                  <a:lnTo>
                    <a:pt x="3170886" y="2647400"/>
                  </a:lnTo>
                  <a:lnTo>
                    <a:pt x="3211339" y="2678948"/>
                  </a:lnTo>
                  <a:lnTo>
                    <a:pt x="3224500" y="2682402"/>
                  </a:lnTo>
                  <a:close/>
                </a:path>
              </a:pathLst>
            </a:custGeom>
            <a:solidFill>
              <a:srgbClr val="6538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/>
          <p:nvPr/>
        </p:nvSpPr>
        <p:spPr>
          <a:xfrm>
            <a:off x="14067232" y="10271879"/>
            <a:ext cx="4220845" cy="15240"/>
          </a:xfrm>
          <a:custGeom>
            <a:avLst/>
            <a:gdLst/>
            <a:ahLst/>
            <a:cxnLst/>
            <a:rect l="l" t="t" r="r" b="b"/>
            <a:pathLst>
              <a:path w="4220844" h="15240">
                <a:moveTo>
                  <a:pt x="4220766" y="15117"/>
                </a:moveTo>
                <a:lnTo>
                  <a:pt x="0" y="15117"/>
                </a:lnTo>
                <a:lnTo>
                  <a:pt x="0" y="0"/>
                </a:lnTo>
                <a:lnTo>
                  <a:pt x="4220766" y="0"/>
                </a:lnTo>
                <a:lnTo>
                  <a:pt x="4220766" y="15117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 descr=""/>
          <p:cNvGrpSpPr/>
          <p:nvPr/>
        </p:nvGrpSpPr>
        <p:grpSpPr>
          <a:xfrm>
            <a:off x="14067232" y="8875086"/>
            <a:ext cx="4220845" cy="1397000"/>
            <a:chOff x="14067232" y="8875086"/>
            <a:chExt cx="4220845" cy="1397000"/>
          </a:xfrm>
        </p:grpSpPr>
        <p:sp>
          <p:nvSpPr>
            <p:cNvPr id="20" name="object 20" descr=""/>
            <p:cNvSpPr/>
            <p:nvPr/>
          </p:nvSpPr>
          <p:spPr>
            <a:xfrm>
              <a:off x="14067232" y="8875086"/>
              <a:ext cx="4220845" cy="212725"/>
            </a:xfrm>
            <a:custGeom>
              <a:avLst/>
              <a:gdLst/>
              <a:ahLst/>
              <a:cxnLst/>
              <a:rect l="l" t="t" r="r" b="b"/>
              <a:pathLst>
                <a:path w="4220844" h="212725">
                  <a:moveTo>
                    <a:pt x="4220766" y="212284"/>
                  </a:moveTo>
                  <a:lnTo>
                    <a:pt x="0" y="212284"/>
                  </a:lnTo>
                  <a:lnTo>
                    <a:pt x="0" y="0"/>
                  </a:lnTo>
                  <a:lnTo>
                    <a:pt x="4220766" y="0"/>
                  </a:lnTo>
                  <a:lnTo>
                    <a:pt x="4220766" y="212284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4067233" y="9087361"/>
              <a:ext cx="4220845" cy="1184275"/>
            </a:xfrm>
            <a:custGeom>
              <a:avLst/>
              <a:gdLst/>
              <a:ahLst/>
              <a:cxnLst/>
              <a:rect l="l" t="t" r="r" b="b"/>
              <a:pathLst>
                <a:path w="4220844" h="1184275">
                  <a:moveTo>
                    <a:pt x="0" y="1184249"/>
                  </a:moveTo>
                  <a:lnTo>
                    <a:pt x="0" y="0"/>
                  </a:lnTo>
                  <a:lnTo>
                    <a:pt x="4220767" y="0"/>
                  </a:lnTo>
                  <a:lnTo>
                    <a:pt x="4220767" y="1184249"/>
                  </a:lnTo>
                  <a:lnTo>
                    <a:pt x="0" y="1184249"/>
                  </a:lnTo>
                  <a:close/>
                </a:path>
              </a:pathLst>
            </a:custGeom>
            <a:solidFill>
              <a:srgbClr val="2066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4519670" y="9579079"/>
              <a:ext cx="3768725" cy="201295"/>
            </a:xfrm>
            <a:custGeom>
              <a:avLst/>
              <a:gdLst/>
              <a:ahLst/>
              <a:cxnLst/>
              <a:rect l="l" t="t" r="r" b="b"/>
              <a:pathLst>
                <a:path w="3768725" h="201295">
                  <a:moveTo>
                    <a:pt x="3768329" y="201097"/>
                  </a:moveTo>
                  <a:lnTo>
                    <a:pt x="3720056" y="201097"/>
                  </a:lnTo>
                  <a:lnTo>
                    <a:pt x="3680926" y="193187"/>
                  </a:lnTo>
                  <a:lnTo>
                    <a:pt x="3648961" y="171639"/>
                  </a:lnTo>
                  <a:lnTo>
                    <a:pt x="3627405" y="139723"/>
                  </a:lnTo>
                  <a:lnTo>
                    <a:pt x="3619499" y="100711"/>
                  </a:lnTo>
                  <a:lnTo>
                    <a:pt x="3627405" y="61511"/>
                  </a:lnTo>
                  <a:lnTo>
                    <a:pt x="3648961" y="29498"/>
                  </a:lnTo>
                  <a:lnTo>
                    <a:pt x="3680926" y="7914"/>
                  </a:lnTo>
                  <a:lnTo>
                    <a:pt x="3720056" y="0"/>
                  </a:lnTo>
                  <a:lnTo>
                    <a:pt x="3768329" y="0"/>
                  </a:lnTo>
                  <a:lnTo>
                    <a:pt x="3768329" y="201097"/>
                  </a:lnTo>
                  <a:close/>
                </a:path>
                <a:path w="3768725" h="201295">
                  <a:moveTo>
                    <a:pt x="2614068" y="201097"/>
                  </a:moveTo>
                  <a:lnTo>
                    <a:pt x="1910306" y="201097"/>
                  </a:lnTo>
                  <a:lnTo>
                    <a:pt x="1871176" y="193187"/>
                  </a:lnTo>
                  <a:lnTo>
                    <a:pt x="1839211" y="171639"/>
                  </a:lnTo>
                  <a:lnTo>
                    <a:pt x="1817655" y="139723"/>
                  </a:lnTo>
                  <a:lnTo>
                    <a:pt x="1809749" y="100711"/>
                  </a:lnTo>
                  <a:lnTo>
                    <a:pt x="1817655" y="61511"/>
                  </a:lnTo>
                  <a:lnTo>
                    <a:pt x="1839211" y="29498"/>
                  </a:lnTo>
                  <a:lnTo>
                    <a:pt x="1871176" y="7914"/>
                  </a:lnTo>
                  <a:lnTo>
                    <a:pt x="1910306" y="0"/>
                  </a:lnTo>
                  <a:lnTo>
                    <a:pt x="2614068" y="0"/>
                  </a:lnTo>
                  <a:lnTo>
                    <a:pt x="2653198" y="7914"/>
                  </a:lnTo>
                  <a:lnTo>
                    <a:pt x="2685162" y="29498"/>
                  </a:lnTo>
                  <a:lnTo>
                    <a:pt x="2706719" y="61511"/>
                  </a:lnTo>
                  <a:lnTo>
                    <a:pt x="2714624" y="100711"/>
                  </a:lnTo>
                  <a:lnTo>
                    <a:pt x="2706719" y="139723"/>
                  </a:lnTo>
                  <a:lnTo>
                    <a:pt x="2685162" y="171639"/>
                  </a:lnTo>
                  <a:lnTo>
                    <a:pt x="2653198" y="193187"/>
                  </a:lnTo>
                  <a:lnTo>
                    <a:pt x="2614068" y="201097"/>
                  </a:lnTo>
                  <a:close/>
                </a:path>
                <a:path w="3768725" h="201295">
                  <a:moveTo>
                    <a:pt x="804318" y="201097"/>
                  </a:moveTo>
                  <a:lnTo>
                    <a:pt x="100556" y="201097"/>
                  </a:lnTo>
                  <a:lnTo>
                    <a:pt x="61426" y="193187"/>
                  </a:lnTo>
                  <a:lnTo>
                    <a:pt x="29461" y="171639"/>
                  </a:lnTo>
                  <a:lnTo>
                    <a:pt x="7905" y="139723"/>
                  </a:lnTo>
                  <a:lnTo>
                    <a:pt x="0" y="100711"/>
                  </a:lnTo>
                  <a:lnTo>
                    <a:pt x="7905" y="61511"/>
                  </a:lnTo>
                  <a:lnTo>
                    <a:pt x="29461" y="29498"/>
                  </a:lnTo>
                  <a:lnTo>
                    <a:pt x="61426" y="7914"/>
                  </a:lnTo>
                  <a:lnTo>
                    <a:pt x="100556" y="0"/>
                  </a:lnTo>
                  <a:lnTo>
                    <a:pt x="804318" y="0"/>
                  </a:lnTo>
                  <a:lnTo>
                    <a:pt x="843448" y="7914"/>
                  </a:lnTo>
                  <a:lnTo>
                    <a:pt x="875413" y="29498"/>
                  </a:lnTo>
                  <a:lnTo>
                    <a:pt x="896969" y="61511"/>
                  </a:lnTo>
                  <a:lnTo>
                    <a:pt x="904874" y="100711"/>
                  </a:lnTo>
                  <a:lnTo>
                    <a:pt x="896969" y="139723"/>
                  </a:lnTo>
                  <a:lnTo>
                    <a:pt x="875413" y="171639"/>
                  </a:lnTo>
                  <a:lnTo>
                    <a:pt x="843448" y="193187"/>
                  </a:lnTo>
                  <a:lnTo>
                    <a:pt x="804318" y="201097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7776060" y="320126"/>
            <a:ext cx="5749925" cy="239522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4885"/>
              </a:lnSpc>
              <a:spcBef>
                <a:spcPts val="135"/>
              </a:spcBef>
            </a:pPr>
            <a:r>
              <a:rPr dirty="0" sz="4450" spc="365" b="1">
                <a:latin typeface="Georgia"/>
                <a:cs typeface="Georgia"/>
              </a:rPr>
              <a:t>ANALYSIS</a:t>
            </a:r>
            <a:r>
              <a:rPr dirty="0" sz="4450" spc="520" b="1">
                <a:latin typeface="Georgia"/>
                <a:cs typeface="Georgia"/>
              </a:rPr>
              <a:t> </a:t>
            </a:r>
            <a:r>
              <a:rPr dirty="0" sz="4450" spc="400" b="1">
                <a:latin typeface="Georgia"/>
                <a:cs typeface="Georgia"/>
              </a:rPr>
              <a:t>OF</a:t>
            </a:r>
            <a:endParaRPr sz="4450">
              <a:latin typeface="Georgia"/>
              <a:cs typeface="Georgia"/>
            </a:endParaRPr>
          </a:p>
          <a:p>
            <a:pPr marL="12700" marR="5080">
              <a:lnSpc>
                <a:spcPts val="4430"/>
              </a:lnSpc>
              <a:spcBef>
                <a:spcPts val="445"/>
              </a:spcBef>
            </a:pPr>
            <a:r>
              <a:rPr dirty="0" sz="4450" spc="535" b="1">
                <a:latin typeface="Georgia"/>
                <a:cs typeface="Georgia"/>
              </a:rPr>
              <a:t>VECTOR</a:t>
            </a:r>
            <a:r>
              <a:rPr dirty="0" sz="4450" spc="530" b="1">
                <a:latin typeface="Georgia"/>
                <a:cs typeface="Georgia"/>
              </a:rPr>
              <a:t> </a:t>
            </a:r>
            <a:r>
              <a:rPr dirty="0" sz="4450" spc="445" b="1">
                <a:latin typeface="Georgia"/>
                <a:cs typeface="Georgia"/>
              </a:rPr>
              <a:t>BORNE </a:t>
            </a:r>
            <a:r>
              <a:rPr dirty="0" sz="4450" spc="330" b="1">
                <a:latin typeface="Georgia"/>
                <a:cs typeface="Georgia"/>
              </a:rPr>
              <a:t>DISEASES</a:t>
            </a:r>
            <a:r>
              <a:rPr dirty="0" sz="4450" spc="525" b="1">
                <a:latin typeface="Georgia"/>
                <a:cs typeface="Georgia"/>
              </a:rPr>
              <a:t> </a:t>
            </a:r>
            <a:r>
              <a:rPr dirty="0" sz="4450" spc="484" b="1">
                <a:latin typeface="Georgia"/>
                <a:cs typeface="Georgia"/>
              </a:rPr>
              <a:t>AND </a:t>
            </a:r>
            <a:r>
              <a:rPr dirty="0" sz="4450" spc="400" b="1">
                <a:latin typeface="Georgia"/>
                <a:cs typeface="Georgia"/>
              </a:rPr>
              <a:t>CURABILITY</a:t>
            </a:r>
            <a:endParaRPr sz="4450">
              <a:latin typeface="Georgia"/>
              <a:cs typeface="Georgi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776060" y="2568026"/>
            <a:ext cx="5183505" cy="12712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4885"/>
              </a:lnSpc>
              <a:spcBef>
                <a:spcPts val="135"/>
              </a:spcBef>
            </a:pPr>
            <a:r>
              <a:rPr dirty="0" sz="4450" spc="360" b="1">
                <a:solidFill>
                  <a:srgbClr val="653824"/>
                </a:solidFill>
                <a:latin typeface="Georgia"/>
                <a:cs typeface="Georgia"/>
              </a:rPr>
              <a:t>FACILITIES</a:t>
            </a:r>
            <a:endParaRPr sz="4450">
              <a:latin typeface="Georgia"/>
              <a:cs typeface="Georgia"/>
            </a:endParaRPr>
          </a:p>
          <a:p>
            <a:pPr marL="12700">
              <a:lnSpc>
                <a:spcPts val="4880"/>
              </a:lnSpc>
            </a:pPr>
            <a:r>
              <a:rPr dirty="0" sz="4450" spc="420" b="1">
                <a:solidFill>
                  <a:srgbClr val="653824"/>
                </a:solidFill>
                <a:latin typeface="Georgia"/>
                <a:cs typeface="Georgia"/>
              </a:rPr>
              <a:t>ACROSS</a:t>
            </a:r>
            <a:r>
              <a:rPr dirty="0" sz="4450" spc="535" b="1">
                <a:solidFill>
                  <a:srgbClr val="653824"/>
                </a:solidFill>
                <a:latin typeface="Georgia"/>
                <a:cs typeface="Georgia"/>
              </a:rPr>
              <a:t> </a:t>
            </a:r>
            <a:r>
              <a:rPr dirty="0" sz="4450" spc="350" b="1">
                <a:solidFill>
                  <a:srgbClr val="653824"/>
                </a:solidFill>
                <a:latin typeface="Georgia"/>
                <a:cs typeface="Georgia"/>
              </a:rPr>
              <a:t>INDIA</a:t>
            </a:r>
            <a:endParaRPr sz="4450">
              <a:latin typeface="Georgia"/>
              <a:cs typeface="Georgia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42070" y="0"/>
            <a:ext cx="245927" cy="160616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14010876" y="0"/>
            <a:ext cx="4277360" cy="3529329"/>
            <a:chOff x="14010876" y="0"/>
            <a:chExt cx="4277360" cy="3529329"/>
          </a:xfrm>
        </p:grpSpPr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23501" y="237493"/>
              <a:ext cx="1882851" cy="126475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14010876" y="0"/>
              <a:ext cx="2731770" cy="867410"/>
            </a:xfrm>
            <a:custGeom>
              <a:avLst/>
              <a:gdLst/>
              <a:ahLst/>
              <a:cxnLst/>
              <a:rect l="l" t="t" r="r" b="b"/>
              <a:pathLst>
                <a:path w="2731769" h="867410">
                  <a:moveTo>
                    <a:pt x="2495476" y="703953"/>
                  </a:moveTo>
                  <a:lnTo>
                    <a:pt x="1763643" y="415512"/>
                  </a:lnTo>
                  <a:lnTo>
                    <a:pt x="1927472" y="0"/>
                  </a:lnTo>
                  <a:lnTo>
                    <a:pt x="2729569" y="0"/>
                  </a:lnTo>
                  <a:lnTo>
                    <a:pt x="2731374" y="33621"/>
                  </a:lnTo>
                  <a:lnTo>
                    <a:pt x="2728168" y="81100"/>
                  </a:lnTo>
                  <a:lnTo>
                    <a:pt x="2719030" y="128620"/>
                  </a:lnTo>
                  <a:lnTo>
                    <a:pt x="2703754" y="175708"/>
                  </a:lnTo>
                  <a:lnTo>
                    <a:pt x="2495476" y="703953"/>
                  </a:lnTo>
                  <a:close/>
                </a:path>
                <a:path w="2731769" h="867410">
                  <a:moveTo>
                    <a:pt x="612337" y="867195"/>
                  </a:moveTo>
                  <a:lnTo>
                    <a:pt x="157661" y="526766"/>
                  </a:lnTo>
                  <a:lnTo>
                    <a:pt x="119898" y="494824"/>
                  </a:lnTo>
                  <a:lnTo>
                    <a:pt x="87157" y="459261"/>
                  </a:lnTo>
                  <a:lnTo>
                    <a:pt x="59506" y="420594"/>
                  </a:lnTo>
                  <a:lnTo>
                    <a:pt x="37013" y="379341"/>
                  </a:lnTo>
                  <a:lnTo>
                    <a:pt x="19747" y="336019"/>
                  </a:lnTo>
                  <a:lnTo>
                    <a:pt x="7778" y="291143"/>
                  </a:lnTo>
                  <a:lnTo>
                    <a:pt x="1172" y="245232"/>
                  </a:lnTo>
                  <a:lnTo>
                    <a:pt x="0" y="198802"/>
                  </a:lnTo>
                  <a:lnTo>
                    <a:pt x="4328" y="152369"/>
                  </a:lnTo>
                  <a:lnTo>
                    <a:pt x="14227" y="106452"/>
                  </a:lnTo>
                  <a:lnTo>
                    <a:pt x="29765" y="61567"/>
                  </a:lnTo>
                  <a:lnTo>
                    <a:pt x="51009" y="18230"/>
                  </a:lnTo>
                  <a:lnTo>
                    <a:pt x="766192" y="0"/>
                  </a:lnTo>
                  <a:lnTo>
                    <a:pt x="1084019" y="237493"/>
                  </a:lnTo>
                  <a:lnTo>
                    <a:pt x="612337" y="867195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4728413" y="0"/>
              <a:ext cx="2008505" cy="1273810"/>
            </a:xfrm>
            <a:custGeom>
              <a:avLst/>
              <a:gdLst/>
              <a:ahLst/>
              <a:cxnLst/>
              <a:rect l="l" t="t" r="r" b="b"/>
              <a:pathLst>
                <a:path w="2008505" h="1273810">
                  <a:moveTo>
                    <a:pt x="1569595" y="1273288"/>
                  </a:moveTo>
                  <a:lnTo>
                    <a:pt x="1565178" y="1272810"/>
                  </a:lnTo>
                  <a:lnTo>
                    <a:pt x="1561806" y="1269844"/>
                  </a:lnTo>
                  <a:lnTo>
                    <a:pt x="1561439" y="1265280"/>
                  </a:lnTo>
                  <a:lnTo>
                    <a:pt x="1577674" y="1217784"/>
                  </a:lnTo>
                  <a:lnTo>
                    <a:pt x="1594283" y="1170431"/>
                  </a:lnTo>
                  <a:lnTo>
                    <a:pt x="1679172" y="934557"/>
                  </a:lnTo>
                  <a:lnTo>
                    <a:pt x="1832625" y="495657"/>
                  </a:lnTo>
                  <a:lnTo>
                    <a:pt x="1868056" y="398170"/>
                  </a:lnTo>
                  <a:lnTo>
                    <a:pt x="1904473" y="300983"/>
                  </a:lnTo>
                  <a:lnTo>
                    <a:pt x="1923130" y="252522"/>
                  </a:lnTo>
                  <a:lnTo>
                    <a:pt x="1942126" y="204159"/>
                  </a:lnTo>
                  <a:lnTo>
                    <a:pt x="1957711" y="162898"/>
                  </a:lnTo>
                  <a:lnTo>
                    <a:pt x="1971349" y="120994"/>
                  </a:lnTo>
                  <a:lnTo>
                    <a:pt x="1981608" y="78282"/>
                  </a:lnTo>
                  <a:lnTo>
                    <a:pt x="1987059" y="34597"/>
                  </a:lnTo>
                  <a:lnTo>
                    <a:pt x="1987201" y="0"/>
                  </a:lnTo>
                  <a:lnTo>
                    <a:pt x="2007405" y="0"/>
                  </a:lnTo>
                  <a:lnTo>
                    <a:pt x="2007020" y="47342"/>
                  </a:lnTo>
                  <a:lnTo>
                    <a:pt x="2000536" y="91714"/>
                  </a:lnTo>
                  <a:lnTo>
                    <a:pt x="1989472" y="135179"/>
                  </a:lnTo>
                  <a:lnTo>
                    <a:pt x="1975182" y="177880"/>
                  </a:lnTo>
                  <a:lnTo>
                    <a:pt x="1959018" y="219960"/>
                  </a:lnTo>
                  <a:lnTo>
                    <a:pt x="1939868" y="268818"/>
                  </a:lnTo>
                  <a:lnTo>
                    <a:pt x="1921050" y="317741"/>
                  </a:lnTo>
                  <a:lnTo>
                    <a:pt x="1884307" y="415843"/>
                  </a:lnTo>
                  <a:lnTo>
                    <a:pt x="1848569" y="514388"/>
                  </a:lnTo>
                  <a:lnTo>
                    <a:pt x="1669720" y="1027398"/>
                  </a:lnTo>
                  <a:lnTo>
                    <a:pt x="1652046" y="1076700"/>
                  </a:lnTo>
                  <a:lnTo>
                    <a:pt x="1633804" y="1125792"/>
                  </a:lnTo>
                  <a:lnTo>
                    <a:pt x="1614737" y="1174532"/>
                  </a:lnTo>
                  <a:lnTo>
                    <a:pt x="1594588" y="1222778"/>
                  </a:lnTo>
                  <a:lnTo>
                    <a:pt x="1573099" y="1270385"/>
                  </a:lnTo>
                  <a:lnTo>
                    <a:pt x="1569595" y="1273288"/>
                  </a:lnTo>
                  <a:close/>
                </a:path>
                <a:path w="2008505" h="1273810">
                  <a:moveTo>
                    <a:pt x="855833" y="594708"/>
                  </a:moveTo>
                  <a:lnTo>
                    <a:pt x="809430" y="565658"/>
                  </a:lnTo>
                  <a:lnTo>
                    <a:pt x="767954" y="536980"/>
                  </a:lnTo>
                  <a:lnTo>
                    <a:pt x="726624" y="508047"/>
                  </a:lnTo>
                  <a:lnTo>
                    <a:pt x="602955" y="420736"/>
                  </a:lnTo>
                  <a:lnTo>
                    <a:pt x="561656" y="391802"/>
                  </a:lnTo>
                  <a:lnTo>
                    <a:pt x="520227" y="363122"/>
                  </a:lnTo>
                  <a:lnTo>
                    <a:pt x="348531" y="245483"/>
                  </a:lnTo>
                  <a:lnTo>
                    <a:pt x="262636" y="186248"/>
                  </a:lnTo>
                  <a:lnTo>
                    <a:pt x="220108" y="156707"/>
                  </a:lnTo>
                  <a:lnTo>
                    <a:pt x="177449" y="126886"/>
                  </a:lnTo>
                  <a:lnTo>
                    <a:pt x="134889" y="96913"/>
                  </a:lnTo>
                  <a:lnTo>
                    <a:pt x="92444" y="66763"/>
                  </a:lnTo>
                  <a:lnTo>
                    <a:pt x="50129" y="36413"/>
                  </a:lnTo>
                  <a:lnTo>
                    <a:pt x="7960" y="5840"/>
                  </a:lnTo>
                  <a:lnTo>
                    <a:pt x="0" y="0"/>
                  </a:lnTo>
                  <a:lnTo>
                    <a:pt x="35448" y="0"/>
                  </a:lnTo>
                  <a:lnTo>
                    <a:pt x="70928" y="25766"/>
                  </a:lnTo>
                  <a:lnTo>
                    <a:pt x="113788" y="56524"/>
                  </a:lnTo>
                  <a:lnTo>
                    <a:pt x="156795" y="87033"/>
                  </a:lnTo>
                  <a:lnTo>
                    <a:pt x="199942" y="117300"/>
                  </a:lnTo>
                  <a:lnTo>
                    <a:pt x="243219" y="147328"/>
                  </a:lnTo>
                  <a:lnTo>
                    <a:pt x="283444" y="175013"/>
                  </a:lnTo>
                  <a:lnTo>
                    <a:pt x="523773" y="339364"/>
                  </a:lnTo>
                  <a:lnTo>
                    <a:pt x="563782" y="366900"/>
                  </a:lnTo>
                  <a:lnTo>
                    <a:pt x="606924" y="396392"/>
                  </a:lnTo>
                  <a:lnTo>
                    <a:pt x="650047" y="426062"/>
                  </a:lnTo>
                  <a:lnTo>
                    <a:pt x="692965" y="456094"/>
                  </a:lnTo>
                  <a:lnTo>
                    <a:pt x="735495" y="486673"/>
                  </a:lnTo>
                  <a:lnTo>
                    <a:pt x="777455" y="517984"/>
                  </a:lnTo>
                  <a:lnTo>
                    <a:pt x="818661" y="550210"/>
                  </a:lnTo>
                  <a:lnTo>
                    <a:pt x="858930" y="583537"/>
                  </a:lnTo>
                  <a:lnTo>
                    <a:pt x="861147" y="587758"/>
                  </a:lnTo>
                  <a:lnTo>
                    <a:pt x="859647" y="592058"/>
                  </a:lnTo>
                  <a:lnTo>
                    <a:pt x="855833" y="594708"/>
                  </a:lnTo>
                  <a:close/>
                </a:path>
              </a:pathLst>
            </a:custGeom>
            <a:solidFill>
              <a:srgbClr val="9928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4108950" y="198871"/>
              <a:ext cx="2390140" cy="1219835"/>
            </a:xfrm>
            <a:custGeom>
              <a:avLst/>
              <a:gdLst/>
              <a:ahLst/>
              <a:cxnLst/>
              <a:rect l="l" t="t" r="r" b="b"/>
              <a:pathLst>
                <a:path w="2390140" h="1219835">
                  <a:moveTo>
                    <a:pt x="1589989" y="1122897"/>
                  </a:moveTo>
                  <a:lnTo>
                    <a:pt x="1553155" y="1109490"/>
                  </a:lnTo>
                  <a:lnTo>
                    <a:pt x="1523274" y="1073268"/>
                  </a:lnTo>
                  <a:lnTo>
                    <a:pt x="1523466" y="1063395"/>
                  </a:lnTo>
                  <a:lnTo>
                    <a:pt x="1528056" y="1053638"/>
                  </a:lnTo>
                  <a:lnTo>
                    <a:pt x="1535727" y="1046669"/>
                  </a:lnTo>
                  <a:lnTo>
                    <a:pt x="1545558" y="1043028"/>
                  </a:lnTo>
                  <a:lnTo>
                    <a:pt x="1555899" y="1043309"/>
                  </a:lnTo>
                  <a:lnTo>
                    <a:pt x="1588473" y="1067628"/>
                  </a:lnTo>
                  <a:lnTo>
                    <a:pt x="1607353" y="1105505"/>
                  </a:lnTo>
                  <a:lnTo>
                    <a:pt x="1601238" y="1116540"/>
                  </a:lnTo>
                  <a:lnTo>
                    <a:pt x="1589989" y="1122897"/>
                  </a:lnTo>
                  <a:close/>
                </a:path>
                <a:path w="2390140" h="1219835">
                  <a:moveTo>
                    <a:pt x="2144185" y="1012507"/>
                  </a:moveTo>
                  <a:lnTo>
                    <a:pt x="1956310" y="1116372"/>
                  </a:lnTo>
                  <a:lnTo>
                    <a:pt x="1999255" y="1090734"/>
                  </a:lnTo>
                  <a:lnTo>
                    <a:pt x="2034972" y="1059579"/>
                  </a:lnTo>
                  <a:lnTo>
                    <a:pt x="2064949" y="1023288"/>
                  </a:lnTo>
                  <a:lnTo>
                    <a:pt x="2090096" y="983036"/>
                  </a:lnTo>
                  <a:lnTo>
                    <a:pt x="2111323" y="939995"/>
                  </a:lnTo>
                  <a:lnTo>
                    <a:pt x="2129540" y="895338"/>
                  </a:lnTo>
                  <a:lnTo>
                    <a:pt x="2145656" y="850238"/>
                  </a:lnTo>
                  <a:lnTo>
                    <a:pt x="2160583" y="805867"/>
                  </a:lnTo>
                  <a:lnTo>
                    <a:pt x="2174143" y="790588"/>
                  </a:lnTo>
                  <a:lnTo>
                    <a:pt x="2192429" y="791233"/>
                  </a:lnTo>
                  <a:lnTo>
                    <a:pt x="2206971" y="804012"/>
                  </a:lnTo>
                  <a:lnTo>
                    <a:pt x="2209302" y="825134"/>
                  </a:lnTo>
                  <a:lnTo>
                    <a:pt x="2196488" y="873513"/>
                  </a:lnTo>
                  <a:lnTo>
                    <a:pt x="2181737" y="921673"/>
                  </a:lnTo>
                  <a:lnTo>
                    <a:pt x="2164310" y="968796"/>
                  </a:lnTo>
                  <a:lnTo>
                    <a:pt x="2144185" y="1012507"/>
                  </a:lnTo>
                  <a:close/>
                </a:path>
                <a:path w="2390140" h="1219835">
                  <a:moveTo>
                    <a:pt x="2011172" y="1160244"/>
                  </a:moveTo>
                  <a:lnTo>
                    <a:pt x="1970607" y="1181064"/>
                  </a:lnTo>
                  <a:lnTo>
                    <a:pt x="1926746" y="1197639"/>
                  </a:lnTo>
                  <a:lnTo>
                    <a:pt x="1880555" y="1209738"/>
                  </a:lnTo>
                  <a:lnTo>
                    <a:pt x="1832996" y="1217131"/>
                  </a:lnTo>
                  <a:lnTo>
                    <a:pt x="1785034" y="1219587"/>
                  </a:lnTo>
                  <a:lnTo>
                    <a:pt x="1737634" y="1216877"/>
                  </a:lnTo>
                  <a:lnTo>
                    <a:pt x="1691758" y="1208768"/>
                  </a:lnTo>
                  <a:lnTo>
                    <a:pt x="1648371" y="1195032"/>
                  </a:lnTo>
                  <a:lnTo>
                    <a:pt x="1634775" y="1182293"/>
                  </a:lnTo>
                  <a:lnTo>
                    <a:pt x="1633425" y="1165077"/>
                  </a:lnTo>
                  <a:lnTo>
                    <a:pt x="1642566" y="1150468"/>
                  </a:lnTo>
                  <a:lnTo>
                    <a:pt x="1660444" y="1145553"/>
                  </a:lnTo>
                  <a:lnTo>
                    <a:pt x="1709326" y="1150078"/>
                  </a:lnTo>
                  <a:lnTo>
                    <a:pt x="1759707" y="1152301"/>
                  </a:lnTo>
                  <a:lnTo>
                    <a:pt x="1810591" y="1151132"/>
                  </a:lnTo>
                  <a:lnTo>
                    <a:pt x="1860983" y="1145481"/>
                  </a:lnTo>
                  <a:lnTo>
                    <a:pt x="1909888" y="1134258"/>
                  </a:lnTo>
                  <a:lnTo>
                    <a:pt x="1956310" y="1116372"/>
                  </a:lnTo>
                  <a:lnTo>
                    <a:pt x="2144185" y="1012507"/>
                  </a:lnTo>
                  <a:lnTo>
                    <a:pt x="2143467" y="1014065"/>
                  </a:lnTo>
                  <a:lnTo>
                    <a:pt x="2118471" y="1056662"/>
                  </a:lnTo>
                  <a:lnTo>
                    <a:pt x="2088583" y="1095769"/>
                  </a:lnTo>
                  <a:lnTo>
                    <a:pt x="2053062" y="1130569"/>
                  </a:lnTo>
                  <a:lnTo>
                    <a:pt x="2011172" y="1160244"/>
                  </a:lnTo>
                  <a:close/>
                </a:path>
                <a:path w="2390140" h="1219835">
                  <a:moveTo>
                    <a:pt x="2250821" y="657236"/>
                  </a:moveTo>
                  <a:lnTo>
                    <a:pt x="2241789" y="656423"/>
                  </a:lnTo>
                  <a:lnTo>
                    <a:pt x="2234599" y="650641"/>
                  </a:lnTo>
                  <a:lnTo>
                    <a:pt x="2232081" y="641322"/>
                  </a:lnTo>
                  <a:lnTo>
                    <a:pt x="2238197" y="596726"/>
                  </a:lnTo>
                  <a:lnTo>
                    <a:pt x="2249965" y="551062"/>
                  </a:lnTo>
                  <a:lnTo>
                    <a:pt x="2266135" y="505080"/>
                  </a:lnTo>
                  <a:lnTo>
                    <a:pt x="2285458" y="459530"/>
                  </a:lnTo>
                  <a:lnTo>
                    <a:pt x="2306683" y="415163"/>
                  </a:lnTo>
                  <a:lnTo>
                    <a:pt x="2328560" y="372729"/>
                  </a:lnTo>
                  <a:lnTo>
                    <a:pt x="2349841" y="332979"/>
                  </a:lnTo>
                  <a:lnTo>
                    <a:pt x="2362915" y="321855"/>
                  </a:lnTo>
                  <a:lnTo>
                    <a:pt x="2378385" y="322209"/>
                  </a:lnTo>
                  <a:lnTo>
                    <a:pt x="2389598" y="331924"/>
                  </a:lnTo>
                  <a:lnTo>
                    <a:pt x="2389901" y="348880"/>
                  </a:lnTo>
                  <a:lnTo>
                    <a:pt x="2374097" y="389881"/>
                  </a:lnTo>
                  <a:lnTo>
                    <a:pt x="2357757" y="430604"/>
                  </a:lnTo>
                  <a:lnTo>
                    <a:pt x="2324184" y="511588"/>
                  </a:lnTo>
                  <a:lnTo>
                    <a:pt x="2295312" y="583859"/>
                  </a:lnTo>
                  <a:lnTo>
                    <a:pt x="2278920" y="618877"/>
                  </a:lnTo>
                  <a:lnTo>
                    <a:pt x="2258866" y="651653"/>
                  </a:lnTo>
                  <a:lnTo>
                    <a:pt x="2250821" y="657236"/>
                  </a:lnTo>
                  <a:close/>
                </a:path>
                <a:path w="2390140" h="1219835">
                  <a:moveTo>
                    <a:pt x="1437195" y="950688"/>
                  </a:moveTo>
                  <a:lnTo>
                    <a:pt x="1420278" y="947524"/>
                  </a:lnTo>
                  <a:lnTo>
                    <a:pt x="1408615" y="934958"/>
                  </a:lnTo>
                  <a:lnTo>
                    <a:pt x="1408714" y="916463"/>
                  </a:lnTo>
                  <a:lnTo>
                    <a:pt x="1426104" y="870650"/>
                  </a:lnTo>
                  <a:lnTo>
                    <a:pt x="1441605" y="822756"/>
                  </a:lnTo>
                  <a:lnTo>
                    <a:pt x="1453932" y="773443"/>
                  </a:lnTo>
                  <a:lnTo>
                    <a:pt x="1461799" y="723375"/>
                  </a:lnTo>
                  <a:lnTo>
                    <a:pt x="1463920" y="673216"/>
                  </a:lnTo>
                  <a:lnTo>
                    <a:pt x="1459007" y="623629"/>
                  </a:lnTo>
                  <a:lnTo>
                    <a:pt x="1445777" y="575276"/>
                  </a:lnTo>
                  <a:lnTo>
                    <a:pt x="1425169" y="532746"/>
                  </a:lnTo>
                  <a:lnTo>
                    <a:pt x="1398083" y="494391"/>
                  </a:lnTo>
                  <a:lnTo>
                    <a:pt x="1365896" y="459629"/>
                  </a:lnTo>
                  <a:lnTo>
                    <a:pt x="1329985" y="427876"/>
                  </a:lnTo>
                  <a:lnTo>
                    <a:pt x="1291730" y="398548"/>
                  </a:lnTo>
                  <a:lnTo>
                    <a:pt x="1252507" y="371063"/>
                  </a:lnTo>
                  <a:lnTo>
                    <a:pt x="1213694" y="344837"/>
                  </a:lnTo>
                  <a:lnTo>
                    <a:pt x="1202618" y="327742"/>
                  </a:lnTo>
                  <a:lnTo>
                    <a:pt x="1208183" y="310429"/>
                  </a:lnTo>
                  <a:lnTo>
                    <a:pt x="1224457" y="299808"/>
                  </a:lnTo>
                  <a:lnTo>
                    <a:pt x="1245510" y="302788"/>
                  </a:lnTo>
                  <a:lnTo>
                    <a:pt x="1288564" y="328312"/>
                  </a:lnTo>
                  <a:lnTo>
                    <a:pt x="1330948" y="355506"/>
                  </a:lnTo>
                  <a:lnTo>
                    <a:pt x="1371668" y="384877"/>
                  </a:lnTo>
                  <a:lnTo>
                    <a:pt x="1409732" y="416935"/>
                  </a:lnTo>
                  <a:lnTo>
                    <a:pt x="1444145" y="452190"/>
                  </a:lnTo>
                  <a:lnTo>
                    <a:pt x="1473915" y="491150"/>
                  </a:lnTo>
                  <a:lnTo>
                    <a:pt x="1498050" y="534324"/>
                  </a:lnTo>
                  <a:lnTo>
                    <a:pt x="1515555" y="582223"/>
                  </a:lnTo>
                  <a:lnTo>
                    <a:pt x="1524776" y="626805"/>
                  </a:lnTo>
                  <a:lnTo>
                    <a:pt x="1529110" y="673428"/>
                  </a:lnTo>
                  <a:lnTo>
                    <a:pt x="1528565" y="721109"/>
                  </a:lnTo>
                  <a:lnTo>
                    <a:pt x="1523145" y="768865"/>
                  </a:lnTo>
                  <a:lnTo>
                    <a:pt x="1512859" y="815712"/>
                  </a:lnTo>
                  <a:lnTo>
                    <a:pt x="1497711" y="860669"/>
                  </a:lnTo>
                  <a:lnTo>
                    <a:pt x="1477708" y="902752"/>
                  </a:lnTo>
                  <a:lnTo>
                    <a:pt x="1452857" y="940978"/>
                  </a:lnTo>
                  <a:lnTo>
                    <a:pt x="1437195" y="950688"/>
                  </a:lnTo>
                  <a:close/>
                </a:path>
                <a:path w="2390140" h="1219835">
                  <a:moveTo>
                    <a:pt x="1322668" y="1025183"/>
                  </a:moveTo>
                  <a:lnTo>
                    <a:pt x="1313050" y="1029342"/>
                  </a:lnTo>
                  <a:lnTo>
                    <a:pt x="1303077" y="1030323"/>
                  </a:lnTo>
                  <a:lnTo>
                    <a:pt x="1293599" y="1027590"/>
                  </a:lnTo>
                  <a:lnTo>
                    <a:pt x="1285470" y="1020608"/>
                  </a:lnTo>
                  <a:lnTo>
                    <a:pt x="1280841" y="1011351"/>
                  </a:lnTo>
                  <a:lnTo>
                    <a:pt x="1280033" y="1000937"/>
                  </a:lnTo>
                  <a:lnTo>
                    <a:pt x="1283092" y="991061"/>
                  </a:lnTo>
                  <a:lnTo>
                    <a:pt x="1290061" y="983418"/>
                  </a:lnTo>
                  <a:lnTo>
                    <a:pt x="1315154" y="966403"/>
                  </a:lnTo>
                  <a:lnTo>
                    <a:pt x="1328571" y="959357"/>
                  </a:lnTo>
                  <a:lnTo>
                    <a:pt x="1342701" y="955675"/>
                  </a:lnTo>
                  <a:lnTo>
                    <a:pt x="1356658" y="958384"/>
                  </a:lnTo>
                  <a:lnTo>
                    <a:pt x="1365677" y="967263"/>
                  </a:lnTo>
                  <a:lnTo>
                    <a:pt x="1368849" y="979629"/>
                  </a:lnTo>
                  <a:lnTo>
                    <a:pt x="1365265" y="992800"/>
                  </a:lnTo>
                  <a:lnTo>
                    <a:pt x="1356948" y="1002982"/>
                  </a:lnTo>
                  <a:lnTo>
                    <a:pt x="1346062" y="1011400"/>
                  </a:lnTo>
                  <a:lnTo>
                    <a:pt x="1334129" y="1018613"/>
                  </a:lnTo>
                  <a:lnTo>
                    <a:pt x="1322668" y="1025183"/>
                  </a:lnTo>
                  <a:close/>
                </a:path>
                <a:path w="2390140" h="1219835">
                  <a:moveTo>
                    <a:pt x="1083004" y="233628"/>
                  </a:moveTo>
                  <a:lnTo>
                    <a:pt x="1031976" y="215875"/>
                  </a:lnTo>
                  <a:lnTo>
                    <a:pt x="991090" y="192484"/>
                  </a:lnTo>
                  <a:lnTo>
                    <a:pt x="951057" y="164783"/>
                  </a:lnTo>
                  <a:lnTo>
                    <a:pt x="912268" y="134172"/>
                  </a:lnTo>
                  <a:lnTo>
                    <a:pt x="875116" y="102049"/>
                  </a:lnTo>
                  <a:lnTo>
                    <a:pt x="839996" y="69814"/>
                  </a:lnTo>
                  <a:lnTo>
                    <a:pt x="807299" y="38866"/>
                  </a:lnTo>
                  <a:lnTo>
                    <a:pt x="799700" y="23161"/>
                  </a:lnTo>
                  <a:lnTo>
                    <a:pt x="804140" y="8253"/>
                  </a:lnTo>
                  <a:lnTo>
                    <a:pt x="816593" y="0"/>
                  </a:lnTo>
                  <a:lnTo>
                    <a:pt x="833031" y="4257"/>
                  </a:lnTo>
                  <a:lnTo>
                    <a:pt x="868379" y="30290"/>
                  </a:lnTo>
                  <a:lnTo>
                    <a:pt x="903326" y="56864"/>
                  </a:lnTo>
                  <a:lnTo>
                    <a:pt x="972665" y="110510"/>
                  </a:lnTo>
                  <a:lnTo>
                    <a:pt x="1003665" y="133692"/>
                  </a:lnTo>
                  <a:lnTo>
                    <a:pt x="1034827" y="157167"/>
                  </a:lnTo>
                  <a:lnTo>
                    <a:pt x="1064361" y="182307"/>
                  </a:lnTo>
                  <a:lnTo>
                    <a:pt x="1090475" y="210484"/>
                  </a:lnTo>
                  <a:lnTo>
                    <a:pt x="1093607" y="219762"/>
                  </a:lnTo>
                  <a:lnTo>
                    <a:pt x="1090441" y="228253"/>
                  </a:lnTo>
                  <a:lnTo>
                    <a:pt x="1083004" y="233628"/>
                  </a:lnTo>
                  <a:close/>
                </a:path>
                <a:path w="2390140" h="1219835">
                  <a:moveTo>
                    <a:pt x="162296" y="264011"/>
                  </a:moveTo>
                  <a:lnTo>
                    <a:pt x="90728" y="242594"/>
                  </a:lnTo>
                  <a:lnTo>
                    <a:pt x="55313" y="214084"/>
                  </a:lnTo>
                  <a:lnTo>
                    <a:pt x="28107" y="178526"/>
                  </a:lnTo>
                  <a:lnTo>
                    <a:pt x="9597" y="136920"/>
                  </a:lnTo>
                  <a:lnTo>
                    <a:pt x="273" y="90269"/>
                  </a:lnTo>
                  <a:lnTo>
                    <a:pt x="0" y="83626"/>
                  </a:lnTo>
                  <a:lnTo>
                    <a:pt x="822" y="77736"/>
                  </a:lnTo>
                  <a:lnTo>
                    <a:pt x="3261" y="72311"/>
                  </a:lnTo>
                  <a:lnTo>
                    <a:pt x="3206" y="70982"/>
                  </a:lnTo>
                  <a:lnTo>
                    <a:pt x="2631" y="69941"/>
                  </a:lnTo>
                  <a:lnTo>
                    <a:pt x="2576" y="68612"/>
                  </a:lnTo>
                  <a:lnTo>
                    <a:pt x="5470" y="41109"/>
                  </a:lnTo>
                  <a:lnTo>
                    <a:pt x="21783" y="19435"/>
                  </a:lnTo>
                  <a:lnTo>
                    <a:pt x="46261" y="9301"/>
                  </a:lnTo>
                  <a:lnTo>
                    <a:pt x="73645" y="16413"/>
                  </a:lnTo>
                  <a:lnTo>
                    <a:pt x="109988" y="44458"/>
                  </a:lnTo>
                  <a:lnTo>
                    <a:pt x="141476" y="77177"/>
                  </a:lnTo>
                  <a:lnTo>
                    <a:pt x="167577" y="114080"/>
                  </a:lnTo>
                  <a:lnTo>
                    <a:pt x="187760" y="154679"/>
                  </a:lnTo>
                  <a:lnTo>
                    <a:pt x="201493" y="198485"/>
                  </a:lnTo>
                  <a:lnTo>
                    <a:pt x="200164" y="226494"/>
                  </a:lnTo>
                  <a:lnTo>
                    <a:pt x="185747" y="250080"/>
                  </a:lnTo>
                  <a:lnTo>
                    <a:pt x="162296" y="264011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87738" y="2488224"/>
              <a:ext cx="259" cy="168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25154" y="2679575"/>
              <a:ext cx="762843" cy="84916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69789" y="1414356"/>
              <a:ext cx="844570" cy="1021166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6610261" y="496402"/>
              <a:ext cx="1678305" cy="2965450"/>
            </a:xfrm>
            <a:custGeom>
              <a:avLst/>
              <a:gdLst/>
              <a:ahLst/>
              <a:cxnLst/>
              <a:rect l="l" t="t" r="r" b="b"/>
              <a:pathLst>
                <a:path w="1678305" h="2965450">
                  <a:moveTo>
                    <a:pt x="1677736" y="1991822"/>
                  </a:moveTo>
                  <a:lnTo>
                    <a:pt x="1677477" y="1991863"/>
                  </a:lnTo>
                  <a:lnTo>
                    <a:pt x="1589029" y="1430971"/>
                  </a:lnTo>
                  <a:lnTo>
                    <a:pt x="1584353" y="1381692"/>
                  </a:lnTo>
                  <a:lnTo>
                    <a:pt x="1585773" y="1333326"/>
                  </a:lnTo>
                  <a:lnTo>
                    <a:pt x="1592984" y="1286292"/>
                  </a:lnTo>
                  <a:lnTo>
                    <a:pt x="1605681" y="1241007"/>
                  </a:lnTo>
                  <a:lnTo>
                    <a:pt x="1623557" y="1197889"/>
                  </a:lnTo>
                  <a:lnTo>
                    <a:pt x="1646308" y="1157356"/>
                  </a:lnTo>
                  <a:lnTo>
                    <a:pt x="1673628" y="1119825"/>
                  </a:lnTo>
                  <a:lnTo>
                    <a:pt x="1677736" y="1115388"/>
                  </a:lnTo>
                  <a:lnTo>
                    <a:pt x="1677736" y="1991822"/>
                  </a:lnTo>
                  <a:close/>
                </a:path>
                <a:path w="1678305" h="2965450">
                  <a:moveTo>
                    <a:pt x="914380" y="2965109"/>
                  </a:moveTo>
                  <a:lnTo>
                    <a:pt x="349860" y="2902350"/>
                  </a:lnTo>
                  <a:lnTo>
                    <a:pt x="301113" y="2893977"/>
                  </a:lnTo>
                  <a:lnTo>
                    <a:pt x="254858" y="2879936"/>
                  </a:lnTo>
                  <a:lnTo>
                    <a:pt x="211415" y="2860638"/>
                  </a:lnTo>
                  <a:lnTo>
                    <a:pt x="171105" y="2836495"/>
                  </a:lnTo>
                  <a:lnTo>
                    <a:pt x="134251" y="2807917"/>
                  </a:lnTo>
                  <a:lnTo>
                    <a:pt x="101173" y="2775314"/>
                  </a:lnTo>
                  <a:lnTo>
                    <a:pt x="72193" y="2739098"/>
                  </a:lnTo>
                  <a:lnTo>
                    <a:pt x="47631" y="2699679"/>
                  </a:lnTo>
                  <a:lnTo>
                    <a:pt x="27810" y="2657467"/>
                  </a:lnTo>
                  <a:lnTo>
                    <a:pt x="13050" y="2612874"/>
                  </a:lnTo>
                  <a:lnTo>
                    <a:pt x="3673" y="2566311"/>
                  </a:lnTo>
                  <a:lnTo>
                    <a:pt x="0" y="2518187"/>
                  </a:lnTo>
                  <a:lnTo>
                    <a:pt x="2352" y="2468913"/>
                  </a:lnTo>
                  <a:lnTo>
                    <a:pt x="10850" y="2420202"/>
                  </a:lnTo>
                  <a:lnTo>
                    <a:pt x="24992" y="2373947"/>
                  </a:lnTo>
                  <a:lnTo>
                    <a:pt x="44370" y="2330475"/>
                  </a:lnTo>
                  <a:lnTo>
                    <a:pt x="68578" y="2290115"/>
                  </a:lnTo>
                  <a:lnTo>
                    <a:pt x="97208" y="2253193"/>
                  </a:lnTo>
                  <a:lnTo>
                    <a:pt x="129854" y="2220037"/>
                  </a:lnTo>
                  <a:lnTo>
                    <a:pt x="166109" y="2190976"/>
                  </a:lnTo>
                  <a:lnTo>
                    <a:pt x="205567" y="2166336"/>
                  </a:lnTo>
                  <a:lnTo>
                    <a:pt x="247820" y="2146445"/>
                  </a:lnTo>
                  <a:lnTo>
                    <a:pt x="292461" y="2131631"/>
                  </a:lnTo>
                  <a:lnTo>
                    <a:pt x="339085" y="2122221"/>
                  </a:lnTo>
                  <a:lnTo>
                    <a:pt x="387284" y="2118544"/>
                  </a:lnTo>
                  <a:lnTo>
                    <a:pt x="436650" y="2120927"/>
                  </a:lnTo>
                  <a:lnTo>
                    <a:pt x="1001474" y="2183173"/>
                  </a:lnTo>
                  <a:lnTo>
                    <a:pt x="914380" y="2965109"/>
                  </a:lnTo>
                  <a:close/>
                </a:path>
                <a:path w="1678305" h="2965450">
                  <a:moveTo>
                    <a:pt x="1204401" y="998400"/>
                  </a:moveTo>
                  <a:lnTo>
                    <a:pt x="421708" y="917954"/>
                  </a:lnTo>
                  <a:lnTo>
                    <a:pt x="479900" y="353203"/>
                  </a:lnTo>
                  <a:lnTo>
                    <a:pt x="487985" y="304383"/>
                  </a:lnTo>
                  <a:lnTo>
                    <a:pt x="501737" y="257986"/>
                  </a:lnTo>
                  <a:lnTo>
                    <a:pt x="520751" y="214342"/>
                  </a:lnTo>
                  <a:lnTo>
                    <a:pt x="544622" y="173782"/>
                  </a:lnTo>
                  <a:lnTo>
                    <a:pt x="572945" y="136636"/>
                  </a:lnTo>
                  <a:lnTo>
                    <a:pt x="605315" y="103235"/>
                  </a:lnTo>
                  <a:lnTo>
                    <a:pt x="641327" y="73911"/>
                  </a:lnTo>
                  <a:lnTo>
                    <a:pt x="680577" y="48992"/>
                  </a:lnTo>
                  <a:lnTo>
                    <a:pt x="722659" y="28812"/>
                  </a:lnTo>
                  <a:lnTo>
                    <a:pt x="767170" y="13699"/>
                  </a:lnTo>
                  <a:lnTo>
                    <a:pt x="813704" y="3984"/>
                  </a:lnTo>
                  <a:lnTo>
                    <a:pt x="861855" y="0"/>
                  </a:lnTo>
                  <a:lnTo>
                    <a:pt x="911221" y="2075"/>
                  </a:lnTo>
                  <a:lnTo>
                    <a:pt x="960017" y="10136"/>
                  </a:lnTo>
                  <a:lnTo>
                    <a:pt x="1006375" y="23858"/>
                  </a:lnTo>
                  <a:lnTo>
                    <a:pt x="1049969" y="42839"/>
                  </a:lnTo>
                  <a:lnTo>
                    <a:pt x="1090471" y="66676"/>
                  </a:lnTo>
                  <a:lnTo>
                    <a:pt x="1127557" y="94966"/>
                  </a:lnTo>
                  <a:lnTo>
                    <a:pt x="1160899" y="127308"/>
                  </a:lnTo>
                  <a:lnTo>
                    <a:pt x="1190172" y="163299"/>
                  </a:lnTo>
                  <a:lnTo>
                    <a:pt x="1215050" y="202536"/>
                  </a:lnTo>
                  <a:lnTo>
                    <a:pt x="1235205" y="244619"/>
                  </a:lnTo>
                  <a:lnTo>
                    <a:pt x="1250312" y="289143"/>
                  </a:lnTo>
                  <a:lnTo>
                    <a:pt x="1260044" y="335707"/>
                  </a:lnTo>
                  <a:lnTo>
                    <a:pt x="1264076" y="383909"/>
                  </a:lnTo>
                  <a:lnTo>
                    <a:pt x="1262081" y="433347"/>
                  </a:lnTo>
                  <a:lnTo>
                    <a:pt x="1204401" y="998400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6614523" y="499571"/>
              <a:ext cx="1602105" cy="2468245"/>
            </a:xfrm>
            <a:custGeom>
              <a:avLst/>
              <a:gdLst/>
              <a:ahLst/>
              <a:cxnLst/>
              <a:rect l="l" t="t" r="r" b="b"/>
              <a:pathLst>
                <a:path w="1602105" h="2468245">
                  <a:moveTo>
                    <a:pt x="11089" y="2466247"/>
                  </a:moveTo>
                  <a:lnTo>
                    <a:pt x="6173" y="2467844"/>
                  </a:lnTo>
                  <a:lnTo>
                    <a:pt x="1638" y="2466168"/>
                  </a:lnTo>
                  <a:lnTo>
                    <a:pt x="0" y="2461345"/>
                  </a:lnTo>
                  <a:lnTo>
                    <a:pt x="6220" y="2414888"/>
                  </a:lnTo>
                  <a:lnTo>
                    <a:pt x="18987" y="2370295"/>
                  </a:lnTo>
                  <a:lnTo>
                    <a:pt x="37734" y="2328015"/>
                  </a:lnTo>
                  <a:lnTo>
                    <a:pt x="61891" y="2288497"/>
                  </a:lnTo>
                  <a:lnTo>
                    <a:pt x="90892" y="2252193"/>
                  </a:lnTo>
                  <a:lnTo>
                    <a:pt x="115959" y="2227603"/>
                  </a:lnTo>
                  <a:lnTo>
                    <a:pt x="60175" y="2321987"/>
                  </a:lnTo>
                  <a:lnTo>
                    <a:pt x="37748" y="2365792"/>
                  </a:lnTo>
                  <a:lnTo>
                    <a:pt x="22054" y="2412424"/>
                  </a:lnTo>
                  <a:lnTo>
                    <a:pt x="13870" y="2461250"/>
                  </a:lnTo>
                  <a:lnTo>
                    <a:pt x="11089" y="2466247"/>
                  </a:lnTo>
                  <a:close/>
                </a:path>
                <a:path w="1602105" h="2468245">
                  <a:moveTo>
                    <a:pt x="1600132" y="2239640"/>
                  </a:moveTo>
                  <a:lnTo>
                    <a:pt x="1545405" y="2238141"/>
                  </a:lnTo>
                  <a:lnTo>
                    <a:pt x="1495115" y="2234464"/>
                  </a:lnTo>
                  <a:lnTo>
                    <a:pt x="1444820" y="2230494"/>
                  </a:lnTo>
                  <a:lnTo>
                    <a:pt x="1293954" y="2217977"/>
                  </a:lnTo>
                  <a:lnTo>
                    <a:pt x="1243686" y="2213989"/>
                  </a:lnTo>
                  <a:lnTo>
                    <a:pt x="1193435" y="2210287"/>
                  </a:lnTo>
                  <a:lnTo>
                    <a:pt x="985795" y="2195994"/>
                  </a:lnTo>
                  <a:lnTo>
                    <a:pt x="881724" y="2188514"/>
                  </a:lnTo>
                  <a:lnTo>
                    <a:pt x="830089" y="2184627"/>
                  </a:lnTo>
                  <a:lnTo>
                    <a:pt x="778199" y="2180566"/>
                  </a:lnTo>
                  <a:lnTo>
                    <a:pt x="726316" y="2176322"/>
                  </a:lnTo>
                  <a:lnTo>
                    <a:pt x="674444" y="2171868"/>
                  </a:lnTo>
                  <a:lnTo>
                    <a:pt x="622582" y="2167176"/>
                  </a:lnTo>
                  <a:lnTo>
                    <a:pt x="570733" y="2162217"/>
                  </a:lnTo>
                  <a:lnTo>
                    <a:pt x="518898" y="2156965"/>
                  </a:lnTo>
                  <a:lnTo>
                    <a:pt x="467077" y="2151390"/>
                  </a:lnTo>
                  <a:lnTo>
                    <a:pt x="423068" y="2147460"/>
                  </a:lnTo>
                  <a:lnTo>
                    <a:pt x="378920" y="2145846"/>
                  </a:lnTo>
                  <a:lnTo>
                    <a:pt x="334872" y="2147789"/>
                  </a:lnTo>
                  <a:lnTo>
                    <a:pt x="291161" y="2154531"/>
                  </a:lnTo>
                  <a:lnTo>
                    <a:pt x="222669" y="2177799"/>
                  </a:lnTo>
                  <a:lnTo>
                    <a:pt x="160073" y="2213882"/>
                  </a:lnTo>
                  <a:lnTo>
                    <a:pt x="122115" y="2245398"/>
                  </a:lnTo>
                  <a:lnTo>
                    <a:pt x="88557" y="2281644"/>
                  </a:lnTo>
                  <a:lnTo>
                    <a:pt x="60175" y="2321987"/>
                  </a:lnTo>
                  <a:lnTo>
                    <a:pt x="115959" y="2227603"/>
                  </a:lnTo>
                  <a:lnTo>
                    <a:pt x="161150" y="2191023"/>
                  </a:lnTo>
                  <a:lnTo>
                    <a:pt x="225699" y="2155144"/>
                  </a:lnTo>
                  <a:lnTo>
                    <a:pt x="295915" y="2132463"/>
                  </a:lnTo>
                  <a:lnTo>
                    <a:pt x="341038" y="2126145"/>
                  </a:lnTo>
                  <a:lnTo>
                    <a:pt x="386537" y="2124779"/>
                  </a:lnTo>
                  <a:lnTo>
                    <a:pt x="432135" y="2126970"/>
                  </a:lnTo>
                  <a:lnTo>
                    <a:pt x="477556" y="2131323"/>
                  </a:lnTo>
                  <a:lnTo>
                    <a:pt x="530057" y="2137012"/>
                  </a:lnTo>
                  <a:lnTo>
                    <a:pt x="582576" y="2142385"/>
                  </a:lnTo>
                  <a:lnTo>
                    <a:pt x="635107" y="2147450"/>
                  </a:lnTo>
                  <a:lnTo>
                    <a:pt x="687645" y="2152218"/>
                  </a:lnTo>
                  <a:lnTo>
                    <a:pt x="740185" y="2156696"/>
                  </a:lnTo>
                  <a:lnTo>
                    <a:pt x="792721" y="2160895"/>
                  </a:lnTo>
                  <a:lnTo>
                    <a:pt x="845248" y="2164822"/>
                  </a:lnTo>
                  <a:lnTo>
                    <a:pt x="893958" y="2168277"/>
                  </a:lnTo>
                  <a:lnTo>
                    <a:pt x="1184440" y="2188014"/>
                  </a:lnTo>
                  <a:lnTo>
                    <a:pt x="1232887" y="2191451"/>
                  </a:lnTo>
                  <a:lnTo>
                    <a:pt x="1285027" y="2194984"/>
                  </a:lnTo>
                  <a:lnTo>
                    <a:pt x="1337240" y="2198681"/>
                  </a:lnTo>
                  <a:lnTo>
                    <a:pt x="1389460" y="2202793"/>
                  </a:lnTo>
                  <a:lnTo>
                    <a:pt x="1441624" y="2207573"/>
                  </a:lnTo>
                  <a:lnTo>
                    <a:pt x="1493667" y="2213274"/>
                  </a:lnTo>
                  <a:lnTo>
                    <a:pt x="1545525" y="2220146"/>
                  </a:lnTo>
                  <a:lnTo>
                    <a:pt x="1597134" y="2228442"/>
                  </a:lnTo>
                  <a:lnTo>
                    <a:pt x="1602074" y="2235421"/>
                  </a:lnTo>
                  <a:lnTo>
                    <a:pt x="1600132" y="2239640"/>
                  </a:lnTo>
                  <a:close/>
                </a:path>
                <a:path w="1602105" h="2468245">
                  <a:moveTo>
                    <a:pt x="1155434" y="1595595"/>
                  </a:moveTo>
                  <a:lnTo>
                    <a:pt x="1152920" y="1599648"/>
                  </a:lnTo>
                  <a:lnTo>
                    <a:pt x="1148454" y="1600539"/>
                  </a:lnTo>
                  <a:lnTo>
                    <a:pt x="1144237" y="1598598"/>
                  </a:lnTo>
                  <a:lnTo>
                    <a:pt x="1142472" y="1594153"/>
                  </a:lnTo>
                  <a:lnTo>
                    <a:pt x="1145384" y="1543667"/>
                  </a:lnTo>
                  <a:lnTo>
                    <a:pt x="1148717" y="1493236"/>
                  </a:lnTo>
                  <a:lnTo>
                    <a:pt x="1163772" y="1291881"/>
                  </a:lnTo>
                  <a:lnTo>
                    <a:pt x="1201125" y="723434"/>
                  </a:lnTo>
                  <a:lnTo>
                    <a:pt x="1214001" y="567740"/>
                  </a:lnTo>
                  <a:lnTo>
                    <a:pt x="1223971" y="464075"/>
                  </a:lnTo>
                  <a:lnTo>
                    <a:pt x="1227435" y="420178"/>
                  </a:lnTo>
                  <a:lnTo>
                    <a:pt x="1228737" y="376104"/>
                  </a:lnTo>
                  <a:lnTo>
                    <a:pt x="1226482" y="332132"/>
                  </a:lnTo>
                  <a:lnTo>
                    <a:pt x="1219277" y="288537"/>
                  </a:lnTo>
                  <a:lnTo>
                    <a:pt x="1195790" y="220321"/>
                  </a:lnTo>
                  <a:lnTo>
                    <a:pt x="1158879" y="158165"/>
                  </a:lnTo>
                  <a:lnTo>
                    <a:pt x="1127216" y="120508"/>
                  </a:lnTo>
                  <a:lnTo>
                    <a:pt x="1090801" y="87318"/>
                  </a:lnTo>
                  <a:lnTo>
                    <a:pt x="1050301" y="59352"/>
                  </a:lnTo>
                  <a:lnTo>
                    <a:pt x="1006379" y="37370"/>
                  </a:lnTo>
                  <a:lnTo>
                    <a:pt x="959702" y="22128"/>
                  </a:lnTo>
                  <a:lnTo>
                    <a:pt x="910934" y="14385"/>
                  </a:lnTo>
                  <a:lnTo>
                    <a:pt x="906117" y="11797"/>
                  </a:lnTo>
                  <a:lnTo>
                    <a:pt x="904460" y="6931"/>
                  </a:lnTo>
                  <a:lnTo>
                    <a:pt x="906094" y="2195"/>
                  </a:lnTo>
                  <a:lnTo>
                    <a:pt x="911147" y="0"/>
                  </a:lnTo>
                  <a:lnTo>
                    <a:pt x="957694" y="5964"/>
                  </a:lnTo>
                  <a:lnTo>
                    <a:pt x="1002344" y="18449"/>
                  </a:lnTo>
                  <a:lnTo>
                    <a:pt x="1044681" y="36891"/>
                  </a:lnTo>
                  <a:lnTo>
                    <a:pt x="1084288" y="60731"/>
                  </a:lnTo>
                  <a:lnTo>
                    <a:pt x="1120746" y="89407"/>
                  </a:lnTo>
                  <a:lnTo>
                    <a:pt x="1153638" y="122358"/>
                  </a:lnTo>
                  <a:lnTo>
                    <a:pt x="1182547" y="159024"/>
                  </a:lnTo>
                  <a:lnTo>
                    <a:pt x="1219062" y="223019"/>
                  </a:lnTo>
                  <a:lnTo>
                    <a:pt x="1242152" y="293073"/>
                  </a:lnTo>
                  <a:lnTo>
                    <a:pt x="1248830" y="338419"/>
                  </a:lnTo>
                  <a:lnTo>
                    <a:pt x="1250537" y="384065"/>
                  </a:lnTo>
                  <a:lnTo>
                    <a:pt x="1248649" y="429660"/>
                  </a:lnTo>
                  <a:lnTo>
                    <a:pt x="1244540" y="474850"/>
                  </a:lnTo>
                  <a:lnTo>
                    <a:pt x="1234139" y="579739"/>
                  </a:lnTo>
                  <a:lnTo>
                    <a:pt x="1224996" y="684790"/>
                  </a:lnTo>
                  <a:lnTo>
                    <a:pt x="1217067" y="790076"/>
                  </a:lnTo>
                  <a:lnTo>
                    <a:pt x="1183164" y="1335593"/>
                  </a:lnTo>
                  <a:lnTo>
                    <a:pt x="1179354" y="1387846"/>
                  </a:lnTo>
                  <a:lnTo>
                    <a:pt x="1174924" y="1440022"/>
                  </a:lnTo>
                  <a:lnTo>
                    <a:pt x="1169627" y="1492073"/>
                  </a:lnTo>
                  <a:lnTo>
                    <a:pt x="1163213" y="1543947"/>
                  </a:lnTo>
                  <a:lnTo>
                    <a:pt x="1155434" y="1595595"/>
                  </a:lnTo>
                  <a:close/>
                </a:path>
              </a:pathLst>
            </a:custGeom>
            <a:solidFill>
              <a:srgbClr val="9928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6768015" y="645274"/>
              <a:ext cx="1520190" cy="2664460"/>
            </a:xfrm>
            <a:custGeom>
              <a:avLst/>
              <a:gdLst/>
              <a:ahLst/>
              <a:cxnLst/>
              <a:rect l="l" t="t" r="r" b="b"/>
              <a:pathLst>
                <a:path w="1520190" h="2664460">
                  <a:moveTo>
                    <a:pt x="1519982" y="2271109"/>
                  </a:moveTo>
                  <a:lnTo>
                    <a:pt x="1472883" y="2237352"/>
                  </a:lnTo>
                  <a:lnTo>
                    <a:pt x="1430085" y="2218036"/>
                  </a:lnTo>
                  <a:lnTo>
                    <a:pt x="1384714" y="2204404"/>
                  </a:lnTo>
                  <a:lnTo>
                    <a:pt x="1337660" y="2195254"/>
                  </a:lnTo>
                  <a:lnTo>
                    <a:pt x="1289815" y="2189384"/>
                  </a:lnTo>
                  <a:lnTo>
                    <a:pt x="1242071" y="2185592"/>
                  </a:lnTo>
                  <a:lnTo>
                    <a:pt x="1195319" y="2182677"/>
                  </a:lnTo>
                  <a:lnTo>
                    <a:pt x="1177103" y="2173563"/>
                  </a:lnTo>
                  <a:lnTo>
                    <a:pt x="1173116" y="2155820"/>
                  </a:lnTo>
                  <a:lnTo>
                    <a:pt x="1181754" y="2138412"/>
                  </a:lnTo>
                  <a:lnTo>
                    <a:pt x="1201409" y="2130301"/>
                  </a:lnTo>
                  <a:lnTo>
                    <a:pt x="1251461" y="2130460"/>
                  </a:lnTo>
                  <a:lnTo>
                    <a:pt x="1301781" y="2132397"/>
                  </a:lnTo>
                  <a:lnTo>
                    <a:pt x="1351772" y="2137055"/>
                  </a:lnTo>
                  <a:lnTo>
                    <a:pt x="1400836" y="2145376"/>
                  </a:lnTo>
                  <a:lnTo>
                    <a:pt x="1448376" y="2158303"/>
                  </a:lnTo>
                  <a:lnTo>
                    <a:pt x="1493794" y="2176778"/>
                  </a:lnTo>
                  <a:lnTo>
                    <a:pt x="1519982" y="2192090"/>
                  </a:lnTo>
                  <a:lnTo>
                    <a:pt x="1519982" y="2271109"/>
                  </a:lnTo>
                  <a:close/>
                </a:path>
                <a:path w="1520190" h="2664460">
                  <a:moveTo>
                    <a:pt x="1026280" y="2153127"/>
                  </a:moveTo>
                  <a:lnTo>
                    <a:pt x="1017898" y="2157978"/>
                  </a:lnTo>
                  <a:lnTo>
                    <a:pt x="973298" y="2163710"/>
                  </a:lnTo>
                  <a:lnTo>
                    <a:pt x="926198" y="2164290"/>
                  </a:lnTo>
                  <a:lnTo>
                    <a:pt x="877646" y="2160724"/>
                  </a:lnTo>
                  <a:lnTo>
                    <a:pt x="828691" y="2154018"/>
                  </a:lnTo>
                  <a:lnTo>
                    <a:pt x="780380" y="2145179"/>
                  </a:lnTo>
                  <a:lnTo>
                    <a:pt x="733761" y="2135213"/>
                  </a:lnTo>
                  <a:lnTo>
                    <a:pt x="689885" y="2125126"/>
                  </a:lnTo>
                  <a:lnTo>
                    <a:pt x="671635" y="2100346"/>
                  </a:lnTo>
                  <a:lnTo>
                    <a:pt x="678180" y="2086916"/>
                  </a:lnTo>
                  <a:lnTo>
                    <a:pt x="694506" y="2082248"/>
                  </a:lnTo>
                  <a:lnTo>
                    <a:pt x="738175" y="2086753"/>
                  </a:lnTo>
                  <a:lnTo>
                    <a:pt x="781771" y="2091929"/>
                  </a:lnTo>
                  <a:lnTo>
                    <a:pt x="868739" y="2102990"/>
                  </a:lnTo>
                  <a:lnTo>
                    <a:pt x="907215" y="2107245"/>
                  </a:lnTo>
                  <a:lnTo>
                    <a:pt x="945978" y="2111669"/>
                  </a:lnTo>
                  <a:lnTo>
                    <a:pt x="984181" y="2118355"/>
                  </a:lnTo>
                  <a:lnTo>
                    <a:pt x="1020979" y="2129392"/>
                  </a:lnTo>
                  <a:lnTo>
                    <a:pt x="1029963" y="2144722"/>
                  </a:lnTo>
                  <a:lnTo>
                    <a:pt x="1026280" y="2153127"/>
                  </a:lnTo>
                  <a:close/>
                </a:path>
                <a:path w="1520190" h="2664460">
                  <a:moveTo>
                    <a:pt x="883535" y="1544797"/>
                  </a:moveTo>
                  <a:lnTo>
                    <a:pt x="851142" y="1584665"/>
                  </a:lnTo>
                  <a:lnTo>
                    <a:pt x="817640" y="1615653"/>
                  </a:lnTo>
                  <a:lnTo>
                    <a:pt x="779861" y="1643440"/>
                  </a:lnTo>
                  <a:lnTo>
                    <a:pt x="738662" y="1667538"/>
                  </a:lnTo>
                  <a:lnTo>
                    <a:pt x="694898" y="1687456"/>
                  </a:lnTo>
                  <a:lnTo>
                    <a:pt x="649427" y="1702704"/>
                  </a:lnTo>
                  <a:lnTo>
                    <a:pt x="603103" y="1712792"/>
                  </a:lnTo>
                  <a:lnTo>
                    <a:pt x="556784" y="1717230"/>
                  </a:lnTo>
                  <a:lnTo>
                    <a:pt x="511326" y="1715528"/>
                  </a:lnTo>
                  <a:lnTo>
                    <a:pt x="494797" y="1706828"/>
                  </a:lnTo>
                  <a:lnTo>
                    <a:pt x="488920" y="1690623"/>
                  </a:lnTo>
                  <a:lnTo>
                    <a:pt x="493807" y="1674173"/>
                  </a:lnTo>
                  <a:lnTo>
                    <a:pt x="509573" y="1664736"/>
                  </a:lnTo>
                  <a:lnTo>
                    <a:pt x="557887" y="1655924"/>
                  </a:lnTo>
                  <a:lnTo>
                    <a:pt x="606993" y="1644485"/>
                  </a:lnTo>
                  <a:lnTo>
                    <a:pt x="655658" y="1629643"/>
                  </a:lnTo>
                  <a:lnTo>
                    <a:pt x="702649" y="1610620"/>
                  </a:lnTo>
                  <a:lnTo>
                    <a:pt x="746734" y="1586640"/>
                  </a:lnTo>
                  <a:lnTo>
                    <a:pt x="786681" y="1556926"/>
                  </a:lnTo>
                  <a:lnTo>
                    <a:pt x="821257" y="1520701"/>
                  </a:lnTo>
                  <a:lnTo>
                    <a:pt x="847315" y="1481042"/>
                  </a:lnTo>
                  <a:lnTo>
                    <a:pt x="951648" y="1304516"/>
                  </a:lnTo>
                  <a:lnTo>
                    <a:pt x="951525" y="1308823"/>
                  </a:lnTo>
                  <a:lnTo>
                    <a:pt x="947297" y="1358899"/>
                  </a:lnTo>
                  <a:lnTo>
                    <a:pt x="939332" y="1408136"/>
                  </a:lnTo>
                  <a:lnTo>
                    <a:pt x="926682" y="1455931"/>
                  </a:lnTo>
                  <a:lnTo>
                    <a:pt x="908399" y="1501685"/>
                  </a:lnTo>
                  <a:lnTo>
                    <a:pt x="883535" y="1544797"/>
                  </a:lnTo>
                  <a:close/>
                </a:path>
                <a:path w="1520190" h="2664460">
                  <a:moveTo>
                    <a:pt x="951648" y="1304516"/>
                  </a:moveTo>
                  <a:lnTo>
                    <a:pt x="847315" y="1481042"/>
                  </a:lnTo>
                  <a:lnTo>
                    <a:pt x="866383" y="1438000"/>
                  </a:lnTo>
                  <a:lnTo>
                    <a:pt x="879689" y="1392460"/>
                  </a:lnTo>
                  <a:lnTo>
                    <a:pt x="888465" y="1345306"/>
                  </a:lnTo>
                  <a:lnTo>
                    <a:pt x="893939" y="1297421"/>
                  </a:lnTo>
                  <a:lnTo>
                    <a:pt x="897340" y="1249690"/>
                  </a:lnTo>
                  <a:lnTo>
                    <a:pt x="899899" y="1202996"/>
                  </a:lnTo>
                  <a:lnTo>
                    <a:pt x="909066" y="1184692"/>
                  </a:lnTo>
                  <a:lnTo>
                    <a:pt x="926911" y="1180521"/>
                  </a:lnTo>
                  <a:lnTo>
                    <a:pt x="944415" y="1188977"/>
                  </a:lnTo>
                  <a:lnTo>
                    <a:pt x="952563" y="1208553"/>
                  </a:lnTo>
                  <a:lnTo>
                    <a:pt x="952964" y="1258507"/>
                  </a:lnTo>
                  <a:lnTo>
                    <a:pt x="951648" y="1304516"/>
                  </a:lnTo>
                  <a:close/>
                </a:path>
                <a:path w="1520190" h="2664460">
                  <a:moveTo>
                    <a:pt x="444557" y="1653346"/>
                  </a:moveTo>
                  <a:lnTo>
                    <a:pt x="435264" y="1662550"/>
                  </a:lnTo>
                  <a:lnTo>
                    <a:pt x="421464" y="1666562"/>
                  </a:lnTo>
                  <a:lnTo>
                    <a:pt x="408517" y="1664492"/>
                  </a:lnTo>
                  <a:lnTo>
                    <a:pt x="371970" y="1646293"/>
                  </a:lnTo>
                  <a:lnTo>
                    <a:pt x="355165" y="1622465"/>
                  </a:lnTo>
                  <a:lnTo>
                    <a:pt x="357063" y="1611914"/>
                  </a:lnTo>
                  <a:lnTo>
                    <a:pt x="362783" y="1603568"/>
                  </a:lnTo>
                  <a:lnTo>
                    <a:pt x="371339" y="1597547"/>
                  </a:lnTo>
                  <a:lnTo>
                    <a:pt x="381351" y="1594977"/>
                  </a:lnTo>
                  <a:lnTo>
                    <a:pt x="391441" y="1596988"/>
                  </a:lnTo>
                  <a:lnTo>
                    <a:pt x="431989" y="1617456"/>
                  </a:lnTo>
                  <a:lnTo>
                    <a:pt x="447519" y="1641049"/>
                  </a:lnTo>
                  <a:lnTo>
                    <a:pt x="444557" y="1653346"/>
                  </a:lnTo>
                  <a:close/>
                </a:path>
                <a:path w="1520190" h="2664460">
                  <a:moveTo>
                    <a:pt x="951920" y="1028499"/>
                  </a:moveTo>
                  <a:lnTo>
                    <a:pt x="945511" y="1035909"/>
                  </a:lnTo>
                  <a:lnTo>
                    <a:pt x="936589" y="1037492"/>
                  </a:lnTo>
                  <a:lnTo>
                    <a:pt x="928188" y="1033812"/>
                  </a:lnTo>
                  <a:lnTo>
                    <a:pt x="923342" y="1025430"/>
                  </a:lnTo>
                  <a:lnTo>
                    <a:pt x="917392" y="980720"/>
                  </a:lnTo>
                  <a:lnTo>
                    <a:pt x="916560" y="933546"/>
                  </a:lnTo>
                  <a:lnTo>
                    <a:pt x="919839" y="884935"/>
                  </a:lnTo>
                  <a:lnTo>
                    <a:pt x="926225" y="835911"/>
                  </a:lnTo>
                  <a:lnTo>
                    <a:pt x="934714" y="787502"/>
                  </a:lnTo>
                  <a:lnTo>
                    <a:pt x="944299" y="740732"/>
                  </a:lnTo>
                  <a:lnTo>
                    <a:pt x="953977" y="696627"/>
                  </a:lnTo>
                  <a:lnTo>
                    <a:pt x="978453" y="678441"/>
                  </a:lnTo>
                  <a:lnTo>
                    <a:pt x="991924" y="684848"/>
                  </a:lnTo>
                  <a:lnTo>
                    <a:pt x="996843" y="701231"/>
                  </a:lnTo>
                  <a:lnTo>
                    <a:pt x="992799" y="744795"/>
                  </a:lnTo>
                  <a:lnTo>
                    <a:pt x="987903" y="788375"/>
                  </a:lnTo>
                  <a:lnTo>
                    <a:pt x="977357" y="875607"/>
                  </a:lnTo>
                  <a:lnTo>
                    <a:pt x="969272" y="952978"/>
                  </a:lnTo>
                  <a:lnTo>
                    <a:pt x="962794" y="991292"/>
                  </a:lnTo>
                  <a:lnTo>
                    <a:pt x="951920" y="1028499"/>
                  </a:lnTo>
                  <a:close/>
                </a:path>
                <a:path w="1520190" h="2664460">
                  <a:moveTo>
                    <a:pt x="248217" y="2646325"/>
                  </a:moveTo>
                  <a:lnTo>
                    <a:pt x="223226" y="2659921"/>
                  </a:lnTo>
                  <a:lnTo>
                    <a:pt x="175676" y="2664169"/>
                  </a:lnTo>
                  <a:lnTo>
                    <a:pt x="130694" y="2657563"/>
                  </a:lnTo>
                  <a:lnTo>
                    <a:pt x="89211" y="2640718"/>
                  </a:lnTo>
                  <a:lnTo>
                    <a:pt x="52155" y="2614251"/>
                  </a:lnTo>
                  <a:lnTo>
                    <a:pt x="20457" y="2578776"/>
                  </a:lnTo>
                  <a:lnTo>
                    <a:pt x="13922" y="2561784"/>
                  </a:lnTo>
                  <a:lnTo>
                    <a:pt x="13201" y="2560667"/>
                  </a:lnTo>
                  <a:lnTo>
                    <a:pt x="12177" y="2560061"/>
                  </a:lnTo>
                  <a:lnTo>
                    <a:pt x="11456" y="2558944"/>
                  </a:lnTo>
                  <a:lnTo>
                    <a:pt x="0" y="2533774"/>
                  </a:lnTo>
                  <a:lnTo>
                    <a:pt x="3065" y="2506820"/>
                  </a:lnTo>
                  <a:lnTo>
                    <a:pt x="19019" y="2485671"/>
                  </a:lnTo>
                  <a:lnTo>
                    <a:pt x="46227" y="2477910"/>
                  </a:lnTo>
                  <a:lnTo>
                    <a:pt x="91773" y="2483644"/>
                  </a:lnTo>
                  <a:lnTo>
                    <a:pt x="135506" y="2495870"/>
                  </a:lnTo>
                  <a:lnTo>
                    <a:pt x="176719" y="2514434"/>
                  </a:lnTo>
                  <a:lnTo>
                    <a:pt x="214705" y="2539186"/>
                  </a:lnTo>
                  <a:lnTo>
                    <a:pt x="248761" y="2569972"/>
                  </a:lnTo>
                  <a:lnTo>
                    <a:pt x="261822" y="2594784"/>
                  </a:lnTo>
                  <a:lnTo>
                    <a:pt x="261361" y="2622424"/>
                  </a:lnTo>
                  <a:lnTo>
                    <a:pt x="248217" y="2646325"/>
                  </a:lnTo>
                  <a:close/>
                </a:path>
                <a:path w="1520190" h="2664460">
                  <a:moveTo>
                    <a:pt x="610195" y="113692"/>
                  </a:moveTo>
                  <a:lnTo>
                    <a:pt x="576069" y="146871"/>
                  </a:lnTo>
                  <a:lnTo>
                    <a:pt x="532576" y="166056"/>
                  </a:lnTo>
                  <a:lnTo>
                    <a:pt x="484870" y="169483"/>
                  </a:lnTo>
                  <a:lnTo>
                    <a:pt x="438104" y="155387"/>
                  </a:lnTo>
                  <a:lnTo>
                    <a:pt x="424526" y="143410"/>
                  </a:lnTo>
                  <a:lnTo>
                    <a:pt x="417115" y="126915"/>
                  </a:lnTo>
                  <a:lnTo>
                    <a:pt x="416119" y="108769"/>
                  </a:lnTo>
                  <a:lnTo>
                    <a:pt x="421786" y="91841"/>
                  </a:lnTo>
                  <a:lnTo>
                    <a:pt x="448726" y="46259"/>
                  </a:lnTo>
                  <a:lnTo>
                    <a:pt x="452171" y="42767"/>
                  </a:lnTo>
                  <a:lnTo>
                    <a:pt x="487830" y="13568"/>
                  </a:lnTo>
                  <a:lnTo>
                    <a:pt x="528302" y="0"/>
                  </a:lnTo>
                  <a:lnTo>
                    <a:pt x="570717" y="17"/>
                  </a:lnTo>
                  <a:lnTo>
                    <a:pt x="608244" y="14768"/>
                  </a:lnTo>
                  <a:lnTo>
                    <a:pt x="619888" y="25397"/>
                  </a:lnTo>
                  <a:lnTo>
                    <a:pt x="627568" y="38023"/>
                  </a:lnTo>
                  <a:lnTo>
                    <a:pt x="630974" y="52400"/>
                  </a:lnTo>
                  <a:lnTo>
                    <a:pt x="629801" y="68281"/>
                  </a:lnTo>
                  <a:lnTo>
                    <a:pt x="610195" y="113692"/>
                  </a:lnTo>
                  <a:close/>
                </a:path>
                <a:path w="1520190" h="2664460">
                  <a:moveTo>
                    <a:pt x="498630" y="321770"/>
                  </a:moveTo>
                  <a:lnTo>
                    <a:pt x="469690" y="346792"/>
                  </a:lnTo>
                  <a:lnTo>
                    <a:pt x="435454" y="347621"/>
                  </a:lnTo>
                  <a:lnTo>
                    <a:pt x="405605" y="329978"/>
                  </a:lnTo>
                  <a:lnTo>
                    <a:pt x="389821" y="299587"/>
                  </a:lnTo>
                  <a:lnTo>
                    <a:pt x="397786" y="262167"/>
                  </a:lnTo>
                  <a:lnTo>
                    <a:pt x="426726" y="237145"/>
                  </a:lnTo>
                  <a:lnTo>
                    <a:pt x="460962" y="236316"/>
                  </a:lnTo>
                  <a:lnTo>
                    <a:pt x="490812" y="253959"/>
                  </a:lnTo>
                  <a:lnTo>
                    <a:pt x="506595" y="284350"/>
                  </a:lnTo>
                  <a:lnTo>
                    <a:pt x="498630" y="321770"/>
                  </a:lnTo>
                  <a:close/>
                </a:path>
                <a:path w="1520190" h="2664460">
                  <a:moveTo>
                    <a:pt x="1519982" y="1226064"/>
                  </a:moveTo>
                  <a:lnTo>
                    <a:pt x="1514999" y="1190694"/>
                  </a:lnTo>
                  <a:lnTo>
                    <a:pt x="1518559" y="1154542"/>
                  </a:lnTo>
                  <a:lnTo>
                    <a:pt x="1519982" y="1150191"/>
                  </a:lnTo>
                  <a:lnTo>
                    <a:pt x="1519982" y="1226064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7" name="object 3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3745" y="1838881"/>
            <a:ext cx="3686626" cy="7830748"/>
          </a:xfrm>
          <a:prstGeom prst="rect">
            <a:avLst/>
          </a:prstGeom>
        </p:spPr>
      </p:pic>
      <p:sp>
        <p:nvSpPr>
          <p:cNvPr id="38" name="object 38" descr=""/>
          <p:cNvSpPr txBox="1"/>
          <p:nvPr/>
        </p:nvSpPr>
        <p:spPr>
          <a:xfrm>
            <a:off x="11728216" y="8158471"/>
            <a:ext cx="5894705" cy="4819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000" spc="-114" i="1">
                <a:solidFill>
                  <a:srgbClr val="653824"/>
                </a:solidFill>
                <a:latin typeface="Arial"/>
                <a:cs typeface="Arial"/>
              </a:rPr>
              <a:t>SUBMITTED</a:t>
            </a:r>
            <a:r>
              <a:rPr dirty="0" sz="3000" spc="-180" i="1">
                <a:solidFill>
                  <a:srgbClr val="653824"/>
                </a:solidFill>
                <a:latin typeface="Arial"/>
                <a:cs typeface="Arial"/>
              </a:rPr>
              <a:t> </a:t>
            </a:r>
            <a:r>
              <a:rPr dirty="0" sz="3000" spc="-10" i="1">
                <a:solidFill>
                  <a:srgbClr val="653824"/>
                </a:solidFill>
                <a:latin typeface="Arial"/>
                <a:cs typeface="Arial"/>
              </a:rPr>
              <a:t>TO</a:t>
            </a:r>
            <a:r>
              <a:rPr dirty="0" sz="3000" spc="-175" i="1">
                <a:solidFill>
                  <a:srgbClr val="653824"/>
                </a:solidFill>
                <a:latin typeface="Arial"/>
                <a:cs typeface="Arial"/>
              </a:rPr>
              <a:t> </a:t>
            </a:r>
            <a:r>
              <a:rPr dirty="0" sz="3000" spc="305" i="1">
                <a:solidFill>
                  <a:srgbClr val="653824"/>
                </a:solidFill>
                <a:latin typeface="Arial"/>
                <a:cs typeface="Arial"/>
              </a:rPr>
              <a:t>-</a:t>
            </a:r>
            <a:r>
              <a:rPr dirty="0" sz="3000" spc="-175" i="1">
                <a:solidFill>
                  <a:srgbClr val="653824"/>
                </a:solidFill>
                <a:latin typeface="Arial"/>
                <a:cs typeface="Arial"/>
              </a:rPr>
              <a:t> </a:t>
            </a:r>
            <a:r>
              <a:rPr dirty="0" sz="3000" spc="-210" i="1">
                <a:solidFill>
                  <a:srgbClr val="653824"/>
                </a:solidFill>
                <a:latin typeface="Arial"/>
                <a:cs typeface="Arial"/>
              </a:rPr>
              <a:t>DR.</a:t>
            </a:r>
            <a:r>
              <a:rPr dirty="0" sz="3000" spc="-180" i="1">
                <a:solidFill>
                  <a:srgbClr val="653824"/>
                </a:solidFill>
                <a:latin typeface="Arial"/>
                <a:cs typeface="Arial"/>
              </a:rPr>
              <a:t> </a:t>
            </a:r>
            <a:r>
              <a:rPr dirty="0" sz="3000" spc="-140" i="1">
                <a:solidFill>
                  <a:srgbClr val="653824"/>
                </a:solidFill>
                <a:latin typeface="Arial"/>
                <a:cs typeface="Arial"/>
              </a:rPr>
              <a:t>ANKUR</a:t>
            </a:r>
            <a:r>
              <a:rPr dirty="0" sz="3000" spc="-175" i="1">
                <a:solidFill>
                  <a:srgbClr val="653824"/>
                </a:solidFill>
                <a:latin typeface="Arial"/>
                <a:cs typeface="Arial"/>
              </a:rPr>
              <a:t> </a:t>
            </a:r>
            <a:r>
              <a:rPr dirty="0" sz="3000" spc="-20" i="1">
                <a:solidFill>
                  <a:srgbClr val="653824"/>
                </a:solidFill>
                <a:latin typeface="Arial"/>
                <a:cs typeface="Arial"/>
              </a:rPr>
              <a:t>JAIN</a:t>
            </a:r>
            <a:endParaRPr sz="30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9413251" y="5715746"/>
            <a:ext cx="5035550" cy="1023619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algn="ctr">
              <a:lnSpc>
                <a:spcPts val="4160"/>
              </a:lnSpc>
              <a:spcBef>
                <a:spcPts val="115"/>
              </a:spcBef>
            </a:pPr>
            <a:r>
              <a:rPr dirty="0" sz="3600" spc="300" b="1">
                <a:solidFill>
                  <a:srgbClr val="653824"/>
                </a:solidFill>
                <a:latin typeface="Trebuchet MS"/>
                <a:cs typeface="Trebuchet MS"/>
              </a:rPr>
              <a:t>DATA</a:t>
            </a:r>
            <a:r>
              <a:rPr dirty="0" sz="3600" spc="-350" b="1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600" spc="235" b="1">
                <a:solidFill>
                  <a:srgbClr val="653824"/>
                </a:solidFill>
                <a:latin typeface="Trebuchet MS"/>
                <a:cs typeface="Trebuchet MS"/>
              </a:rPr>
              <a:t>VISUALISATION</a:t>
            </a:r>
            <a:endParaRPr sz="3600">
              <a:latin typeface="Trebuchet MS"/>
              <a:cs typeface="Trebuchet MS"/>
            </a:endParaRPr>
          </a:p>
          <a:p>
            <a:pPr algn="ctr">
              <a:lnSpc>
                <a:spcPts val="3679"/>
              </a:lnSpc>
            </a:pPr>
            <a:r>
              <a:rPr dirty="0" sz="3200" spc="330">
                <a:solidFill>
                  <a:srgbClr val="653824"/>
                </a:solidFill>
                <a:latin typeface="Trebuchet MS"/>
                <a:cs typeface="Trebuchet MS"/>
              </a:rPr>
              <a:t>CSE3004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D8B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511791" y="1028703"/>
            <a:ext cx="11776710" cy="9258300"/>
            <a:chOff x="6511791" y="1028703"/>
            <a:chExt cx="11776710" cy="9258300"/>
          </a:xfrm>
        </p:grpSpPr>
        <p:sp>
          <p:nvSpPr>
            <p:cNvPr id="4" name="object 4" descr=""/>
            <p:cNvSpPr/>
            <p:nvPr/>
          </p:nvSpPr>
          <p:spPr>
            <a:xfrm>
              <a:off x="6531101" y="1044148"/>
              <a:ext cx="11757025" cy="9243060"/>
            </a:xfrm>
            <a:custGeom>
              <a:avLst/>
              <a:gdLst/>
              <a:ahLst/>
              <a:cxnLst/>
              <a:rect l="l" t="t" r="r" b="b"/>
              <a:pathLst>
                <a:path w="11757025" h="9243060">
                  <a:moveTo>
                    <a:pt x="11756899" y="9242850"/>
                  </a:moveTo>
                  <a:lnTo>
                    <a:pt x="9670284" y="9242850"/>
                  </a:lnTo>
                  <a:lnTo>
                    <a:pt x="9670284" y="320503"/>
                  </a:lnTo>
                  <a:lnTo>
                    <a:pt x="9673743" y="273962"/>
                  </a:lnTo>
                  <a:lnTo>
                    <a:pt x="9683782" y="229458"/>
                  </a:lnTo>
                  <a:lnTo>
                    <a:pt x="9699897" y="187495"/>
                  </a:lnTo>
                  <a:lnTo>
                    <a:pt x="9721583" y="148578"/>
                  </a:lnTo>
                  <a:lnTo>
                    <a:pt x="9748335" y="113213"/>
                  </a:lnTo>
                  <a:lnTo>
                    <a:pt x="9779649" y="81903"/>
                  </a:lnTo>
                  <a:lnTo>
                    <a:pt x="9815018" y="55154"/>
                  </a:lnTo>
                  <a:lnTo>
                    <a:pt x="9853939" y="33471"/>
                  </a:lnTo>
                  <a:lnTo>
                    <a:pt x="9895907" y="17357"/>
                  </a:lnTo>
                  <a:lnTo>
                    <a:pt x="9940417" y="7319"/>
                  </a:lnTo>
                  <a:lnTo>
                    <a:pt x="9986963" y="3861"/>
                  </a:lnTo>
                  <a:lnTo>
                    <a:pt x="11756899" y="3861"/>
                  </a:lnTo>
                  <a:lnTo>
                    <a:pt x="11756899" y="9242850"/>
                  </a:lnTo>
                  <a:close/>
                </a:path>
                <a:path w="11757025" h="9243060">
                  <a:moveTo>
                    <a:pt x="9600769" y="9242850"/>
                  </a:moveTo>
                  <a:lnTo>
                    <a:pt x="0" y="9242850"/>
                  </a:lnTo>
                  <a:lnTo>
                    <a:pt x="0" y="316641"/>
                  </a:lnTo>
                  <a:lnTo>
                    <a:pt x="3458" y="270100"/>
                  </a:lnTo>
                  <a:lnTo>
                    <a:pt x="13497" y="225596"/>
                  </a:lnTo>
                  <a:lnTo>
                    <a:pt x="29613" y="183633"/>
                  </a:lnTo>
                  <a:lnTo>
                    <a:pt x="51299" y="144717"/>
                  </a:lnTo>
                  <a:lnTo>
                    <a:pt x="78051" y="109351"/>
                  </a:lnTo>
                  <a:lnTo>
                    <a:pt x="109364" y="78042"/>
                  </a:lnTo>
                  <a:lnTo>
                    <a:pt x="144734" y="51293"/>
                  </a:lnTo>
                  <a:lnTo>
                    <a:pt x="183655" y="29609"/>
                  </a:lnTo>
                  <a:lnTo>
                    <a:pt x="225622" y="13496"/>
                  </a:lnTo>
                  <a:lnTo>
                    <a:pt x="270132" y="3458"/>
                  </a:lnTo>
                  <a:lnTo>
                    <a:pt x="316678" y="0"/>
                  </a:lnTo>
                  <a:lnTo>
                    <a:pt x="9284090" y="0"/>
                  </a:lnTo>
                  <a:lnTo>
                    <a:pt x="9330636" y="3461"/>
                  </a:lnTo>
                  <a:lnTo>
                    <a:pt x="9375146" y="13519"/>
                  </a:lnTo>
                  <a:lnTo>
                    <a:pt x="9417114" y="29687"/>
                  </a:lnTo>
                  <a:lnTo>
                    <a:pt x="9456035" y="51478"/>
                  </a:lnTo>
                  <a:lnTo>
                    <a:pt x="9491404" y="78404"/>
                  </a:lnTo>
                  <a:lnTo>
                    <a:pt x="9522718" y="109978"/>
                  </a:lnTo>
                  <a:lnTo>
                    <a:pt x="9549470" y="145712"/>
                  </a:lnTo>
                  <a:lnTo>
                    <a:pt x="9571156" y="185119"/>
                  </a:lnTo>
                  <a:lnTo>
                    <a:pt x="9587271" y="227711"/>
                  </a:lnTo>
                  <a:lnTo>
                    <a:pt x="9597310" y="273002"/>
                  </a:lnTo>
                  <a:lnTo>
                    <a:pt x="9600769" y="320503"/>
                  </a:lnTo>
                  <a:lnTo>
                    <a:pt x="9600769" y="9242850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832332" y="1372375"/>
              <a:ext cx="11456035" cy="8914765"/>
            </a:xfrm>
            <a:custGeom>
              <a:avLst/>
              <a:gdLst/>
              <a:ahLst/>
              <a:cxnLst/>
              <a:rect l="l" t="t" r="r" b="b"/>
              <a:pathLst>
                <a:path w="11456035" h="8914765">
                  <a:moveTo>
                    <a:pt x="8994445" y="8914624"/>
                  </a:moveTo>
                  <a:lnTo>
                    <a:pt x="2707" y="8914624"/>
                  </a:lnTo>
                  <a:lnTo>
                    <a:pt x="0" y="0"/>
                  </a:lnTo>
                  <a:lnTo>
                    <a:pt x="8994445" y="0"/>
                  </a:lnTo>
                  <a:lnTo>
                    <a:pt x="8994445" y="8914624"/>
                  </a:lnTo>
                  <a:close/>
                </a:path>
                <a:path w="11456035" h="8914765">
                  <a:moveTo>
                    <a:pt x="11455668" y="8914624"/>
                  </a:moveTo>
                  <a:lnTo>
                    <a:pt x="9674145" y="8914624"/>
                  </a:lnTo>
                  <a:lnTo>
                    <a:pt x="9674145" y="0"/>
                  </a:lnTo>
                  <a:lnTo>
                    <a:pt x="11455668" y="0"/>
                  </a:lnTo>
                  <a:lnTo>
                    <a:pt x="11455668" y="8914624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1791" y="1028703"/>
              <a:ext cx="11776208" cy="925829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48548" rIns="0" bIns="0" rtlCol="0" vert="horz">
            <a:spAutoFit/>
          </a:bodyPr>
          <a:lstStyle/>
          <a:p>
            <a:pPr marL="6924675">
              <a:lnSpc>
                <a:spcPct val="100000"/>
              </a:lnSpc>
              <a:spcBef>
                <a:spcPts val="120"/>
              </a:spcBef>
            </a:pPr>
            <a:r>
              <a:rPr dirty="0" sz="8700" spc="365"/>
              <a:t>Methodology</a:t>
            </a:r>
            <a:endParaRPr sz="8700"/>
          </a:p>
        </p:txBody>
      </p:sp>
      <p:sp>
        <p:nvSpPr>
          <p:cNvPr id="8" name="object 8" descr=""/>
          <p:cNvSpPr txBox="1"/>
          <p:nvPr/>
        </p:nvSpPr>
        <p:spPr>
          <a:xfrm>
            <a:off x="10188911" y="4574918"/>
            <a:ext cx="4686935" cy="413448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45"/>
              </a:spcBef>
            </a:pPr>
            <a:r>
              <a:rPr dirty="0" sz="3300" spc="-25">
                <a:solidFill>
                  <a:srgbClr val="653824"/>
                </a:solidFill>
                <a:latin typeface="Trebuchet MS"/>
                <a:cs typeface="Trebuchet MS"/>
              </a:rPr>
              <a:t>Relationship</a:t>
            </a:r>
            <a:r>
              <a:rPr dirty="0" sz="3300" spc="-21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300" spc="-10">
                <a:solidFill>
                  <a:srgbClr val="653824"/>
                </a:solidFill>
                <a:latin typeface="Trebuchet MS"/>
                <a:cs typeface="Trebuchet MS"/>
              </a:rPr>
              <a:t>between the</a:t>
            </a:r>
            <a:r>
              <a:rPr dirty="0" sz="3300" spc="-24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300" spc="-10">
                <a:solidFill>
                  <a:srgbClr val="653824"/>
                </a:solidFill>
                <a:latin typeface="Trebuchet MS"/>
                <a:cs typeface="Trebuchet MS"/>
              </a:rPr>
              <a:t>various</a:t>
            </a:r>
            <a:r>
              <a:rPr dirty="0" sz="3300" spc="-24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300" spc="-10">
                <a:solidFill>
                  <a:srgbClr val="653824"/>
                </a:solidFill>
                <a:latin typeface="Trebuchet MS"/>
                <a:cs typeface="Trebuchet MS"/>
              </a:rPr>
              <a:t>attributes. </a:t>
            </a:r>
            <a:r>
              <a:rPr dirty="0" sz="3300">
                <a:solidFill>
                  <a:srgbClr val="653824"/>
                </a:solidFill>
                <a:latin typeface="Trebuchet MS"/>
                <a:cs typeface="Trebuchet MS"/>
              </a:rPr>
              <a:t>Determine</a:t>
            </a:r>
            <a:r>
              <a:rPr dirty="0" sz="3300" spc="-18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300" spc="-70">
                <a:solidFill>
                  <a:srgbClr val="653824"/>
                </a:solidFill>
                <a:latin typeface="Trebuchet MS"/>
                <a:cs typeface="Trebuchet MS"/>
              </a:rPr>
              <a:t>which</a:t>
            </a:r>
            <a:r>
              <a:rPr dirty="0" sz="3300" spc="-18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300" spc="-10">
                <a:solidFill>
                  <a:srgbClr val="653824"/>
                </a:solidFill>
                <a:latin typeface="Trebuchet MS"/>
                <a:cs typeface="Trebuchet MS"/>
              </a:rPr>
              <a:t>disease </a:t>
            </a:r>
            <a:r>
              <a:rPr dirty="0" sz="3300">
                <a:solidFill>
                  <a:srgbClr val="653824"/>
                </a:solidFill>
                <a:latin typeface="Trebuchet MS"/>
                <a:cs typeface="Trebuchet MS"/>
              </a:rPr>
              <a:t>had</a:t>
            </a:r>
            <a:r>
              <a:rPr dirty="0" sz="3300" spc="-23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300" spc="-10">
                <a:solidFill>
                  <a:srgbClr val="653824"/>
                </a:solidFill>
                <a:latin typeface="Trebuchet MS"/>
                <a:cs typeface="Trebuchet MS"/>
              </a:rPr>
              <a:t>the</a:t>
            </a:r>
            <a:r>
              <a:rPr dirty="0" sz="3300" spc="-23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300" spc="85">
                <a:solidFill>
                  <a:srgbClr val="653824"/>
                </a:solidFill>
                <a:latin typeface="Trebuchet MS"/>
                <a:cs typeface="Trebuchet MS"/>
              </a:rPr>
              <a:t>most</a:t>
            </a:r>
            <a:r>
              <a:rPr dirty="0" sz="3300" spc="-24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300" spc="-25">
                <a:solidFill>
                  <a:srgbClr val="653824"/>
                </a:solidFill>
                <a:latin typeface="Trebuchet MS"/>
                <a:cs typeface="Trebuchet MS"/>
              </a:rPr>
              <a:t>impact</a:t>
            </a:r>
            <a:r>
              <a:rPr dirty="0" sz="3300" spc="-23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300" spc="75">
                <a:solidFill>
                  <a:srgbClr val="653824"/>
                </a:solidFill>
                <a:latin typeface="Trebuchet MS"/>
                <a:cs typeface="Trebuchet MS"/>
              </a:rPr>
              <a:t>on </a:t>
            </a:r>
            <a:r>
              <a:rPr dirty="0" sz="3300" spc="-70">
                <a:solidFill>
                  <a:srgbClr val="653824"/>
                </a:solidFill>
                <a:latin typeface="Trebuchet MS"/>
                <a:cs typeface="Trebuchet MS"/>
              </a:rPr>
              <a:t>which</a:t>
            </a:r>
            <a:r>
              <a:rPr dirty="0" sz="3300" spc="-254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300" spc="-10">
                <a:solidFill>
                  <a:srgbClr val="653824"/>
                </a:solidFill>
                <a:latin typeface="Trebuchet MS"/>
                <a:cs typeface="Trebuchet MS"/>
              </a:rPr>
              <a:t>state</a:t>
            </a:r>
            <a:r>
              <a:rPr dirty="0" sz="3300" spc="-254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300" spc="105">
                <a:solidFill>
                  <a:srgbClr val="653824"/>
                </a:solidFill>
                <a:latin typeface="Trebuchet MS"/>
                <a:cs typeface="Trebuchet MS"/>
              </a:rPr>
              <a:t>of</a:t>
            </a:r>
            <a:r>
              <a:rPr dirty="0" sz="3300" spc="-254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300" spc="-10">
                <a:solidFill>
                  <a:srgbClr val="653824"/>
                </a:solidFill>
                <a:latin typeface="Trebuchet MS"/>
                <a:cs typeface="Trebuchet MS"/>
              </a:rPr>
              <a:t>India.</a:t>
            </a:r>
            <a:endParaRPr sz="3300">
              <a:latin typeface="Trebuchet MS"/>
              <a:cs typeface="Trebuchet MS"/>
            </a:endParaRPr>
          </a:p>
          <a:p>
            <a:pPr algn="just" marL="12700" marR="1148080">
              <a:lnSpc>
                <a:spcPts val="4050"/>
              </a:lnSpc>
              <a:spcBef>
                <a:spcPts val="105"/>
              </a:spcBef>
            </a:pPr>
            <a:r>
              <a:rPr dirty="0" sz="3300" spc="-280">
                <a:solidFill>
                  <a:srgbClr val="653824"/>
                </a:solidFill>
                <a:latin typeface="Trebuchet MS"/>
                <a:cs typeface="Trebuchet MS"/>
              </a:rPr>
              <a:t>Will</a:t>
            </a:r>
            <a:r>
              <a:rPr dirty="0" sz="3300" spc="3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300" spc="-50">
                <a:solidFill>
                  <a:srgbClr val="653824"/>
                </a:solidFill>
                <a:latin typeface="Trebuchet MS"/>
                <a:cs typeface="Trebuchet MS"/>
              </a:rPr>
              <a:t>help</a:t>
            </a:r>
            <a:r>
              <a:rPr dirty="0" sz="3300" spc="-20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300" spc="-30">
                <a:solidFill>
                  <a:srgbClr val="653824"/>
                </a:solidFill>
                <a:latin typeface="Trebuchet MS"/>
                <a:cs typeface="Trebuchet MS"/>
              </a:rPr>
              <a:t>the</a:t>
            </a:r>
            <a:r>
              <a:rPr dirty="0" sz="33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300" spc="-10">
                <a:solidFill>
                  <a:srgbClr val="653824"/>
                </a:solidFill>
                <a:latin typeface="Trebuchet MS"/>
                <a:cs typeface="Trebuchet MS"/>
              </a:rPr>
              <a:t>higher </a:t>
            </a:r>
            <a:r>
              <a:rPr dirty="0" sz="3300" spc="-55">
                <a:solidFill>
                  <a:srgbClr val="653824"/>
                </a:solidFill>
                <a:latin typeface="Trebuchet MS"/>
                <a:cs typeface="Trebuchet MS"/>
              </a:rPr>
              <a:t>authorities</a:t>
            </a:r>
            <a:r>
              <a:rPr dirty="0" sz="3300" spc="-18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300">
                <a:solidFill>
                  <a:srgbClr val="653824"/>
                </a:solidFill>
                <a:latin typeface="Trebuchet MS"/>
                <a:cs typeface="Trebuchet MS"/>
              </a:rPr>
              <a:t>to</a:t>
            </a:r>
            <a:r>
              <a:rPr dirty="0" sz="3300" spc="-17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300" spc="-20">
                <a:solidFill>
                  <a:srgbClr val="653824"/>
                </a:solidFill>
                <a:latin typeface="Trebuchet MS"/>
                <a:cs typeface="Trebuchet MS"/>
              </a:rPr>
              <a:t>take </a:t>
            </a:r>
            <a:r>
              <a:rPr dirty="0" sz="3300" spc="-10">
                <a:solidFill>
                  <a:srgbClr val="653824"/>
                </a:solidFill>
                <a:latin typeface="Trebuchet MS"/>
                <a:cs typeface="Trebuchet MS"/>
              </a:rPr>
              <a:t>measures.</a:t>
            </a:r>
            <a:endParaRPr sz="33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7572960" y="4539699"/>
            <a:ext cx="1537970" cy="3816350"/>
            <a:chOff x="7572960" y="4539699"/>
            <a:chExt cx="1537970" cy="3816350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7343" y="5302628"/>
              <a:ext cx="930013" cy="83879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19158" y="4686968"/>
              <a:ext cx="589067" cy="537422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7572960" y="4539699"/>
              <a:ext cx="1536700" cy="1351280"/>
            </a:xfrm>
            <a:custGeom>
              <a:avLst/>
              <a:gdLst/>
              <a:ahLst/>
              <a:cxnLst/>
              <a:rect l="l" t="t" r="r" b="b"/>
              <a:pathLst>
                <a:path w="1536700" h="1351279">
                  <a:moveTo>
                    <a:pt x="1074396" y="1350721"/>
                  </a:moveTo>
                  <a:lnTo>
                    <a:pt x="804651" y="1023992"/>
                  </a:lnTo>
                  <a:lnTo>
                    <a:pt x="1040438" y="829236"/>
                  </a:lnTo>
                  <a:lnTo>
                    <a:pt x="1081488" y="802574"/>
                  </a:lnTo>
                  <a:lnTo>
                    <a:pt x="1126018" y="786447"/>
                  </a:lnTo>
                  <a:lnTo>
                    <a:pt x="1172253" y="780680"/>
                  </a:lnTo>
                  <a:lnTo>
                    <a:pt x="1218414" y="785100"/>
                  </a:lnTo>
                  <a:lnTo>
                    <a:pt x="1262726" y="799534"/>
                  </a:lnTo>
                  <a:lnTo>
                    <a:pt x="1303412" y="823806"/>
                  </a:lnTo>
                  <a:lnTo>
                    <a:pt x="1338695" y="857744"/>
                  </a:lnTo>
                  <a:lnTo>
                    <a:pt x="1365360" y="898790"/>
                  </a:lnTo>
                  <a:lnTo>
                    <a:pt x="1381490" y="943315"/>
                  </a:lnTo>
                  <a:lnTo>
                    <a:pt x="1387257" y="989543"/>
                  </a:lnTo>
                  <a:lnTo>
                    <a:pt x="1382836" y="1035698"/>
                  </a:lnTo>
                  <a:lnTo>
                    <a:pt x="1368401" y="1080005"/>
                  </a:lnTo>
                  <a:lnTo>
                    <a:pt x="1344126" y="1120686"/>
                  </a:lnTo>
                  <a:lnTo>
                    <a:pt x="1310183" y="1155965"/>
                  </a:lnTo>
                  <a:lnTo>
                    <a:pt x="1074396" y="1350721"/>
                  </a:lnTo>
                  <a:close/>
                </a:path>
                <a:path w="1536700" h="1351279">
                  <a:moveTo>
                    <a:pt x="144383" y="936864"/>
                  </a:moveTo>
                  <a:lnTo>
                    <a:pt x="18801" y="657863"/>
                  </a:lnTo>
                  <a:lnTo>
                    <a:pt x="3844" y="611290"/>
                  </a:lnTo>
                  <a:lnTo>
                    <a:pt x="0" y="564118"/>
                  </a:lnTo>
                  <a:lnTo>
                    <a:pt x="6612" y="518021"/>
                  </a:lnTo>
                  <a:lnTo>
                    <a:pt x="23026" y="474676"/>
                  </a:lnTo>
                  <a:lnTo>
                    <a:pt x="48586" y="435757"/>
                  </a:lnTo>
                  <a:lnTo>
                    <a:pt x="82636" y="402940"/>
                  </a:lnTo>
                  <a:lnTo>
                    <a:pt x="124521" y="377901"/>
                  </a:lnTo>
                  <a:lnTo>
                    <a:pt x="171117" y="363048"/>
                  </a:lnTo>
                  <a:lnTo>
                    <a:pt x="218341" y="359249"/>
                  </a:lnTo>
                  <a:lnTo>
                    <a:pt x="264506" y="365873"/>
                  </a:lnTo>
                  <a:lnTo>
                    <a:pt x="307925" y="382286"/>
                  </a:lnTo>
                  <a:lnTo>
                    <a:pt x="346911" y="407855"/>
                  </a:lnTo>
                  <a:lnTo>
                    <a:pt x="379778" y="441947"/>
                  </a:lnTo>
                  <a:lnTo>
                    <a:pt x="404838" y="483928"/>
                  </a:lnTo>
                  <a:lnTo>
                    <a:pt x="530741" y="762929"/>
                  </a:lnTo>
                  <a:lnTo>
                    <a:pt x="144383" y="936864"/>
                  </a:lnTo>
                  <a:close/>
                </a:path>
                <a:path w="1536700" h="1351279">
                  <a:moveTo>
                    <a:pt x="1135586" y="532296"/>
                  </a:moveTo>
                  <a:lnTo>
                    <a:pt x="958425" y="147269"/>
                  </a:lnTo>
                  <a:lnTo>
                    <a:pt x="1236179" y="19460"/>
                  </a:lnTo>
                  <a:lnTo>
                    <a:pt x="1282677" y="4196"/>
                  </a:lnTo>
                  <a:lnTo>
                    <a:pt x="1329875" y="0"/>
                  </a:lnTo>
                  <a:lnTo>
                    <a:pt x="1376081" y="6247"/>
                  </a:lnTo>
                  <a:lnTo>
                    <a:pt x="1419602" y="22317"/>
                  </a:lnTo>
                  <a:lnTo>
                    <a:pt x="1458747" y="47588"/>
                  </a:lnTo>
                  <a:lnTo>
                    <a:pt x="1491823" y="81438"/>
                  </a:lnTo>
                  <a:lnTo>
                    <a:pt x="1517138" y="123244"/>
                  </a:lnTo>
                  <a:lnTo>
                    <a:pt x="1532403" y="169719"/>
                  </a:lnTo>
                  <a:lnTo>
                    <a:pt x="1536600" y="216872"/>
                  </a:lnTo>
                  <a:lnTo>
                    <a:pt x="1530352" y="263027"/>
                  </a:lnTo>
                  <a:lnTo>
                    <a:pt x="1514280" y="306510"/>
                  </a:lnTo>
                  <a:lnTo>
                    <a:pt x="1489005" y="345645"/>
                  </a:lnTo>
                  <a:lnTo>
                    <a:pt x="1455152" y="378755"/>
                  </a:lnTo>
                  <a:lnTo>
                    <a:pt x="1413340" y="404167"/>
                  </a:lnTo>
                  <a:lnTo>
                    <a:pt x="1135586" y="532296"/>
                  </a:lnTo>
                  <a:close/>
                </a:path>
              </a:pathLst>
            </a:custGeom>
            <a:solidFill>
              <a:srgbClr val="FFD6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695879" y="4661022"/>
              <a:ext cx="1414780" cy="1445895"/>
            </a:xfrm>
            <a:custGeom>
              <a:avLst/>
              <a:gdLst/>
              <a:ahLst/>
              <a:cxnLst/>
              <a:rect l="l" t="t" r="r" b="b"/>
              <a:pathLst>
                <a:path w="1414779" h="1445895">
                  <a:moveTo>
                    <a:pt x="704157" y="1445296"/>
                  </a:moveTo>
                  <a:lnTo>
                    <a:pt x="700313" y="1440170"/>
                  </a:lnTo>
                  <a:lnTo>
                    <a:pt x="703196" y="1437608"/>
                  </a:lnTo>
                  <a:lnTo>
                    <a:pt x="743386" y="1401451"/>
                  </a:lnTo>
                  <a:lnTo>
                    <a:pt x="824608" y="1330220"/>
                  </a:lnTo>
                  <a:lnTo>
                    <a:pt x="864979" y="1294424"/>
                  </a:lnTo>
                  <a:lnTo>
                    <a:pt x="974081" y="1196422"/>
                  </a:lnTo>
                  <a:lnTo>
                    <a:pt x="1047267" y="1131638"/>
                  </a:lnTo>
                  <a:lnTo>
                    <a:pt x="1084197" y="1099602"/>
                  </a:lnTo>
                  <a:lnTo>
                    <a:pt x="1121443" y="1067890"/>
                  </a:lnTo>
                  <a:lnTo>
                    <a:pt x="1159072" y="1036564"/>
                  </a:lnTo>
                  <a:lnTo>
                    <a:pt x="1177168" y="1021173"/>
                  </a:lnTo>
                  <a:lnTo>
                    <a:pt x="1210475" y="987509"/>
                  </a:lnTo>
                  <a:lnTo>
                    <a:pt x="1234092" y="951013"/>
                  </a:lnTo>
                  <a:lnTo>
                    <a:pt x="1247898" y="913965"/>
                  </a:lnTo>
                  <a:lnTo>
                    <a:pt x="1254000" y="854375"/>
                  </a:lnTo>
                  <a:lnTo>
                    <a:pt x="1247973" y="814540"/>
                  </a:lnTo>
                  <a:lnTo>
                    <a:pt x="1233777" y="777047"/>
                  </a:lnTo>
                  <a:lnTo>
                    <a:pt x="1211291" y="743789"/>
                  </a:lnTo>
                  <a:lnTo>
                    <a:pt x="1208087" y="740265"/>
                  </a:lnTo>
                  <a:lnTo>
                    <a:pt x="1213213" y="734820"/>
                  </a:lnTo>
                  <a:lnTo>
                    <a:pt x="1216737" y="738343"/>
                  </a:lnTo>
                  <a:lnTo>
                    <a:pt x="1242196" y="775045"/>
                  </a:lnTo>
                  <a:lnTo>
                    <a:pt x="1257744" y="816462"/>
                  </a:lnTo>
                  <a:lnTo>
                    <a:pt x="1263680" y="860461"/>
                  </a:lnTo>
                  <a:lnTo>
                    <a:pt x="1260307" y="904911"/>
                  </a:lnTo>
                  <a:lnTo>
                    <a:pt x="1249254" y="943670"/>
                  </a:lnTo>
                  <a:lnTo>
                    <a:pt x="1230513" y="979546"/>
                  </a:lnTo>
                  <a:lnTo>
                    <a:pt x="1199358" y="1016383"/>
                  </a:lnTo>
                  <a:lnTo>
                    <a:pt x="1124938" y="1080068"/>
                  </a:lnTo>
                  <a:lnTo>
                    <a:pt x="1087351" y="1112080"/>
                  </a:lnTo>
                  <a:lnTo>
                    <a:pt x="1050064" y="1144452"/>
                  </a:lnTo>
                  <a:lnTo>
                    <a:pt x="1012987" y="1177185"/>
                  </a:lnTo>
                  <a:lnTo>
                    <a:pt x="821475" y="1348999"/>
                  </a:lnTo>
                  <a:lnTo>
                    <a:pt x="784368" y="1381551"/>
                  </a:lnTo>
                  <a:lnTo>
                    <a:pt x="746480" y="1413143"/>
                  </a:lnTo>
                  <a:lnTo>
                    <a:pt x="707361" y="1443053"/>
                  </a:lnTo>
                  <a:lnTo>
                    <a:pt x="704157" y="1445296"/>
                  </a:lnTo>
                  <a:close/>
                </a:path>
                <a:path w="1414779" h="1445895">
                  <a:moveTo>
                    <a:pt x="3523" y="264586"/>
                  </a:moveTo>
                  <a:lnTo>
                    <a:pt x="0" y="258180"/>
                  </a:lnTo>
                  <a:lnTo>
                    <a:pt x="4164" y="256258"/>
                  </a:lnTo>
                  <a:lnTo>
                    <a:pt x="45466" y="241358"/>
                  </a:lnTo>
                  <a:lnTo>
                    <a:pt x="88780" y="236998"/>
                  </a:lnTo>
                  <a:lnTo>
                    <a:pt x="132154" y="242429"/>
                  </a:lnTo>
                  <a:lnTo>
                    <a:pt x="142298" y="245967"/>
                  </a:lnTo>
                  <a:lnTo>
                    <a:pt x="85256" y="245967"/>
                  </a:lnTo>
                  <a:lnTo>
                    <a:pt x="45746" y="249826"/>
                  </a:lnTo>
                  <a:lnTo>
                    <a:pt x="8009" y="262664"/>
                  </a:lnTo>
                  <a:lnTo>
                    <a:pt x="3523" y="264586"/>
                  </a:lnTo>
                  <a:close/>
                </a:path>
                <a:path w="1414779" h="1445895">
                  <a:moveTo>
                    <a:pt x="545257" y="939506"/>
                  </a:moveTo>
                  <a:lnTo>
                    <a:pt x="543335" y="935983"/>
                  </a:lnTo>
                  <a:lnTo>
                    <a:pt x="518987" y="887419"/>
                  </a:lnTo>
                  <a:lnTo>
                    <a:pt x="495200" y="838564"/>
                  </a:lnTo>
                  <a:lnTo>
                    <a:pt x="471523" y="789630"/>
                  </a:lnTo>
                  <a:lnTo>
                    <a:pt x="447546" y="740906"/>
                  </a:lnTo>
                  <a:lnTo>
                    <a:pt x="403551" y="653228"/>
                  </a:lnTo>
                  <a:lnTo>
                    <a:pt x="381642" y="609340"/>
                  </a:lnTo>
                  <a:lnTo>
                    <a:pt x="359887" y="565369"/>
                  </a:lnTo>
                  <a:lnTo>
                    <a:pt x="338357" y="521278"/>
                  </a:lnTo>
                  <a:lnTo>
                    <a:pt x="317124" y="477030"/>
                  </a:lnTo>
                  <a:lnTo>
                    <a:pt x="296244" y="432555"/>
                  </a:lnTo>
                  <a:lnTo>
                    <a:pt x="275832" y="387910"/>
                  </a:lnTo>
                  <a:lnTo>
                    <a:pt x="265595" y="366424"/>
                  </a:lnTo>
                  <a:lnTo>
                    <a:pt x="241278" y="325613"/>
                  </a:lnTo>
                  <a:lnTo>
                    <a:pt x="212030" y="293745"/>
                  </a:lnTo>
                  <a:lnTo>
                    <a:pt x="180133" y="271423"/>
                  </a:lnTo>
                  <a:lnTo>
                    <a:pt x="124826" y="250457"/>
                  </a:lnTo>
                  <a:lnTo>
                    <a:pt x="85256" y="245967"/>
                  </a:lnTo>
                  <a:lnTo>
                    <a:pt x="142298" y="245967"/>
                  </a:lnTo>
                  <a:lnTo>
                    <a:pt x="191261" y="266138"/>
                  </a:lnTo>
                  <a:lnTo>
                    <a:pt x="223508" y="289421"/>
                  </a:lnTo>
                  <a:lnTo>
                    <a:pt x="253001" y="322540"/>
                  </a:lnTo>
                  <a:lnTo>
                    <a:pt x="277579" y="365012"/>
                  </a:lnTo>
                  <a:lnTo>
                    <a:pt x="308679" y="432587"/>
                  </a:lnTo>
                  <a:lnTo>
                    <a:pt x="329773" y="477601"/>
                  </a:lnTo>
                  <a:lnTo>
                    <a:pt x="351302" y="522406"/>
                  </a:lnTo>
                  <a:lnTo>
                    <a:pt x="373222" y="566971"/>
                  </a:lnTo>
                  <a:lnTo>
                    <a:pt x="396629" y="613768"/>
                  </a:lnTo>
                  <a:lnTo>
                    <a:pt x="443682" y="707242"/>
                  </a:lnTo>
                  <a:lnTo>
                    <a:pt x="489193" y="798099"/>
                  </a:lnTo>
                  <a:lnTo>
                    <a:pt x="510818" y="842488"/>
                  </a:lnTo>
                  <a:lnTo>
                    <a:pt x="531249" y="887439"/>
                  </a:lnTo>
                  <a:lnTo>
                    <a:pt x="549742" y="933100"/>
                  </a:lnTo>
                  <a:lnTo>
                    <a:pt x="551344" y="936943"/>
                  </a:lnTo>
                  <a:lnTo>
                    <a:pt x="545257" y="939506"/>
                  </a:lnTo>
                  <a:close/>
                </a:path>
                <a:path w="1414779" h="1445895">
                  <a:moveTo>
                    <a:pt x="718253" y="556400"/>
                  </a:moveTo>
                  <a:lnTo>
                    <a:pt x="715690" y="550314"/>
                  </a:lnTo>
                  <a:lnTo>
                    <a:pt x="719214" y="548392"/>
                  </a:lnTo>
                  <a:lnTo>
                    <a:pt x="767709" y="523627"/>
                  </a:lnTo>
                  <a:lnTo>
                    <a:pt x="865179" y="475419"/>
                  </a:lnTo>
                  <a:lnTo>
                    <a:pt x="1088712" y="361924"/>
                  </a:lnTo>
                  <a:lnTo>
                    <a:pt x="1176727" y="318445"/>
                  </a:lnTo>
                  <a:lnTo>
                    <a:pt x="1220976" y="297222"/>
                  </a:lnTo>
                  <a:lnTo>
                    <a:pt x="1265432" y="276438"/>
                  </a:lnTo>
                  <a:lnTo>
                    <a:pt x="1286731" y="266013"/>
                  </a:lnTo>
                  <a:lnTo>
                    <a:pt x="1327287" y="241438"/>
                  </a:lnTo>
                  <a:lnTo>
                    <a:pt x="1358913" y="211998"/>
                  </a:lnTo>
                  <a:lnTo>
                    <a:pt x="1380888" y="179976"/>
                  </a:lnTo>
                  <a:lnTo>
                    <a:pt x="1401331" y="124495"/>
                  </a:lnTo>
                  <a:lnTo>
                    <a:pt x="1405471" y="84965"/>
                  </a:lnTo>
                  <a:lnTo>
                    <a:pt x="1401261" y="45555"/>
                  </a:lnTo>
                  <a:lnTo>
                    <a:pt x="1388131" y="8008"/>
                  </a:lnTo>
                  <a:lnTo>
                    <a:pt x="1386209" y="3843"/>
                  </a:lnTo>
                  <a:lnTo>
                    <a:pt x="1392296" y="0"/>
                  </a:lnTo>
                  <a:lnTo>
                    <a:pt x="1394859" y="4164"/>
                  </a:lnTo>
                  <a:lnTo>
                    <a:pt x="1410006" y="45415"/>
                  </a:lnTo>
                  <a:lnTo>
                    <a:pt x="1414641" y="88649"/>
                  </a:lnTo>
                  <a:lnTo>
                    <a:pt x="1409545" y="132003"/>
                  </a:lnTo>
                  <a:lnTo>
                    <a:pt x="1395500" y="173614"/>
                  </a:lnTo>
                  <a:lnTo>
                    <a:pt x="1375837" y="208089"/>
                  </a:lnTo>
                  <a:lnTo>
                    <a:pt x="1349688" y="237999"/>
                  </a:lnTo>
                  <a:lnTo>
                    <a:pt x="1309803" y="266828"/>
                  </a:lnTo>
                  <a:lnTo>
                    <a:pt x="1266073" y="288931"/>
                  </a:lnTo>
                  <a:lnTo>
                    <a:pt x="1221017" y="309832"/>
                  </a:lnTo>
                  <a:lnTo>
                    <a:pt x="1176171" y="331213"/>
                  </a:lnTo>
                  <a:lnTo>
                    <a:pt x="1131506" y="353075"/>
                  </a:lnTo>
                  <a:lnTo>
                    <a:pt x="856529" y="493221"/>
                  </a:lnTo>
                  <a:lnTo>
                    <a:pt x="812279" y="515119"/>
                  </a:lnTo>
                  <a:lnTo>
                    <a:pt x="767548" y="535874"/>
                  </a:lnTo>
                  <a:lnTo>
                    <a:pt x="718253" y="55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616900" y="4574535"/>
              <a:ext cx="1358900" cy="1524635"/>
            </a:xfrm>
            <a:custGeom>
              <a:avLst/>
              <a:gdLst/>
              <a:ahLst/>
              <a:cxnLst/>
              <a:rect l="l" t="t" r="r" b="b"/>
              <a:pathLst>
                <a:path w="1358900" h="1524635">
                  <a:moveTo>
                    <a:pt x="488973" y="1396712"/>
                  </a:moveTo>
                  <a:lnTo>
                    <a:pt x="470783" y="1366817"/>
                  </a:lnTo>
                  <a:lnTo>
                    <a:pt x="468220" y="1359449"/>
                  </a:lnTo>
                  <a:lnTo>
                    <a:pt x="470142" y="1351441"/>
                  </a:lnTo>
                  <a:lnTo>
                    <a:pt x="477831" y="1347917"/>
                  </a:lnTo>
                  <a:lnTo>
                    <a:pt x="484558" y="1344714"/>
                  </a:lnTo>
                  <a:lnTo>
                    <a:pt x="494169" y="1347597"/>
                  </a:lnTo>
                  <a:lnTo>
                    <a:pt x="496732" y="1354965"/>
                  </a:lnTo>
                  <a:lnTo>
                    <a:pt x="499695" y="1362432"/>
                  </a:lnTo>
                  <a:lnTo>
                    <a:pt x="502659" y="1370260"/>
                  </a:lnTo>
                  <a:lnTo>
                    <a:pt x="504661" y="1378208"/>
                  </a:lnTo>
                  <a:lnTo>
                    <a:pt x="504741" y="1386036"/>
                  </a:lnTo>
                  <a:lnTo>
                    <a:pt x="501688" y="1393038"/>
                  </a:lnTo>
                  <a:lnTo>
                    <a:pt x="495931" y="1396647"/>
                  </a:lnTo>
                  <a:lnTo>
                    <a:pt x="488973" y="1396712"/>
                  </a:lnTo>
                  <a:close/>
                </a:path>
                <a:path w="1358900" h="1524635">
                  <a:moveTo>
                    <a:pt x="779978" y="1488219"/>
                  </a:moveTo>
                  <a:lnTo>
                    <a:pt x="690231" y="1488219"/>
                  </a:lnTo>
                  <a:lnTo>
                    <a:pt x="732990" y="1476192"/>
                  </a:lnTo>
                  <a:lnTo>
                    <a:pt x="771844" y="1453985"/>
                  </a:lnTo>
                  <a:lnTo>
                    <a:pt x="807537" y="1425756"/>
                  </a:lnTo>
                  <a:lnTo>
                    <a:pt x="840481" y="1395966"/>
                  </a:lnTo>
                  <a:lnTo>
                    <a:pt x="850853" y="1392297"/>
                  </a:lnTo>
                  <a:lnTo>
                    <a:pt x="859303" y="1397367"/>
                  </a:lnTo>
                  <a:lnTo>
                    <a:pt x="862827" y="1407182"/>
                  </a:lnTo>
                  <a:lnTo>
                    <a:pt x="858422" y="1417748"/>
                  </a:lnTo>
                  <a:lnTo>
                    <a:pt x="820278" y="1456077"/>
                  </a:lnTo>
                  <a:lnTo>
                    <a:pt x="779978" y="1488219"/>
                  </a:lnTo>
                  <a:close/>
                </a:path>
                <a:path w="1358900" h="1524635">
                  <a:moveTo>
                    <a:pt x="677737" y="1524095"/>
                  </a:moveTo>
                  <a:lnTo>
                    <a:pt x="628206" y="1519721"/>
                  </a:lnTo>
                  <a:lnTo>
                    <a:pt x="578945" y="1504475"/>
                  </a:lnTo>
                  <a:lnTo>
                    <a:pt x="534069" y="1479500"/>
                  </a:lnTo>
                  <a:lnTo>
                    <a:pt x="497693" y="1445936"/>
                  </a:lnTo>
                  <a:lnTo>
                    <a:pt x="494605" y="1436387"/>
                  </a:lnTo>
                  <a:lnTo>
                    <a:pt x="498454" y="1427918"/>
                  </a:lnTo>
                  <a:lnTo>
                    <a:pt x="506568" y="1423414"/>
                  </a:lnTo>
                  <a:lnTo>
                    <a:pt x="516274" y="1425756"/>
                  </a:lnTo>
                  <a:lnTo>
                    <a:pt x="555393" y="1451372"/>
                  </a:lnTo>
                  <a:lnTo>
                    <a:pt x="598087" y="1473084"/>
                  </a:lnTo>
                  <a:lnTo>
                    <a:pt x="643363" y="1486748"/>
                  </a:lnTo>
                  <a:lnTo>
                    <a:pt x="690231" y="1488219"/>
                  </a:lnTo>
                  <a:lnTo>
                    <a:pt x="779978" y="1488219"/>
                  </a:lnTo>
                  <a:lnTo>
                    <a:pt x="778171" y="1489660"/>
                  </a:lnTo>
                  <a:lnTo>
                    <a:pt x="731017" y="1513875"/>
                  </a:lnTo>
                  <a:lnTo>
                    <a:pt x="677737" y="1524095"/>
                  </a:lnTo>
                  <a:close/>
                </a:path>
                <a:path w="1358900" h="1524635">
                  <a:moveTo>
                    <a:pt x="921733" y="1349414"/>
                  </a:moveTo>
                  <a:lnTo>
                    <a:pt x="917689" y="1346676"/>
                  </a:lnTo>
                  <a:lnTo>
                    <a:pt x="915806" y="1342077"/>
                  </a:lnTo>
                  <a:lnTo>
                    <a:pt x="917048" y="1337027"/>
                  </a:lnTo>
                  <a:lnTo>
                    <a:pt x="944399" y="1303658"/>
                  </a:lnTo>
                  <a:lnTo>
                    <a:pt x="978958" y="1273322"/>
                  </a:lnTo>
                  <a:lnTo>
                    <a:pt x="1016521" y="1246170"/>
                  </a:lnTo>
                  <a:lnTo>
                    <a:pt x="1052882" y="1222351"/>
                  </a:lnTo>
                  <a:lnTo>
                    <a:pt x="1061942" y="1220514"/>
                  </a:lnTo>
                  <a:lnTo>
                    <a:pt x="1069140" y="1224713"/>
                  </a:lnTo>
                  <a:lnTo>
                    <a:pt x="1071893" y="1232216"/>
                  </a:lnTo>
                  <a:lnTo>
                    <a:pt x="1067618" y="1240289"/>
                  </a:lnTo>
                  <a:lnTo>
                    <a:pt x="1049488" y="1255499"/>
                  </a:lnTo>
                  <a:lnTo>
                    <a:pt x="1031177" y="1270440"/>
                  </a:lnTo>
                  <a:lnTo>
                    <a:pt x="994255" y="1299869"/>
                  </a:lnTo>
                  <a:lnTo>
                    <a:pt x="961819" y="1326416"/>
                  </a:lnTo>
                  <a:lnTo>
                    <a:pt x="944969" y="1338653"/>
                  </a:lnTo>
                  <a:lnTo>
                    <a:pt x="926979" y="1348879"/>
                  </a:lnTo>
                  <a:lnTo>
                    <a:pt x="921733" y="1349414"/>
                  </a:lnTo>
                  <a:close/>
                </a:path>
                <a:path w="1358900" h="1524635">
                  <a:moveTo>
                    <a:pt x="461832" y="1275700"/>
                  </a:moveTo>
                  <a:lnTo>
                    <a:pt x="454684" y="1269799"/>
                  </a:lnTo>
                  <a:lnTo>
                    <a:pt x="452462" y="1260835"/>
                  </a:lnTo>
                  <a:lnTo>
                    <a:pt x="457327" y="1252141"/>
                  </a:lnTo>
                  <a:lnTo>
                    <a:pt x="492372" y="1221310"/>
                  </a:lnTo>
                  <a:lnTo>
                    <a:pt x="524563" y="1185914"/>
                  </a:lnTo>
                  <a:lnTo>
                    <a:pt x="549727" y="1145834"/>
                  </a:lnTo>
                  <a:lnTo>
                    <a:pt x="563688" y="1100949"/>
                  </a:lnTo>
                  <a:lnTo>
                    <a:pt x="563322" y="1056639"/>
                  </a:lnTo>
                  <a:lnTo>
                    <a:pt x="552115" y="1013381"/>
                  </a:lnTo>
                  <a:lnTo>
                    <a:pt x="534360" y="971623"/>
                  </a:lnTo>
                  <a:lnTo>
                    <a:pt x="514352" y="931818"/>
                  </a:lnTo>
                  <a:lnTo>
                    <a:pt x="513586" y="920872"/>
                  </a:lnTo>
                  <a:lnTo>
                    <a:pt x="520719" y="914161"/>
                  </a:lnTo>
                  <a:lnTo>
                    <a:pt x="531156" y="913395"/>
                  </a:lnTo>
                  <a:lnTo>
                    <a:pt x="540301" y="920287"/>
                  </a:lnTo>
                  <a:lnTo>
                    <a:pt x="566831" y="967409"/>
                  </a:lnTo>
                  <a:lnTo>
                    <a:pt x="587955" y="1016904"/>
                  </a:lnTo>
                  <a:lnTo>
                    <a:pt x="598868" y="1068621"/>
                  </a:lnTo>
                  <a:lnTo>
                    <a:pt x="594763" y="1122410"/>
                  </a:lnTo>
                  <a:lnTo>
                    <a:pt x="577388" y="1168942"/>
                  </a:lnTo>
                  <a:lnTo>
                    <a:pt x="549712" y="1212381"/>
                  </a:lnTo>
                  <a:lnTo>
                    <a:pt x="513806" y="1249033"/>
                  </a:lnTo>
                  <a:lnTo>
                    <a:pt x="471744" y="1275204"/>
                  </a:lnTo>
                  <a:lnTo>
                    <a:pt x="461832" y="1275700"/>
                  </a:lnTo>
                  <a:close/>
                </a:path>
                <a:path w="1358900" h="1524635">
                  <a:moveTo>
                    <a:pt x="380761" y="1281290"/>
                  </a:moveTo>
                  <a:lnTo>
                    <a:pt x="373392" y="1277447"/>
                  </a:lnTo>
                  <a:lnTo>
                    <a:pt x="372111" y="1269118"/>
                  </a:lnTo>
                  <a:lnTo>
                    <a:pt x="370829" y="1261751"/>
                  </a:lnTo>
                  <a:lnTo>
                    <a:pt x="376276" y="1253422"/>
                  </a:lnTo>
                  <a:lnTo>
                    <a:pt x="400223" y="1251300"/>
                  </a:lnTo>
                  <a:lnTo>
                    <a:pt x="408382" y="1251475"/>
                  </a:lnTo>
                  <a:lnTo>
                    <a:pt x="416001" y="1253422"/>
                  </a:lnTo>
                  <a:lnTo>
                    <a:pt x="421872" y="1258337"/>
                  </a:lnTo>
                  <a:lnTo>
                    <a:pt x="423809" y="1264874"/>
                  </a:lnTo>
                  <a:lnTo>
                    <a:pt x="422082" y="1271531"/>
                  </a:lnTo>
                  <a:lnTo>
                    <a:pt x="388449" y="1280970"/>
                  </a:lnTo>
                  <a:lnTo>
                    <a:pt x="380761" y="1281290"/>
                  </a:lnTo>
                  <a:close/>
                </a:path>
                <a:path w="1358900" h="1524635">
                  <a:moveTo>
                    <a:pt x="482316" y="848534"/>
                  </a:moveTo>
                  <a:lnTo>
                    <a:pt x="452282" y="807593"/>
                  </a:lnTo>
                  <a:lnTo>
                    <a:pt x="432179" y="766292"/>
                  </a:lnTo>
                  <a:lnTo>
                    <a:pt x="415920" y="722948"/>
                  </a:lnTo>
                  <a:lnTo>
                    <a:pt x="402545" y="681646"/>
                  </a:lnTo>
                  <a:lnTo>
                    <a:pt x="403056" y="672262"/>
                  </a:lnTo>
                  <a:lnTo>
                    <a:pt x="409033" y="666391"/>
                  </a:lnTo>
                  <a:lnTo>
                    <a:pt x="417052" y="665745"/>
                  </a:lnTo>
                  <a:lnTo>
                    <a:pt x="423689" y="672037"/>
                  </a:lnTo>
                  <a:lnTo>
                    <a:pt x="433565" y="693523"/>
                  </a:lnTo>
                  <a:lnTo>
                    <a:pt x="443111" y="715160"/>
                  </a:lnTo>
                  <a:lnTo>
                    <a:pt x="461812" y="758524"/>
                  </a:lnTo>
                  <a:lnTo>
                    <a:pt x="470382" y="777533"/>
                  </a:lnTo>
                  <a:lnTo>
                    <a:pt x="478952" y="796722"/>
                  </a:lnTo>
                  <a:lnTo>
                    <a:pt x="486320" y="816272"/>
                  </a:lnTo>
                  <a:lnTo>
                    <a:pt x="491286" y="836362"/>
                  </a:lnTo>
                  <a:lnTo>
                    <a:pt x="492567" y="844370"/>
                  </a:lnTo>
                  <a:lnTo>
                    <a:pt x="482316" y="848534"/>
                  </a:lnTo>
                  <a:close/>
                </a:path>
                <a:path w="1358900" h="1524635">
                  <a:moveTo>
                    <a:pt x="751435" y="612101"/>
                  </a:moveTo>
                  <a:lnTo>
                    <a:pt x="697279" y="608292"/>
                  </a:lnTo>
                  <a:lnTo>
                    <a:pt x="650501" y="591345"/>
                  </a:lnTo>
                  <a:lnTo>
                    <a:pt x="606817" y="564008"/>
                  </a:lnTo>
                  <a:lnTo>
                    <a:pt x="569920" y="528382"/>
                  </a:lnTo>
                  <a:lnTo>
                    <a:pt x="543505" y="486570"/>
                  </a:lnTo>
                  <a:lnTo>
                    <a:pt x="543009" y="476520"/>
                  </a:lnTo>
                  <a:lnTo>
                    <a:pt x="548911" y="469352"/>
                  </a:lnTo>
                  <a:lnTo>
                    <a:pt x="557876" y="467110"/>
                  </a:lnTo>
                  <a:lnTo>
                    <a:pt x="566571" y="471835"/>
                  </a:lnTo>
                  <a:lnTo>
                    <a:pt x="597826" y="506630"/>
                  </a:lnTo>
                  <a:lnTo>
                    <a:pt x="633527" y="538542"/>
                  </a:lnTo>
                  <a:lnTo>
                    <a:pt x="673792" y="563367"/>
                  </a:lnTo>
                  <a:lnTo>
                    <a:pt x="718743" y="576901"/>
                  </a:lnTo>
                  <a:lnTo>
                    <a:pt x="856708" y="576901"/>
                  </a:lnTo>
                  <a:lnTo>
                    <a:pt x="852660" y="579238"/>
                  </a:lnTo>
                  <a:lnTo>
                    <a:pt x="803279" y="600805"/>
                  </a:lnTo>
                  <a:lnTo>
                    <a:pt x="751435" y="612101"/>
                  </a:lnTo>
                  <a:close/>
                </a:path>
                <a:path w="1358900" h="1524635">
                  <a:moveTo>
                    <a:pt x="856708" y="576901"/>
                  </a:moveTo>
                  <a:lnTo>
                    <a:pt x="718743" y="576901"/>
                  </a:lnTo>
                  <a:lnTo>
                    <a:pt x="763189" y="576245"/>
                  </a:lnTo>
                  <a:lnTo>
                    <a:pt x="806403" y="564688"/>
                  </a:lnTo>
                  <a:lnTo>
                    <a:pt x="847995" y="546585"/>
                  </a:lnTo>
                  <a:lnTo>
                    <a:pt x="887574" y="526290"/>
                  </a:lnTo>
                  <a:lnTo>
                    <a:pt x="898572" y="525524"/>
                  </a:lnTo>
                  <a:lnTo>
                    <a:pt x="905395" y="532656"/>
                  </a:lnTo>
                  <a:lnTo>
                    <a:pt x="906271" y="543092"/>
                  </a:lnTo>
                  <a:lnTo>
                    <a:pt x="899428" y="552236"/>
                  </a:lnTo>
                  <a:lnTo>
                    <a:pt x="856708" y="576901"/>
                  </a:lnTo>
                  <a:close/>
                </a:path>
                <a:path w="1358900" h="1524635">
                  <a:moveTo>
                    <a:pt x="554037" y="438561"/>
                  </a:moveTo>
                  <a:lnTo>
                    <a:pt x="537418" y="402966"/>
                  </a:lnTo>
                  <a:lnTo>
                    <a:pt x="537098" y="395278"/>
                  </a:lnTo>
                  <a:lnTo>
                    <a:pt x="540942" y="387910"/>
                  </a:lnTo>
                  <a:lnTo>
                    <a:pt x="549271" y="386629"/>
                  </a:lnTo>
                  <a:lnTo>
                    <a:pt x="556319" y="385668"/>
                  </a:lnTo>
                  <a:lnTo>
                    <a:pt x="564969" y="390793"/>
                  </a:lnTo>
                  <a:lnTo>
                    <a:pt x="565610" y="398481"/>
                  </a:lnTo>
                  <a:lnTo>
                    <a:pt x="566551" y="406459"/>
                  </a:lnTo>
                  <a:lnTo>
                    <a:pt x="567372" y="414737"/>
                  </a:lnTo>
                  <a:lnTo>
                    <a:pt x="567232" y="422896"/>
                  </a:lnTo>
                  <a:lnTo>
                    <a:pt x="565290" y="430513"/>
                  </a:lnTo>
                  <a:lnTo>
                    <a:pt x="560549" y="436564"/>
                  </a:lnTo>
                  <a:lnTo>
                    <a:pt x="554037" y="438561"/>
                  </a:lnTo>
                  <a:close/>
                </a:path>
                <a:path w="1358900" h="1524635">
                  <a:moveTo>
                    <a:pt x="974713" y="503867"/>
                  </a:moveTo>
                  <a:lnTo>
                    <a:pt x="1011445" y="463341"/>
                  </a:lnTo>
                  <a:lnTo>
                    <a:pt x="1052641" y="442966"/>
                  </a:lnTo>
                  <a:lnTo>
                    <a:pt x="1095880" y="426374"/>
                  </a:lnTo>
                  <a:lnTo>
                    <a:pt x="1137137" y="412575"/>
                  </a:lnTo>
                  <a:lnTo>
                    <a:pt x="1146387" y="413041"/>
                  </a:lnTo>
                  <a:lnTo>
                    <a:pt x="1152274" y="418942"/>
                  </a:lnTo>
                  <a:lnTo>
                    <a:pt x="1152995" y="426945"/>
                  </a:lnTo>
                  <a:lnTo>
                    <a:pt x="1146748" y="433716"/>
                  </a:lnTo>
                  <a:lnTo>
                    <a:pt x="1125444" y="443782"/>
                  </a:lnTo>
                  <a:lnTo>
                    <a:pt x="1103899" y="453456"/>
                  </a:lnTo>
                  <a:lnTo>
                    <a:pt x="1060570" y="472476"/>
                  </a:lnTo>
                  <a:lnTo>
                    <a:pt x="1022487" y="489933"/>
                  </a:lnTo>
                  <a:lnTo>
                    <a:pt x="1002950" y="497431"/>
                  </a:lnTo>
                  <a:lnTo>
                    <a:pt x="982722" y="502586"/>
                  </a:lnTo>
                  <a:lnTo>
                    <a:pt x="974713" y="503867"/>
                  </a:lnTo>
                  <a:close/>
                </a:path>
                <a:path w="1358900" h="1524635">
                  <a:moveTo>
                    <a:pt x="39910" y="619679"/>
                  </a:moveTo>
                  <a:lnTo>
                    <a:pt x="26760" y="611816"/>
                  </a:lnTo>
                  <a:lnTo>
                    <a:pt x="8910" y="585404"/>
                  </a:lnTo>
                  <a:lnTo>
                    <a:pt x="10" y="556440"/>
                  </a:lnTo>
                  <a:lnTo>
                    <a:pt x="0" y="526095"/>
                  </a:lnTo>
                  <a:lnTo>
                    <a:pt x="8819" y="495539"/>
                  </a:lnTo>
                  <a:lnTo>
                    <a:pt x="10421" y="492336"/>
                  </a:lnTo>
                  <a:lnTo>
                    <a:pt x="12343" y="489773"/>
                  </a:lnTo>
                  <a:lnTo>
                    <a:pt x="14906" y="487851"/>
                  </a:lnTo>
                  <a:lnTo>
                    <a:pt x="15227" y="487210"/>
                  </a:lnTo>
                  <a:lnTo>
                    <a:pt x="15227" y="486570"/>
                  </a:lnTo>
                  <a:lnTo>
                    <a:pt x="15547" y="485929"/>
                  </a:lnTo>
                  <a:lnTo>
                    <a:pt x="24077" y="473717"/>
                  </a:lnTo>
                  <a:lnTo>
                    <a:pt x="37412" y="467751"/>
                  </a:lnTo>
                  <a:lnTo>
                    <a:pt x="51588" y="469352"/>
                  </a:lnTo>
                  <a:lnTo>
                    <a:pt x="62640" y="479843"/>
                  </a:lnTo>
                  <a:lnTo>
                    <a:pt x="74374" y="508372"/>
                  </a:lnTo>
                  <a:lnTo>
                    <a:pt x="80581" y="538222"/>
                  </a:lnTo>
                  <a:lnTo>
                    <a:pt x="81021" y="568672"/>
                  </a:lnTo>
                  <a:lnTo>
                    <a:pt x="75455" y="599003"/>
                  </a:lnTo>
                  <a:lnTo>
                    <a:pt x="67531" y="611861"/>
                  </a:lnTo>
                  <a:lnTo>
                    <a:pt x="54591" y="619223"/>
                  </a:lnTo>
                  <a:lnTo>
                    <a:pt x="39910" y="619679"/>
                  </a:lnTo>
                  <a:close/>
                </a:path>
                <a:path w="1358900" h="1524635">
                  <a:moveTo>
                    <a:pt x="1306754" y="92553"/>
                  </a:moveTo>
                  <a:lnTo>
                    <a:pt x="1277416" y="80080"/>
                  </a:lnTo>
                  <a:lnTo>
                    <a:pt x="1255947" y="56316"/>
                  </a:lnTo>
                  <a:lnTo>
                    <a:pt x="1246701" y="24985"/>
                  </a:lnTo>
                  <a:lnTo>
                    <a:pt x="1248533" y="15405"/>
                  </a:lnTo>
                  <a:lnTo>
                    <a:pt x="1254150" y="7447"/>
                  </a:lnTo>
                  <a:lnTo>
                    <a:pt x="1262289" y="2012"/>
                  </a:lnTo>
                  <a:lnTo>
                    <a:pt x="1271689" y="0"/>
                  </a:lnTo>
                  <a:lnTo>
                    <a:pt x="1300202" y="0"/>
                  </a:lnTo>
                  <a:lnTo>
                    <a:pt x="1343451" y="24224"/>
                  </a:lnTo>
                  <a:lnTo>
                    <a:pt x="1358508" y="65345"/>
                  </a:lnTo>
                  <a:lnTo>
                    <a:pt x="1356771" y="73659"/>
                  </a:lnTo>
                  <a:lnTo>
                    <a:pt x="1353022" y="80681"/>
                  </a:lnTo>
                  <a:lnTo>
                    <a:pt x="1347290" y="86201"/>
                  </a:lnTo>
                  <a:lnTo>
                    <a:pt x="1339606" y="90010"/>
                  </a:lnTo>
                  <a:lnTo>
                    <a:pt x="1306754" y="92553"/>
                  </a:lnTo>
                  <a:close/>
                </a:path>
                <a:path w="1358900" h="1524635">
                  <a:moveTo>
                    <a:pt x="1186153" y="98659"/>
                  </a:moveTo>
                  <a:lnTo>
                    <a:pt x="1163267" y="88799"/>
                  </a:lnTo>
                  <a:lnTo>
                    <a:pt x="1155638" y="67107"/>
                  </a:lnTo>
                  <a:lnTo>
                    <a:pt x="1163267" y="45415"/>
                  </a:lnTo>
                  <a:lnTo>
                    <a:pt x="1186153" y="35555"/>
                  </a:lnTo>
                  <a:lnTo>
                    <a:pt x="1209039" y="45415"/>
                  </a:lnTo>
                  <a:lnTo>
                    <a:pt x="1216667" y="67107"/>
                  </a:lnTo>
                  <a:lnTo>
                    <a:pt x="1209039" y="88799"/>
                  </a:lnTo>
                  <a:lnTo>
                    <a:pt x="1186153" y="98659"/>
                  </a:lnTo>
                  <a:close/>
                </a:path>
                <a:path w="1358900" h="1524635">
                  <a:moveTo>
                    <a:pt x="1093933" y="896398"/>
                  </a:moveTo>
                  <a:lnTo>
                    <a:pt x="1041989" y="876082"/>
                  </a:lnTo>
                  <a:lnTo>
                    <a:pt x="1035262" y="864230"/>
                  </a:lnTo>
                  <a:lnTo>
                    <a:pt x="1036543" y="857824"/>
                  </a:lnTo>
                  <a:lnTo>
                    <a:pt x="1032699" y="851738"/>
                  </a:lnTo>
                  <a:lnTo>
                    <a:pt x="1061812" y="808174"/>
                  </a:lnTo>
                  <a:lnTo>
                    <a:pt x="1098694" y="795681"/>
                  </a:lnTo>
                  <a:lnTo>
                    <a:pt x="1116559" y="795486"/>
                  </a:lnTo>
                  <a:lnTo>
                    <a:pt x="1135175" y="799405"/>
                  </a:lnTo>
                  <a:lnTo>
                    <a:pt x="1151088" y="808429"/>
                  </a:lnTo>
                  <a:lnTo>
                    <a:pt x="1160844" y="823549"/>
                  </a:lnTo>
                  <a:lnTo>
                    <a:pt x="1161239" y="839245"/>
                  </a:lnTo>
                  <a:lnTo>
                    <a:pt x="1154397" y="853980"/>
                  </a:lnTo>
                  <a:lnTo>
                    <a:pt x="1142688" y="866793"/>
                  </a:lnTo>
                  <a:lnTo>
                    <a:pt x="1128487" y="876723"/>
                  </a:lnTo>
                  <a:lnTo>
                    <a:pt x="1124323" y="882489"/>
                  </a:lnTo>
                  <a:lnTo>
                    <a:pt x="1118877" y="887293"/>
                  </a:lnTo>
                  <a:lnTo>
                    <a:pt x="1112469" y="890817"/>
                  </a:lnTo>
                  <a:lnTo>
                    <a:pt x="1093933" y="896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7343" y="7516833"/>
              <a:ext cx="930013" cy="83879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19158" y="6901173"/>
              <a:ext cx="589067" cy="537422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7572960" y="6753904"/>
              <a:ext cx="1536700" cy="1351280"/>
            </a:xfrm>
            <a:custGeom>
              <a:avLst/>
              <a:gdLst/>
              <a:ahLst/>
              <a:cxnLst/>
              <a:rect l="l" t="t" r="r" b="b"/>
              <a:pathLst>
                <a:path w="1536700" h="1351279">
                  <a:moveTo>
                    <a:pt x="1074396" y="1350721"/>
                  </a:moveTo>
                  <a:lnTo>
                    <a:pt x="804651" y="1023992"/>
                  </a:lnTo>
                  <a:lnTo>
                    <a:pt x="1040438" y="829236"/>
                  </a:lnTo>
                  <a:lnTo>
                    <a:pt x="1081488" y="802574"/>
                  </a:lnTo>
                  <a:lnTo>
                    <a:pt x="1126018" y="786447"/>
                  </a:lnTo>
                  <a:lnTo>
                    <a:pt x="1172253" y="780680"/>
                  </a:lnTo>
                  <a:lnTo>
                    <a:pt x="1218414" y="785100"/>
                  </a:lnTo>
                  <a:lnTo>
                    <a:pt x="1262726" y="799534"/>
                  </a:lnTo>
                  <a:lnTo>
                    <a:pt x="1303412" y="823806"/>
                  </a:lnTo>
                  <a:lnTo>
                    <a:pt x="1338695" y="857744"/>
                  </a:lnTo>
                  <a:lnTo>
                    <a:pt x="1365360" y="898790"/>
                  </a:lnTo>
                  <a:lnTo>
                    <a:pt x="1381490" y="943315"/>
                  </a:lnTo>
                  <a:lnTo>
                    <a:pt x="1387257" y="989543"/>
                  </a:lnTo>
                  <a:lnTo>
                    <a:pt x="1382836" y="1035698"/>
                  </a:lnTo>
                  <a:lnTo>
                    <a:pt x="1368401" y="1080005"/>
                  </a:lnTo>
                  <a:lnTo>
                    <a:pt x="1344126" y="1120686"/>
                  </a:lnTo>
                  <a:lnTo>
                    <a:pt x="1310183" y="1155965"/>
                  </a:lnTo>
                  <a:lnTo>
                    <a:pt x="1074396" y="1350721"/>
                  </a:lnTo>
                  <a:close/>
                </a:path>
                <a:path w="1536700" h="1351279">
                  <a:moveTo>
                    <a:pt x="144383" y="936864"/>
                  </a:moveTo>
                  <a:lnTo>
                    <a:pt x="18801" y="657863"/>
                  </a:lnTo>
                  <a:lnTo>
                    <a:pt x="3844" y="611290"/>
                  </a:lnTo>
                  <a:lnTo>
                    <a:pt x="0" y="564118"/>
                  </a:lnTo>
                  <a:lnTo>
                    <a:pt x="6612" y="518021"/>
                  </a:lnTo>
                  <a:lnTo>
                    <a:pt x="23026" y="474676"/>
                  </a:lnTo>
                  <a:lnTo>
                    <a:pt x="48586" y="435757"/>
                  </a:lnTo>
                  <a:lnTo>
                    <a:pt x="82636" y="402940"/>
                  </a:lnTo>
                  <a:lnTo>
                    <a:pt x="124521" y="377901"/>
                  </a:lnTo>
                  <a:lnTo>
                    <a:pt x="171117" y="363048"/>
                  </a:lnTo>
                  <a:lnTo>
                    <a:pt x="218341" y="359249"/>
                  </a:lnTo>
                  <a:lnTo>
                    <a:pt x="264506" y="365873"/>
                  </a:lnTo>
                  <a:lnTo>
                    <a:pt x="307925" y="382286"/>
                  </a:lnTo>
                  <a:lnTo>
                    <a:pt x="346911" y="407855"/>
                  </a:lnTo>
                  <a:lnTo>
                    <a:pt x="379778" y="441947"/>
                  </a:lnTo>
                  <a:lnTo>
                    <a:pt x="404838" y="483928"/>
                  </a:lnTo>
                  <a:lnTo>
                    <a:pt x="530741" y="762929"/>
                  </a:lnTo>
                  <a:lnTo>
                    <a:pt x="144383" y="936864"/>
                  </a:lnTo>
                  <a:close/>
                </a:path>
                <a:path w="1536700" h="1351279">
                  <a:moveTo>
                    <a:pt x="1135586" y="532296"/>
                  </a:moveTo>
                  <a:lnTo>
                    <a:pt x="958425" y="147269"/>
                  </a:lnTo>
                  <a:lnTo>
                    <a:pt x="1236179" y="19460"/>
                  </a:lnTo>
                  <a:lnTo>
                    <a:pt x="1282677" y="4196"/>
                  </a:lnTo>
                  <a:lnTo>
                    <a:pt x="1329875" y="0"/>
                  </a:lnTo>
                  <a:lnTo>
                    <a:pt x="1376081" y="6247"/>
                  </a:lnTo>
                  <a:lnTo>
                    <a:pt x="1419602" y="22317"/>
                  </a:lnTo>
                  <a:lnTo>
                    <a:pt x="1458747" y="47588"/>
                  </a:lnTo>
                  <a:lnTo>
                    <a:pt x="1491823" y="81438"/>
                  </a:lnTo>
                  <a:lnTo>
                    <a:pt x="1517138" y="123244"/>
                  </a:lnTo>
                  <a:lnTo>
                    <a:pt x="1532403" y="169719"/>
                  </a:lnTo>
                  <a:lnTo>
                    <a:pt x="1536600" y="216872"/>
                  </a:lnTo>
                  <a:lnTo>
                    <a:pt x="1530352" y="263027"/>
                  </a:lnTo>
                  <a:lnTo>
                    <a:pt x="1514280" y="306510"/>
                  </a:lnTo>
                  <a:lnTo>
                    <a:pt x="1489005" y="345645"/>
                  </a:lnTo>
                  <a:lnTo>
                    <a:pt x="1455152" y="378755"/>
                  </a:lnTo>
                  <a:lnTo>
                    <a:pt x="1413340" y="404167"/>
                  </a:lnTo>
                  <a:lnTo>
                    <a:pt x="1135586" y="532296"/>
                  </a:lnTo>
                  <a:close/>
                </a:path>
              </a:pathLst>
            </a:custGeom>
            <a:solidFill>
              <a:srgbClr val="FFD6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695879" y="6875227"/>
              <a:ext cx="1414780" cy="1445895"/>
            </a:xfrm>
            <a:custGeom>
              <a:avLst/>
              <a:gdLst/>
              <a:ahLst/>
              <a:cxnLst/>
              <a:rect l="l" t="t" r="r" b="b"/>
              <a:pathLst>
                <a:path w="1414779" h="1445895">
                  <a:moveTo>
                    <a:pt x="704157" y="1445296"/>
                  </a:moveTo>
                  <a:lnTo>
                    <a:pt x="700313" y="1440170"/>
                  </a:lnTo>
                  <a:lnTo>
                    <a:pt x="703196" y="1437608"/>
                  </a:lnTo>
                  <a:lnTo>
                    <a:pt x="743386" y="1401451"/>
                  </a:lnTo>
                  <a:lnTo>
                    <a:pt x="824608" y="1330220"/>
                  </a:lnTo>
                  <a:lnTo>
                    <a:pt x="864979" y="1294424"/>
                  </a:lnTo>
                  <a:lnTo>
                    <a:pt x="974081" y="1196422"/>
                  </a:lnTo>
                  <a:lnTo>
                    <a:pt x="1047267" y="1131638"/>
                  </a:lnTo>
                  <a:lnTo>
                    <a:pt x="1084197" y="1099602"/>
                  </a:lnTo>
                  <a:lnTo>
                    <a:pt x="1121443" y="1067890"/>
                  </a:lnTo>
                  <a:lnTo>
                    <a:pt x="1159072" y="1036564"/>
                  </a:lnTo>
                  <a:lnTo>
                    <a:pt x="1177168" y="1021173"/>
                  </a:lnTo>
                  <a:lnTo>
                    <a:pt x="1210475" y="987509"/>
                  </a:lnTo>
                  <a:lnTo>
                    <a:pt x="1234092" y="951013"/>
                  </a:lnTo>
                  <a:lnTo>
                    <a:pt x="1247898" y="913965"/>
                  </a:lnTo>
                  <a:lnTo>
                    <a:pt x="1254000" y="854375"/>
                  </a:lnTo>
                  <a:lnTo>
                    <a:pt x="1247973" y="814540"/>
                  </a:lnTo>
                  <a:lnTo>
                    <a:pt x="1233777" y="777047"/>
                  </a:lnTo>
                  <a:lnTo>
                    <a:pt x="1211291" y="743789"/>
                  </a:lnTo>
                  <a:lnTo>
                    <a:pt x="1208087" y="740265"/>
                  </a:lnTo>
                  <a:lnTo>
                    <a:pt x="1213213" y="734820"/>
                  </a:lnTo>
                  <a:lnTo>
                    <a:pt x="1216737" y="738343"/>
                  </a:lnTo>
                  <a:lnTo>
                    <a:pt x="1242196" y="775045"/>
                  </a:lnTo>
                  <a:lnTo>
                    <a:pt x="1257744" y="816462"/>
                  </a:lnTo>
                  <a:lnTo>
                    <a:pt x="1263680" y="860461"/>
                  </a:lnTo>
                  <a:lnTo>
                    <a:pt x="1260307" y="904911"/>
                  </a:lnTo>
                  <a:lnTo>
                    <a:pt x="1249254" y="943670"/>
                  </a:lnTo>
                  <a:lnTo>
                    <a:pt x="1230513" y="979546"/>
                  </a:lnTo>
                  <a:lnTo>
                    <a:pt x="1199358" y="1016383"/>
                  </a:lnTo>
                  <a:lnTo>
                    <a:pt x="1124938" y="1080068"/>
                  </a:lnTo>
                  <a:lnTo>
                    <a:pt x="1087351" y="1112080"/>
                  </a:lnTo>
                  <a:lnTo>
                    <a:pt x="1050064" y="1144452"/>
                  </a:lnTo>
                  <a:lnTo>
                    <a:pt x="1012987" y="1177185"/>
                  </a:lnTo>
                  <a:lnTo>
                    <a:pt x="821475" y="1348999"/>
                  </a:lnTo>
                  <a:lnTo>
                    <a:pt x="784368" y="1381551"/>
                  </a:lnTo>
                  <a:lnTo>
                    <a:pt x="746480" y="1413143"/>
                  </a:lnTo>
                  <a:lnTo>
                    <a:pt x="707361" y="1443053"/>
                  </a:lnTo>
                  <a:lnTo>
                    <a:pt x="704157" y="1445296"/>
                  </a:lnTo>
                  <a:close/>
                </a:path>
                <a:path w="1414779" h="1445895">
                  <a:moveTo>
                    <a:pt x="3523" y="264586"/>
                  </a:moveTo>
                  <a:lnTo>
                    <a:pt x="0" y="258180"/>
                  </a:lnTo>
                  <a:lnTo>
                    <a:pt x="4164" y="256258"/>
                  </a:lnTo>
                  <a:lnTo>
                    <a:pt x="45466" y="241358"/>
                  </a:lnTo>
                  <a:lnTo>
                    <a:pt x="88780" y="236998"/>
                  </a:lnTo>
                  <a:lnTo>
                    <a:pt x="132154" y="242429"/>
                  </a:lnTo>
                  <a:lnTo>
                    <a:pt x="142298" y="245967"/>
                  </a:lnTo>
                  <a:lnTo>
                    <a:pt x="85256" y="245967"/>
                  </a:lnTo>
                  <a:lnTo>
                    <a:pt x="45746" y="249826"/>
                  </a:lnTo>
                  <a:lnTo>
                    <a:pt x="8009" y="262664"/>
                  </a:lnTo>
                  <a:lnTo>
                    <a:pt x="3523" y="264586"/>
                  </a:lnTo>
                  <a:close/>
                </a:path>
                <a:path w="1414779" h="1445895">
                  <a:moveTo>
                    <a:pt x="545257" y="939506"/>
                  </a:moveTo>
                  <a:lnTo>
                    <a:pt x="543335" y="935983"/>
                  </a:lnTo>
                  <a:lnTo>
                    <a:pt x="518987" y="887419"/>
                  </a:lnTo>
                  <a:lnTo>
                    <a:pt x="495200" y="838564"/>
                  </a:lnTo>
                  <a:lnTo>
                    <a:pt x="471523" y="789630"/>
                  </a:lnTo>
                  <a:lnTo>
                    <a:pt x="447546" y="740906"/>
                  </a:lnTo>
                  <a:lnTo>
                    <a:pt x="403551" y="653228"/>
                  </a:lnTo>
                  <a:lnTo>
                    <a:pt x="381642" y="609340"/>
                  </a:lnTo>
                  <a:lnTo>
                    <a:pt x="359887" y="565369"/>
                  </a:lnTo>
                  <a:lnTo>
                    <a:pt x="338357" y="521278"/>
                  </a:lnTo>
                  <a:lnTo>
                    <a:pt x="317124" y="477030"/>
                  </a:lnTo>
                  <a:lnTo>
                    <a:pt x="296244" y="432555"/>
                  </a:lnTo>
                  <a:lnTo>
                    <a:pt x="275832" y="387910"/>
                  </a:lnTo>
                  <a:lnTo>
                    <a:pt x="265595" y="366424"/>
                  </a:lnTo>
                  <a:lnTo>
                    <a:pt x="241278" y="325613"/>
                  </a:lnTo>
                  <a:lnTo>
                    <a:pt x="212030" y="293745"/>
                  </a:lnTo>
                  <a:lnTo>
                    <a:pt x="180133" y="271423"/>
                  </a:lnTo>
                  <a:lnTo>
                    <a:pt x="124826" y="250457"/>
                  </a:lnTo>
                  <a:lnTo>
                    <a:pt x="85256" y="245967"/>
                  </a:lnTo>
                  <a:lnTo>
                    <a:pt x="142298" y="245967"/>
                  </a:lnTo>
                  <a:lnTo>
                    <a:pt x="191261" y="266138"/>
                  </a:lnTo>
                  <a:lnTo>
                    <a:pt x="223508" y="289421"/>
                  </a:lnTo>
                  <a:lnTo>
                    <a:pt x="253001" y="322540"/>
                  </a:lnTo>
                  <a:lnTo>
                    <a:pt x="277579" y="365012"/>
                  </a:lnTo>
                  <a:lnTo>
                    <a:pt x="308679" y="432587"/>
                  </a:lnTo>
                  <a:lnTo>
                    <a:pt x="329773" y="477601"/>
                  </a:lnTo>
                  <a:lnTo>
                    <a:pt x="351302" y="522406"/>
                  </a:lnTo>
                  <a:lnTo>
                    <a:pt x="373222" y="566971"/>
                  </a:lnTo>
                  <a:lnTo>
                    <a:pt x="396629" y="613768"/>
                  </a:lnTo>
                  <a:lnTo>
                    <a:pt x="443682" y="707242"/>
                  </a:lnTo>
                  <a:lnTo>
                    <a:pt x="489193" y="798099"/>
                  </a:lnTo>
                  <a:lnTo>
                    <a:pt x="510818" y="842488"/>
                  </a:lnTo>
                  <a:lnTo>
                    <a:pt x="531249" y="887439"/>
                  </a:lnTo>
                  <a:lnTo>
                    <a:pt x="549742" y="933100"/>
                  </a:lnTo>
                  <a:lnTo>
                    <a:pt x="551344" y="936943"/>
                  </a:lnTo>
                  <a:lnTo>
                    <a:pt x="545257" y="939506"/>
                  </a:lnTo>
                  <a:close/>
                </a:path>
                <a:path w="1414779" h="1445895">
                  <a:moveTo>
                    <a:pt x="718253" y="556400"/>
                  </a:moveTo>
                  <a:lnTo>
                    <a:pt x="715690" y="550314"/>
                  </a:lnTo>
                  <a:lnTo>
                    <a:pt x="719214" y="548392"/>
                  </a:lnTo>
                  <a:lnTo>
                    <a:pt x="767709" y="523627"/>
                  </a:lnTo>
                  <a:lnTo>
                    <a:pt x="865179" y="475419"/>
                  </a:lnTo>
                  <a:lnTo>
                    <a:pt x="1088712" y="361924"/>
                  </a:lnTo>
                  <a:lnTo>
                    <a:pt x="1176727" y="318445"/>
                  </a:lnTo>
                  <a:lnTo>
                    <a:pt x="1220976" y="297222"/>
                  </a:lnTo>
                  <a:lnTo>
                    <a:pt x="1265432" y="276438"/>
                  </a:lnTo>
                  <a:lnTo>
                    <a:pt x="1286731" y="266013"/>
                  </a:lnTo>
                  <a:lnTo>
                    <a:pt x="1327287" y="241438"/>
                  </a:lnTo>
                  <a:lnTo>
                    <a:pt x="1358913" y="211998"/>
                  </a:lnTo>
                  <a:lnTo>
                    <a:pt x="1380888" y="179976"/>
                  </a:lnTo>
                  <a:lnTo>
                    <a:pt x="1401331" y="124495"/>
                  </a:lnTo>
                  <a:lnTo>
                    <a:pt x="1405471" y="84965"/>
                  </a:lnTo>
                  <a:lnTo>
                    <a:pt x="1401261" y="45555"/>
                  </a:lnTo>
                  <a:lnTo>
                    <a:pt x="1388131" y="8008"/>
                  </a:lnTo>
                  <a:lnTo>
                    <a:pt x="1386209" y="3843"/>
                  </a:lnTo>
                  <a:lnTo>
                    <a:pt x="1392296" y="0"/>
                  </a:lnTo>
                  <a:lnTo>
                    <a:pt x="1394859" y="4164"/>
                  </a:lnTo>
                  <a:lnTo>
                    <a:pt x="1410006" y="45415"/>
                  </a:lnTo>
                  <a:lnTo>
                    <a:pt x="1414641" y="88649"/>
                  </a:lnTo>
                  <a:lnTo>
                    <a:pt x="1409545" y="132003"/>
                  </a:lnTo>
                  <a:lnTo>
                    <a:pt x="1395500" y="173614"/>
                  </a:lnTo>
                  <a:lnTo>
                    <a:pt x="1375837" y="208089"/>
                  </a:lnTo>
                  <a:lnTo>
                    <a:pt x="1349688" y="237999"/>
                  </a:lnTo>
                  <a:lnTo>
                    <a:pt x="1309803" y="266828"/>
                  </a:lnTo>
                  <a:lnTo>
                    <a:pt x="1266073" y="288931"/>
                  </a:lnTo>
                  <a:lnTo>
                    <a:pt x="1221017" y="309832"/>
                  </a:lnTo>
                  <a:lnTo>
                    <a:pt x="1176171" y="331213"/>
                  </a:lnTo>
                  <a:lnTo>
                    <a:pt x="1131506" y="353075"/>
                  </a:lnTo>
                  <a:lnTo>
                    <a:pt x="856529" y="493221"/>
                  </a:lnTo>
                  <a:lnTo>
                    <a:pt x="812279" y="515119"/>
                  </a:lnTo>
                  <a:lnTo>
                    <a:pt x="767548" y="535874"/>
                  </a:lnTo>
                  <a:lnTo>
                    <a:pt x="718253" y="55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616900" y="6788739"/>
              <a:ext cx="1358900" cy="1524635"/>
            </a:xfrm>
            <a:custGeom>
              <a:avLst/>
              <a:gdLst/>
              <a:ahLst/>
              <a:cxnLst/>
              <a:rect l="l" t="t" r="r" b="b"/>
              <a:pathLst>
                <a:path w="1358900" h="1524634">
                  <a:moveTo>
                    <a:pt x="488973" y="1396712"/>
                  </a:moveTo>
                  <a:lnTo>
                    <a:pt x="470783" y="1366817"/>
                  </a:lnTo>
                  <a:lnTo>
                    <a:pt x="468220" y="1359449"/>
                  </a:lnTo>
                  <a:lnTo>
                    <a:pt x="470142" y="1351441"/>
                  </a:lnTo>
                  <a:lnTo>
                    <a:pt x="477831" y="1347917"/>
                  </a:lnTo>
                  <a:lnTo>
                    <a:pt x="484558" y="1344714"/>
                  </a:lnTo>
                  <a:lnTo>
                    <a:pt x="494169" y="1347597"/>
                  </a:lnTo>
                  <a:lnTo>
                    <a:pt x="496732" y="1354965"/>
                  </a:lnTo>
                  <a:lnTo>
                    <a:pt x="499695" y="1362432"/>
                  </a:lnTo>
                  <a:lnTo>
                    <a:pt x="502659" y="1370260"/>
                  </a:lnTo>
                  <a:lnTo>
                    <a:pt x="504661" y="1378208"/>
                  </a:lnTo>
                  <a:lnTo>
                    <a:pt x="504741" y="1386036"/>
                  </a:lnTo>
                  <a:lnTo>
                    <a:pt x="501688" y="1393038"/>
                  </a:lnTo>
                  <a:lnTo>
                    <a:pt x="495931" y="1396647"/>
                  </a:lnTo>
                  <a:lnTo>
                    <a:pt x="488973" y="1396712"/>
                  </a:lnTo>
                  <a:close/>
                </a:path>
                <a:path w="1358900" h="1524634">
                  <a:moveTo>
                    <a:pt x="779978" y="1488219"/>
                  </a:moveTo>
                  <a:lnTo>
                    <a:pt x="690231" y="1488219"/>
                  </a:lnTo>
                  <a:lnTo>
                    <a:pt x="732990" y="1476192"/>
                  </a:lnTo>
                  <a:lnTo>
                    <a:pt x="771844" y="1453985"/>
                  </a:lnTo>
                  <a:lnTo>
                    <a:pt x="807537" y="1425756"/>
                  </a:lnTo>
                  <a:lnTo>
                    <a:pt x="840481" y="1395966"/>
                  </a:lnTo>
                  <a:lnTo>
                    <a:pt x="850853" y="1392297"/>
                  </a:lnTo>
                  <a:lnTo>
                    <a:pt x="859303" y="1397367"/>
                  </a:lnTo>
                  <a:lnTo>
                    <a:pt x="862827" y="1407182"/>
                  </a:lnTo>
                  <a:lnTo>
                    <a:pt x="858422" y="1417748"/>
                  </a:lnTo>
                  <a:lnTo>
                    <a:pt x="820278" y="1456077"/>
                  </a:lnTo>
                  <a:lnTo>
                    <a:pt x="779978" y="1488219"/>
                  </a:lnTo>
                  <a:close/>
                </a:path>
                <a:path w="1358900" h="1524634">
                  <a:moveTo>
                    <a:pt x="677737" y="1524095"/>
                  </a:moveTo>
                  <a:lnTo>
                    <a:pt x="628206" y="1519721"/>
                  </a:lnTo>
                  <a:lnTo>
                    <a:pt x="578945" y="1504475"/>
                  </a:lnTo>
                  <a:lnTo>
                    <a:pt x="534069" y="1479500"/>
                  </a:lnTo>
                  <a:lnTo>
                    <a:pt x="497693" y="1445936"/>
                  </a:lnTo>
                  <a:lnTo>
                    <a:pt x="494605" y="1436387"/>
                  </a:lnTo>
                  <a:lnTo>
                    <a:pt x="498454" y="1427918"/>
                  </a:lnTo>
                  <a:lnTo>
                    <a:pt x="506568" y="1423414"/>
                  </a:lnTo>
                  <a:lnTo>
                    <a:pt x="516274" y="1425756"/>
                  </a:lnTo>
                  <a:lnTo>
                    <a:pt x="555393" y="1451372"/>
                  </a:lnTo>
                  <a:lnTo>
                    <a:pt x="598087" y="1473084"/>
                  </a:lnTo>
                  <a:lnTo>
                    <a:pt x="643363" y="1486748"/>
                  </a:lnTo>
                  <a:lnTo>
                    <a:pt x="690231" y="1488219"/>
                  </a:lnTo>
                  <a:lnTo>
                    <a:pt x="779978" y="1488219"/>
                  </a:lnTo>
                  <a:lnTo>
                    <a:pt x="778171" y="1489660"/>
                  </a:lnTo>
                  <a:lnTo>
                    <a:pt x="731017" y="1513875"/>
                  </a:lnTo>
                  <a:lnTo>
                    <a:pt x="677737" y="1524095"/>
                  </a:lnTo>
                  <a:close/>
                </a:path>
                <a:path w="1358900" h="1524634">
                  <a:moveTo>
                    <a:pt x="921733" y="1349414"/>
                  </a:moveTo>
                  <a:lnTo>
                    <a:pt x="917689" y="1346676"/>
                  </a:lnTo>
                  <a:lnTo>
                    <a:pt x="915806" y="1342077"/>
                  </a:lnTo>
                  <a:lnTo>
                    <a:pt x="917048" y="1337027"/>
                  </a:lnTo>
                  <a:lnTo>
                    <a:pt x="944399" y="1303658"/>
                  </a:lnTo>
                  <a:lnTo>
                    <a:pt x="978958" y="1273322"/>
                  </a:lnTo>
                  <a:lnTo>
                    <a:pt x="1016521" y="1246170"/>
                  </a:lnTo>
                  <a:lnTo>
                    <a:pt x="1052882" y="1222351"/>
                  </a:lnTo>
                  <a:lnTo>
                    <a:pt x="1061942" y="1220514"/>
                  </a:lnTo>
                  <a:lnTo>
                    <a:pt x="1069140" y="1224713"/>
                  </a:lnTo>
                  <a:lnTo>
                    <a:pt x="1071893" y="1232216"/>
                  </a:lnTo>
                  <a:lnTo>
                    <a:pt x="1067618" y="1240289"/>
                  </a:lnTo>
                  <a:lnTo>
                    <a:pt x="1049488" y="1255499"/>
                  </a:lnTo>
                  <a:lnTo>
                    <a:pt x="1031177" y="1270440"/>
                  </a:lnTo>
                  <a:lnTo>
                    <a:pt x="994255" y="1299869"/>
                  </a:lnTo>
                  <a:lnTo>
                    <a:pt x="961819" y="1326416"/>
                  </a:lnTo>
                  <a:lnTo>
                    <a:pt x="944969" y="1338653"/>
                  </a:lnTo>
                  <a:lnTo>
                    <a:pt x="926979" y="1348879"/>
                  </a:lnTo>
                  <a:lnTo>
                    <a:pt x="921733" y="1349414"/>
                  </a:lnTo>
                  <a:close/>
                </a:path>
                <a:path w="1358900" h="1524634">
                  <a:moveTo>
                    <a:pt x="461832" y="1275700"/>
                  </a:moveTo>
                  <a:lnTo>
                    <a:pt x="454684" y="1269799"/>
                  </a:lnTo>
                  <a:lnTo>
                    <a:pt x="452462" y="1260835"/>
                  </a:lnTo>
                  <a:lnTo>
                    <a:pt x="457327" y="1252141"/>
                  </a:lnTo>
                  <a:lnTo>
                    <a:pt x="492372" y="1221310"/>
                  </a:lnTo>
                  <a:lnTo>
                    <a:pt x="524563" y="1185914"/>
                  </a:lnTo>
                  <a:lnTo>
                    <a:pt x="549727" y="1145834"/>
                  </a:lnTo>
                  <a:lnTo>
                    <a:pt x="563688" y="1100949"/>
                  </a:lnTo>
                  <a:lnTo>
                    <a:pt x="563322" y="1056639"/>
                  </a:lnTo>
                  <a:lnTo>
                    <a:pt x="552115" y="1013381"/>
                  </a:lnTo>
                  <a:lnTo>
                    <a:pt x="534360" y="971623"/>
                  </a:lnTo>
                  <a:lnTo>
                    <a:pt x="514352" y="931818"/>
                  </a:lnTo>
                  <a:lnTo>
                    <a:pt x="513586" y="920872"/>
                  </a:lnTo>
                  <a:lnTo>
                    <a:pt x="520719" y="914161"/>
                  </a:lnTo>
                  <a:lnTo>
                    <a:pt x="531156" y="913395"/>
                  </a:lnTo>
                  <a:lnTo>
                    <a:pt x="540301" y="920287"/>
                  </a:lnTo>
                  <a:lnTo>
                    <a:pt x="566831" y="967409"/>
                  </a:lnTo>
                  <a:lnTo>
                    <a:pt x="587955" y="1016904"/>
                  </a:lnTo>
                  <a:lnTo>
                    <a:pt x="598868" y="1068621"/>
                  </a:lnTo>
                  <a:lnTo>
                    <a:pt x="594763" y="1122410"/>
                  </a:lnTo>
                  <a:lnTo>
                    <a:pt x="577388" y="1168942"/>
                  </a:lnTo>
                  <a:lnTo>
                    <a:pt x="549712" y="1212381"/>
                  </a:lnTo>
                  <a:lnTo>
                    <a:pt x="513806" y="1249033"/>
                  </a:lnTo>
                  <a:lnTo>
                    <a:pt x="471744" y="1275204"/>
                  </a:lnTo>
                  <a:lnTo>
                    <a:pt x="461832" y="1275700"/>
                  </a:lnTo>
                  <a:close/>
                </a:path>
                <a:path w="1358900" h="1524634">
                  <a:moveTo>
                    <a:pt x="380761" y="1281290"/>
                  </a:moveTo>
                  <a:lnTo>
                    <a:pt x="373392" y="1277447"/>
                  </a:lnTo>
                  <a:lnTo>
                    <a:pt x="372111" y="1269118"/>
                  </a:lnTo>
                  <a:lnTo>
                    <a:pt x="370829" y="1261751"/>
                  </a:lnTo>
                  <a:lnTo>
                    <a:pt x="376276" y="1253422"/>
                  </a:lnTo>
                  <a:lnTo>
                    <a:pt x="400223" y="1251300"/>
                  </a:lnTo>
                  <a:lnTo>
                    <a:pt x="408382" y="1251475"/>
                  </a:lnTo>
                  <a:lnTo>
                    <a:pt x="416001" y="1253422"/>
                  </a:lnTo>
                  <a:lnTo>
                    <a:pt x="421872" y="1258337"/>
                  </a:lnTo>
                  <a:lnTo>
                    <a:pt x="423809" y="1264874"/>
                  </a:lnTo>
                  <a:lnTo>
                    <a:pt x="422082" y="1271531"/>
                  </a:lnTo>
                  <a:lnTo>
                    <a:pt x="388449" y="1280970"/>
                  </a:lnTo>
                  <a:lnTo>
                    <a:pt x="380761" y="1281290"/>
                  </a:lnTo>
                  <a:close/>
                </a:path>
                <a:path w="1358900" h="1524634">
                  <a:moveTo>
                    <a:pt x="482316" y="848534"/>
                  </a:moveTo>
                  <a:lnTo>
                    <a:pt x="452282" y="807593"/>
                  </a:lnTo>
                  <a:lnTo>
                    <a:pt x="432179" y="766292"/>
                  </a:lnTo>
                  <a:lnTo>
                    <a:pt x="415920" y="722948"/>
                  </a:lnTo>
                  <a:lnTo>
                    <a:pt x="402545" y="681646"/>
                  </a:lnTo>
                  <a:lnTo>
                    <a:pt x="403056" y="672262"/>
                  </a:lnTo>
                  <a:lnTo>
                    <a:pt x="409033" y="666391"/>
                  </a:lnTo>
                  <a:lnTo>
                    <a:pt x="417052" y="665745"/>
                  </a:lnTo>
                  <a:lnTo>
                    <a:pt x="423689" y="672037"/>
                  </a:lnTo>
                  <a:lnTo>
                    <a:pt x="433565" y="693523"/>
                  </a:lnTo>
                  <a:lnTo>
                    <a:pt x="443111" y="715160"/>
                  </a:lnTo>
                  <a:lnTo>
                    <a:pt x="461812" y="758524"/>
                  </a:lnTo>
                  <a:lnTo>
                    <a:pt x="470382" y="777533"/>
                  </a:lnTo>
                  <a:lnTo>
                    <a:pt x="478952" y="796722"/>
                  </a:lnTo>
                  <a:lnTo>
                    <a:pt x="486320" y="816272"/>
                  </a:lnTo>
                  <a:lnTo>
                    <a:pt x="491286" y="836362"/>
                  </a:lnTo>
                  <a:lnTo>
                    <a:pt x="492567" y="844370"/>
                  </a:lnTo>
                  <a:lnTo>
                    <a:pt x="482316" y="848534"/>
                  </a:lnTo>
                  <a:close/>
                </a:path>
                <a:path w="1358900" h="1524634">
                  <a:moveTo>
                    <a:pt x="751435" y="612101"/>
                  </a:moveTo>
                  <a:lnTo>
                    <a:pt x="697279" y="608292"/>
                  </a:lnTo>
                  <a:lnTo>
                    <a:pt x="650501" y="591345"/>
                  </a:lnTo>
                  <a:lnTo>
                    <a:pt x="606817" y="564008"/>
                  </a:lnTo>
                  <a:lnTo>
                    <a:pt x="569920" y="528382"/>
                  </a:lnTo>
                  <a:lnTo>
                    <a:pt x="543505" y="486570"/>
                  </a:lnTo>
                  <a:lnTo>
                    <a:pt x="543009" y="476520"/>
                  </a:lnTo>
                  <a:lnTo>
                    <a:pt x="548911" y="469352"/>
                  </a:lnTo>
                  <a:lnTo>
                    <a:pt x="557876" y="467110"/>
                  </a:lnTo>
                  <a:lnTo>
                    <a:pt x="566571" y="471835"/>
                  </a:lnTo>
                  <a:lnTo>
                    <a:pt x="597826" y="506630"/>
                  </a:lnTo>
                  <a:lnTo>
                    <a:pt x="633527" y="538542"/>
                  </a:lnTo>
                  <a:lnTo>
                    <a:pt x="673792" y="563367"/>
                  </a:lnTo>
                  <a:lnTo>
                    <a:pt x="718743" y="576901"/>
                  </a:lnTo>
                  <a:lnTo>
                    <a:pt x="856708" y="576901"/>
                  </a:lnTo>
                  <a:lnTo>
                    <a:pt x="852660" y="579238"/>
                  </a:lnTo>
                  <a:lnTo>
                    <a:pt x="803279" y="600805"/>
                  </a:lnTo>
                  <a:lnTo>
                    <a:pt x="751435" y="612101"/>
                  </a:lnTo>
                  <a:close/>
                </a:path>
                <a:path w="1358900" h="1524634">
                  <a:moveTo>
                    <a:pt x="856708" y="576901"/>
                  </a:moveTo>
                  <a:lnTo>
                    <a:pt x="718743" y="576901"/>
                  </a:lnTo>
                  <a:lnTo>
                    <a:pt x="763189" y="576245"/>
                  </a:lnTo>
                  <a:lnTo>
                    <a:pt x="806403" y="564688"/>
                  </a:lnTo>
                  <a:lnTo>
                    <a:pt x="847995" y="546585"/>
                  </a:lnTo>
                  <a:lnTo>
                    <a:pt x="887574" y="526290"/>
                  </a:lnTo>
                  <a:lnTo>
                    <a:pt x="898572" y="525524"/>
                  </a:lnTo>
                  <a:lnTo>
                    <a:pt x="905395" y="532656"/>
                  </a:lnTo>
                  <a:lnTo>
                    <a:pt x="906271" y="543092"/>
                  </a:lnTo>
                  <a:lnTo>
                    <a:pt x="899428" y="552236"/>
                  </a:lnTo>
                  <a:lnTo>
                    <a:pt x="856708" y="576901"/>
                  </a:lnTo>
                  <a:close/>
                </a:path>
                <a:path w="1358900" h="1524634">
                  <a:moveTo>
                    <a:pt x="554037" y="438561"/>
                  </a:moveTo>
                  <a:lnTo>
                    <a:pt x="537418" y="402966"/>
                  </a:lnTo>
                  <a:lnTo>
                    <a:pt x="537098" y="395278"/>
                  </a:lnTo>
                  <a:lnTo>
                    <a:pt x="540942" y="387910"/>
                  </a:lnTo>
                  <a:lnTo>
                    <a:pt x="549271" y="386629"/>
                  </a:lnTo>
                  <a:lnTo>
                    <a:pt x="556319" y="385668"/>
                  </a:lnTo>
                  <a:lnTo>
                    <a:pt x="564969" y="390793"/>
                  </a:lnTo>
                  <a:lnTo>
                    <a:pt x="565610" y="398481"/>
                  </a:lnTo>
                  <a:lnTo>
                    <a:pt x="566551" y="406459"/>
                  </a:lnTo>
                  <a:lnTo>
                    <a:pt x="567372" y="414737"/>
                  </a:lnTo>
                  <a:lnTo>
                    <a:pt x="567232" y="422896"/>
                  </a:lnTo>
                  <a:lnTo>
                    <a:pt x="565290" y="430513"/>
                  </a:lnTo>
                  <a:lnTo>
                    <a:pt x="560549" y="436564"/>
                  </a:lnTo>
                  <a:lnTo>
                    <a:pt x="554037" y="438561"/>
                  </a:lnTo>
                  <a:close/>
                </a:path>
                <a:path w="1358900" h="1524634">
                  <a:moveTo>
                    <a:pt x="974713" y="503867"/>
                  </a:moveTo>
                  <a:lnTo>
                    <a:pt x="1011445" y="463341"/>
                  </a:lnTo>
                  <a:lnTo>
                    <a:pt x="1052641" y="442966"/>
                  </a:lnTo>
                  <a:lnTo>
                    <a:pt x="1095880" y="426374"/>
                  </a:lnTo>
                  <a:lnTo>
                    <a:pt x="1137137" y="412575"/>
                  </a:lnTo>
                  <a:lnTo>
                    <a:pt x="1146387" y="413041"/>
                  </a:lnTo>
                  <a:lnTo>
                    <a:pt x="1152274" y="418942"/>
                  </a:lnTo>
                  <a:lnTo>
                    <a:pt x="1152995" y="426945"/>
                  </a:lnTo>
                  <a:lnTo>
                    <a:pt x="1146748" y="433716"/>
                  </a:lnTo>
                  <a:lnTo>
                    <a:pt x="1125444" y="443782"/>
                  </a:lnTo>
                  <a:lnTo>
                    <a:pt x="1103899" y="453456"/>
                  </a:lnTo>
                  <a:lnTo>
                    <a:pt x="1060570" y="472476"/>
                  </a:lnTo>
                  <a:lnTo>
                    <a:pt x="1022487" y="489933"/>
                  </a:lnTo>
                  <a:lnTo>
                    <a:pt x="1002950" y="497431"/>
                  </a:lnTo>
                  <a:lnTo>
                    <a:pt x="982722" y="502586"/>
                  </a:lnTo>
                  <a:lnTo>
                    <a:pt x="974713" y="503867"/>
                  </a:lnTo>
                  <a:close/>
                </a:path>
                <a:path w="1358900" h="1524634">
                  <a:moveTo>
                    <a:pt x="39910" y="619679"/>
                  </a:moveTo>
                  <a:lnTo>
                    <a:pt x="26760" y="611816"/>
                  </a:lnTo>
                  <a:lnTo>
                    <a:pt x="8910" y="585404"/>
                  </a:lnTo>
                  <a:lnTo>
                    <a:pt x="10" y="556440"/>
                  </a:lnTo>
                  <a:lnTo>
                    <a:pt x="0" y="526095"/>
                  </a:lnTo>
                  <a:lnTo>
                    <a:pt x="8819" y="495539"/>
                  </a:lnTo>
                  <a:lnTo>
                    <a:pt x="10421" y="492336"/>
                  </a:lnTo>
                  <a:lnTo>
                    <a:pt x="12343" y="489773"/>
                  </a:lnTo>
                  <a:lnTo>
                    <a:pt x="14906" y="487851"/>
                  </a:lnTo>
                  <a:lnTo>
                    <a:pt x="15227" y="487210"/>
                  </a:lnTo>
                  <a:lnTo>
                    <a:pt x="15227" y="486570"/>
                  </a:lnTo>
                  <a:lnTo>
                    <a:pt x="15547" y="485929"/>
                  </a:lnTo>
                  <a:lnTo>
                    <a:pt x="24077" y="473717"/>
                  </a:lnTo>
                  <a:lnTo>
                    <a:pt x="37412" y="467751"/>
                  </a:lnTo>
                  <a:lnTo>
                    <a:pt x="51588" y="469352"/>
                  </a:lnTo>
                  <a:lnTo>
                    <a:pt x="62640" y="479843"/>
                  </a:lnTo>
                  <a:lnTo>
                    <a:pt x="74374" y="508372"/>
                  </a:lnTo>
                  <a:lnTo>
                    <a:pt x="80581" y="538222"/>
                  </a:lnTo>
                  <a:lnTo>
                    <a:pt x="81021" y="568672"/>
                  </a:lnTo>
                  <a:lnTo>
                    <a:pt x="75455" y="599003"/>
                  </a:lnTo>
                  <a:lnTo>
                    <a:pt x="67531" y="611861"/>
                  </a:lnTo>
                  <a:lnTo>
                    <a:pt x="54591" y="619223"/>
                  </a:lnTo>
                  <a:lnTo>
                    <a:pt x="39910" y="619679"/>
                  </a:lnTo>
                  <a:close/>
                </a:path>
                <a:path w="1358900" h="1524634">
                  <a:moveTo>
                    <a:pt x="1306754" y="92553"/>
                  </a:moveTo>
                  <a:lnTo>
                    <a:pt x="1277416" y="80080"/>
                  </a:lnTo>
                  <a:lnTo>
                    <a:pt x="1255947" y="56316"/>
                  </a:lnTo>
                  <a:lnTo>
                    <a:pt x="1246701" y="24985"/>
                  </a:lnTo>
                  <a:lnTo>
                    <a:pt x="1248533" y="15405"/>
                  </a:lnTo>
                  <a:lnTo>
                    <a:pt x="1254150" y="7447"/>
                  </a:lnTo>
                  <a:lnTo>
                    <a:pt x="1262289" y="2012"/>
                  </a:lnTo>
                  <a:lnTo>
                    <a:pt x="1271689" y="0"/>
                  </a:lnTo>
                  <a:lnTo>
                    <a:pt x="1300202" y="0"/>
                  </a:lnTo>
                  <a:lnTo>
                    <a:pt x="1343451" y="24224"/>
                  </a:lnTo>
                  <a:lnTo>
                    <a:pt x="1358508" y="65345"/>
                  </a:lnTo>
                  <a:lnTo>
                    <a:pt x="1356771" y="73659"/>
                  </a:lnTo>
                  <a:lnTo>
                    <a:pt x="1353022" y="80681"/>
                  </a:lnTo>
                  <a:lnTo>
                    <a:pt x="1347290" y="86201"/>
                  </a:lnTo>
                  <a:lnTo>
                    <a:pt x="1339606" y="90010"/>
                  </a:lnTo>
                  <a:lnTo>
                    <a:pt x="1306754" y="92553"/>
                  </a:lnTo>
                  <a:close/>
                </a:path>
                <a:path w="1358900" h="1524634">
                  <a:moveTo>
                    <a:pt x="1186153" y="98659"/>
                  </a:moveTo>
                  <a:lnTo>
                    <a:pt x="1163267" y="88799"/>
                  </a:lnTo>
                  <a:lnTo>
                    <a:pt x="1155638" y="67107"/>
                  </a:lnTo>
                  <a:lnTo>
                    <a:pt x="1163267" y="45415"/>
                  </a:lnTo>
                  <a:lnTo>
                    <a:pt x="1186153" y="35555"/>
                  </a:lnTo>
                  <a:lnTo>
                    <a:pt x="1209039" y="45415"/>
                  </a:lnTo>
                  <a:lnTo>
                    <a:pt x="1216667" y="67107"/>
                  </a:lnTo>
                  <a:lnTo>
                    <a:pt x="1209039" y="88799"/>
                  </a:lnTo>
                  <a:lnTo>
                    <a:pt x="1186153" y="98659"/>
                  </a:lnTo>
                  <a:close/>
                </a:path>
                <a:path w="1358900" h="1524634">
                  <a:moveTo>
                    <a:pt x="1093933" y="896398"/>
                  </a:moveTo>
                  <a:lnTo>
                    <a:pt x="1041989" y="876082"/>
                  </a:lnTo>
                  <a:lnTo>
                    <a:pt x="1035262" y="864230"/>
                  </a:lnTo>
                  <a:lnTo>
                    <a:pt x="1036543" y="857824"/>
                  </a:lnTo>
                  <a:lnTo>
                    <a:pt x="1032699" y="851738"/>
                  </a:lnTo>
                  <a:lnTo>
                    <a:pt x="1061812" y="808174"/>
                  </a:lnTo>
                  <a:lnTo>
                    <a:pt x="1098694" y="795681"/>
                  </a:lnTo>
                  <a:lnTo>
                    <a:pt x="1116559" y="795486"/>
                  </a:lnTo>
                  <a:lnTo>
                    <a:pt x="1135175" y="799405"/>
                  </a:lnTo>
                  <a:lnTo>
                    <a:pt x="1151088" y="808429"/>
                  </a:lnTo>
                  <a:lnTo>
                    <a:pt x="1160844" y="823549"/>
                  </a:lnTo>
                  <a:lnTo>
                    <a:pt x="1161239" y="839245"/>
                  </a:lnTo>
                  <a:lnTo>
                    <a:pt x="1154397" y="853980"/>
                  </a:lnTo>
                  <a:lnTo>
                    <a:pt x="1142688" y="866793"/>
                  </a:lnTo>
                  <a:lnTo>
                    <a:pt x="1128487" y="876723"/>
                  </a:lnTo>
                  <a:lnTo>
                    <a:pt x="1124323" y="882489"/>
                  </a:lnTo>
                  <a:lnTo>
                    <a:pt x="1118877" y="887293"/>
                  </a:lnTo>
                  <a:lnTo>
                    <a:pt x="1112469" y="890817"/>
                  </a:lnTo>
                  <a:lnTo>
                    <a:pt x="1093933" y="896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1035157" y="1863920"/>
            <a:ext cx="4076065" cy="7500620"/>
            <a:chOff x="1035157" y="1863920"/>
            <a:chExt cx="4076065" cy="7500620"/>
          </a:xfrm>
        </p:grpSpPr>
        <p:sp>
          <p:nvSpPr>
            <p:cNvPr id="21" name="object 21" descr=""/>
            <p:cNvSpPr/>
            <p:nvPr/>
          </p:nvSpPr>
          <p:spPr>
            <a:xfrm>
              <a:off x="1125740" y="2552975"/>
              <a:ext cx="3985260" cy="6773545"/>
            </a:xfrm>
            <a:custGeom>
              <a:avLst/>
              <a:gdLst/>
              <a:ahLst/>
              <a:cxnLst/>
              <a:rect l="l" t="t" r="r" b="b"/>
              <a:pathLst>
                <a:path w="3985260" h="6773545">
                  <a:moveTo>
                    <a:pt x="1508784" y="6773096"/>
                  </a:moveTo>
                  <a:lnTo>
                    <a:pt x="2780139" y="6728356"/>
                  </a:lnTo>
                  <a:lnTo>
                    <a:pt x="3657654" y="6504657"/>
                  </a:lnTo>
                  <a:lnTo>
                    <a:pt x="3984916" y="6370437"/>
                  </a:lnTo>
                  <a:lnTo>
                    <a:pt x="3875391" y="2647028"/>
                  </a:lnTo>
                  <a:lnTo>
                    <a:pt x="2879162" y="1739026"/>
                  </a:lnTo>
                  <a:lnTo>
                    <a:pt x="1038238" y="1842413"/>
                  </a:lnTo>
                  <a:lnTo>
                    <a:pt x="0" y="2799861"/>
                  </a:lnTo>
                  <a:lnTo>
                    <a:pt x="0" y="6370437"/>
                  </a:lnTo>
                  <a:lnTo>
                    <a:pt x="1508784" y="6773096"/>
                  </a:lnTo>
                  <a:close/>
                </a:path>
                <a:path w="3985260" h="6773545">
                  <a:moveTo>
                    <a:pt x="3359540" y="26408"/>
                  </a:moveTo>
                  <a:lnTo>
                    <a:pt x="3413284" y="26408"/>
                  </a:lnTo>
                  <a:lnTo>
                    <a:pt x="3411784" y="23411"/>
                  </a:lnTo>
                  <a:lnTo>
                    <a:pt x="3411784" y="20415"/>
                  </a:lnTo>
                  <a:lnTo>
                    <a:pt x="3410284" y="17418"/>
                  </a:lnTo>
                  <a:lnTo>
                    <a:pt x="3395562" y="1615"/>
                  </a:lnTo>
                  <a:lnTo>
                    <a:pt x="3375776" y="0"/>
                  </a:lnTo>
                  <a:lnTo>
                    <a:pt x="3360491" y="10465"/>
                  </a:lnTo>
                  <a:lnTo>
                    <a:pt x="3359540" y="26408"/>
                  </a:lnTo>
                  <a:close/>
                </a:path>
                <a:path w="3985260" h="6773545">
                  <a:moveTo>
                    <a:pt x="3700694" y="1009562"/>
                  </a:moveTo>
                  <a:lnTo>
                    <a:pt x="3754323" y="980631"/>
                  </a:lnTo>
                  <a:lnTo>
                    <a:pt x="3789508" y="949770"/>
                  </a:lnTo>
                  <a:lnTo>
                    <a:pt x="3817788" y="914458"/>
                  </a:lnTo>
                  <a:lnTo>
                    <a:pt x="3839541" y="875404"/>
                  </a:lnTo>
                  <a:lnTo>
                    <a:pt x="3855147" y="833317"/>
                  </a:lnTo>
                  <a:lnTo>
                    <a:pt x="3864983" y="788907"/>
                  </a:lnTo>
                  <a:lnTo>
                    <a:pt x="3869429" y="742882"/>
                  </a:lnTo>
                  <a:lnTo>
                    <a:pt x="3868863" y="695952"/>
                  </a:lnTo>
                  <a:lnTo>
                    <a:pt x="3863664" y="648827"/>
                  </a:lnTo>
                  <a:lnTo>
                    <a:pt x="3854211" y="602215"/>
                  </a:lnTo>
                  <a:lnTo>
                    <a:pt x="3840883" y="556825"/>
                  </a:lnTo>
                  <a:lnTo>
                    <a:pt x="3821702" y="506792"/>
                  </a:lnTo>
                  <a:lnTo>
                    <a:pt x="3798705" y="458989"/>
                  </a:lnTo>
                  <a:lnTo>
                    <a:pt x="3772395" y="413127"/>
                  </a:lnTo>
                  <a:lnTo>
                    <a:pt x="3743276" y="368920"/>
                  </a:lnTo>
                  <a:lnTo>
                    <a:pt x="3711853" y="326079"/>
                  </a:lnTo>
                  <a:lnTo>
                    <a:pt x="3684221" y="283976"/>
                  </a:lnTo>
                  <a:lnTo>
                    <a:pt x="3654123" y="243735"/>
                  </a:lnTo>
                  <a:lnTo>
                    <a:pt x="3621662" y="205380"/>
                  </a:lnTo>
                  <a:lnTo>
                    <a:pt x="3586944" y="168939"/>
                  </a:lnTo>
                  <a:lnTo>
                    <a:pt x="3550074" y="134438"/>
                  </a:lnTo>
                  <a:lnTo>
                    <a:pt x="3511157" y="101902"/>
                  </a:lnTo>
                  <a:lnTo>
                    <a:pt x="3470297" y="71359"/>
                  </a:lnTo>
                  <a:lnTo>
                    <a:pt x="3463804" y="63492"/>
                  </a:lnTo>
                  <a:lnTo>
                    <a:pt x="3457732" y="55626"/>
                  </a:lnTo>
                  <a:lnTo>
                    <a:pt x="3451942" y="47760"/>
                  </a:lnTo>
                  <a:lnTo>
                    <a:pt x="3446292" y="39893"/>
                  </a:lnTo>
                  <a:lnTo>
                    <a:pt x="3439025" y="32518"/>
                  </a:lnTo>
                  <a:lnTo>
                    <a:pt x="3430913" y="28094"/>
                  </a:lnTo>
                  <a:lnTo>
                    <a:pt x="3422240" y="26197"/>
                  </a:lnTo>
                  <a:lnTo>
                    <a:pt x="3413284" y="26408"/>
                  </a:lnTo>
                  <a:lnTo>
                    <a:pt x="3359540" y="26408"/>
                  </a:lnTo>
                  <a:lnTo>
                    <a:pt x="3359272" y="30903"/>
                  </a:lnTo>
                  <a:lnTo>
                    <a:pt x="3373851" y="80822"/>
                  </a:lnTo>
                  <a:lnTo>
                    <a:pt x="3384123" y="130974"/>
                  </a:lnTo>
                  <a:lnTo>
                    <a:pt x="3390789" y="181327"/>
                  </a:lnTo>
                  <a:lnTo>
                    <a:pt x="3394551" y="231847"/>
                  </a:lnTo>
                  <a:lnTo>
                    <a:pt x="3396108" y="282503"/>
                  </a:lnTo>
                  <a:lnTo>
                    <a:pt x="3396161" y="333261"/>
                  </a:lnTo>
                  <a:lnTo>
                    <a:pt x="3395411" y="384088"/>
                  </a:lnTo>
                  <a:lnTo>
                    <a:pt x="3394559" y="434952"/>
                  </a:lnTo>
                  <a:lnTo>
                    <a:pt x="3394305" y="485821"/>
                  </a:lnTo>
                  <a:lnTo>
                    <a:pt x="3395350" y="536660"/>
                  </a:lnTo>
                  <a:lnTo>
                    <a:pt x="3398394" y="587439"/>
                  </a:lnTo>
                  <a:lnTo>
                    <a:pt x="3404139" y="638123"/>
                  </a:lnTo>
                  <a:lnTo>
                    <a:pt x="3413284" y="688680"/>
                  </a:lnTo>
                  <a:lnTo>
                    <a:pt x="3423726" y="728371"/>
                  </a:lnTo>
                  <a:lnTo>
                    <a:pt x="3439494" y="774484"/>
                  </a:lnTo>
                  <a:lnTo>
                    <a:pt x="3460407" y="823532"/>
                  </a:lnTo>
                  <a:lnTo>
                    <a:pt x="3486281" y="872030"/>
                  </a:lnTo>
                  <a:lnTo>
                    <a:pt x="3516931" y="916491"/>
                  </a:lnTo>
                  <a:lnTo>
                    <a:pt x="3552173" y="953430"/>
                  </a:lnTo>
                  <a:lnTo>
                    <a:pt x="3591825" y="979361"/>
                  </a:lnTo>
                  <a:lnTo>
                    <a:pt x="3638336" y="989849"/>
                  </a:lnTo>
                  <a:lnTo>
                    <a:pt x="3644244" y="992284"/>
                  </a:lnTo>
                  <a:lnTo>
                    <a:pt x="3650714" y="994719"/>
                  </a:lnTo>
                  <a:lnTo>
                    <a:pt x="3657747" y="996592"/>
                  </a:lnTo>
                  <a:lnTo>
                    <a:pt x="3665342" y="997341"/>
                  </a:lnTo>
                  <a:lnTo>
                    <a:pt x="3672844" y="997341"/>
                  </a:lnTo>
                  <a:lnTo>
                    <a:pt x="3680627" y="1004224"/>
                  </a:lnTo>
                  <a:lnTo>
                    <a:pt x="3690098" y="1008579"/>
                  </a:lnTo>
                  <a:lnTo>
                    <a:pt x="3700694" y="1009562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9450" y="3186217"/>
              <a:ext cx="1963951" cy="1384713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2039450" y="3022896"/>
              <a:ext cx="1965960" cy="327025"/>
            </a:xfrm>
            <a:custGeom>
              <a:avLst/>
              <a:gdLst/>
              <a:ahLst/>
              <a:cxnLst/>
              <a:rect l="l" t="t" r="r" b="b"/>
              <a:pathLst>
                <a:path w="1965960" h="327025">
                  <a:moveTo>
                    <a:pt x="982726" y="326641"/>
                  </a:moveTo>
                  <a:lnTo>
                    <a:pt x="1059574" y="326147"/>
                  </a:lnTo>
                  <a:lnTo>
                    <a:pt x="1134797" y="324692"/>
                  </a:lnTo>
                  <a:lnTo>
                    <a:pt x="1208175" y="322312"/>
                  </a:lnTo>
                  <a:lnTo>
                    <a:pt x="1279492" y="319043"/>
                  </a:lnTo>
                  <a:lnTo>
                    <a:pt x="1348530" y="314923"/>
                  </a:lnTo>
                  <a:lnTo>
                    <a:pt x="1415070" y="309988"/>
                  </a:lnTo>
                  <a:lnTo>
                    <a:pt x="1478895" y="304276"/>
                  </a:lnTo>
                  <a:lnTo>
                    <a:pt x="1539788" y="297824"/>
                  </a:lnTo>
                  <a:lnTo>
                    <a:pt x="1597530" y="290667"/>
                  </a:lnTo>
                  <a:lnTo>
                    <a:pt x="1651904" y="282844"/>
                  </a:lnTo>
                  <a:lnTo>
                    <a:pt x="1702693" y="274390"/>
                  </a:lnTo>
                  <a:lnTo>
                    <a:pt x="1749677" y="265344"/>
                  </a:lnTo>
                  <a:lnTo>
                    <a:pt x="1792641" y="255741"/>
                  </a:lnTo>
                  <a:lnTo>
                    <a:pt x="1831365" y="245619"/>
                  </a:lnTo>
                  <a:lnTo>
                    <a:pt x="1895226" y="223964"/>
                  </a:lnTo>
                  <a:lnTo>
                    <a:pt x="1939517" y="200674"/>
                  </a:lnTo>
                  <a:lnTo>
                    <a:pt x="1965452" y="163320"/>
                  </a:lnTo>
                  <a:lnTo>
                    <a:pt x="1962497" y="150595"/>
                  </a:lnTo>
                  <a:lnTo>
                    <a:pt x="1919926" y="114135"/>
                  </a:lnTo>
                  <a:lnTo>
                    <a:pt x="1865633" y="91626"/>
                  </a:lnTo>
                  <a:lnTo>
                    <a:pt x="1792641" y="70899"/>
                  </a:lnTo>
                  <a:lnTo>
                    <a:pt x="1749677" y="61297"/>
                  </a:lnTo>
                  <a:lnTo>
                    <a:pt x="1702693" y="52250"/>
                  </a:lnTo>
                  <a:lnTo>
                    <a:pt x="1651904" y="43797"/>
                  </a:lnTo>
                  <a:lnTo>
                    <a:pt x="1597530" y="35973"/>
                  </a:lnTo>
                  <a:lnTo>
                    <a:pt x="1539788" y="28817"/>
                  </a:lnTo>
                  <a:lnTo>
                    <a:pt x="1478895" y="22364"/>
                  </a:lnTo>
                  <a:lnTo>
                    <a:pt x="1415070" y="16652"/>
                  </a:lnTo>
                  <a:lnTo>
                    <a:pt x="1348530" y="11717"/>
                  </a:lnTo>
                  <a:lnTo>
                    <a:pt x="1279492" y="7597"/>
                  </a:lnTo>
                  <a:lnTo>
                    <a:pt x="1208175" y="4329"/>
                  </a:lnTo>
                  <a:lnTo>
                    <a:pt x="1134797" y="1948"/>
                  </a:lnTo>
                  <a:lnTo>
                    <a:pt x="1059574" y="493"/>
                  </a:lnTo>
                  <a:lnTo>
                    <a:pt x="982726" y="0"/>
                  </a:lnTo>
                  <a:lnTo>
                    <a:pt x="905877" y="493"/>
                  </a:lnTo>
                  <a:lnTo>
                    <a:pt x="830654" y="1948"/>
                  </a:lnTo>
                  <a:lnTo>
                    <a:pt x="757276" y="4329"/>
                  </a:lnTo>
                  <a:lnTo>
                    <a:pt x="685959" y="7597"/>
                  </a:lnTo>
                  <a:lnTo>
                    <a:pt x="616922" y="11717"/>
                  </a:lnTo>
                  <a:lnTo>
                    <a:pt x="550381" y="16652"/>
                  </a:lnTo>
                  <a:lnTo>
                    <a:pt x="486556" y="22364"/>
                  </a:lnTo>
                  <a:lnTo>
                    <a:pt x="425663" y="28817"/>
                  </a:lnTo>
                  <a:lnTo>
                    <a:pt x="367921" y="35973"/>
                  </a:lnTo>
                  <a:lnTo>
                    <a:pt x="313547" y="43797"/>
                  </a:lnTo>
                  <a:lnTo>
                    <a:pt x="262758" y="52250"/>
                  </a:lnTo>
                  <a:lnTo>
                    <a:pt x="215774" y="61297"/>
                  </a:lnTo>
                  <a:lnTo>
                    <a:pt x="172810" y="70899"/>
                  </a:lnTo>
                  <a:lnTo>
                    <a:pt x="134086" y="81022"/>
                  </a:lnTo>
                  <a:lnTo>
                    <a:pt x="70225" y="102676"/>
                  </a:lnTo>
                  <a:lnTo>
                    <a:pt x="25934" y="125966"/>
                  </a:lnTo>
                  <a:lnTo>
                    <a:pt x="0" y="163320"/>
                  </a:lnTo>
                  <a:lnTo>
                    <a:pt x="2954" y="176045"/>
                  </a:lnTo>
                  <a:lnTo>
                    <a:pt x="45525" y="212505"/>
                  </a:lnTo>
                  <a:lnTo>
                    <a:pt x="99818" y="235014"/>
                  </a:lnTo>
                  <a:lnTo>
                    <a:pt x="172810" y="255741"/>
                  </a:lnTo>
                  <a:lnTo>
                    <a:pt x="215774" y="265344"/>
                  </a:lnTo>
                  <a:lnTo>
                    <a:pt x="262758" y="274390"/>
                  </a:lnTo>
                  <a:lnTo>
                    <a:pt x="313547" y="282844"/>
                  </a:lnTo>
                  <a:lnTo>
                    <a:pt x="367921" y="290667"/>
                  </a:lnTo>
                  <a:lnTo>
                    <a:pt x="425663" y="297824"/>
                  </a:lnTo>
                  <a:lnTo>
                    <a:pt x="486556" y="304276"/>
                  </a:lnTo>
                  <a:lnTo>
                    <a:pt x="550381" y="309988"/>
                  </a:lnTo>
                  <a:lnTo>
                    <a:pt x="616922" y="314923"/>
                  </a:lnTo>
                  <a:lnTo>
                    <a:pt x="685959" y="319043"/>
                  </a:lnTo>
                  <a:lnTo>
                    <a:pt x="757276" y="322312"/>
                  </a:lnTo>
                  <a:lnTo>
                    <a:pt x="830654" y="324692"/>
                  </a:lnTo>
                  <a:lnTo>
                    <a:pt x="905877" y="326147"/>
                  </a:lnTo>
                  <a:lnTo>
                    <a:pt x="982726" y="326641"/>
                  </a:lnTo>
                  <a:close/>
                </a:path>
              </a:pathLst>
            </a:custGeom>
            <a:solidFill>
              <a:srgbClr val="D34A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3531" y="1863920"/>
              <a:ext cx="2026966" cy="1307032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5157" y="2232328"/>
              <a:ext cx="3886081" cy="7131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8C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821" y="1207042"/>
            <a:ext cx="18286730" cy="9079230"/>
            <a:chOff x="821" y="1207042"/>
            <a:chExt cx="18286730" cy="9079230"/>
          </a:xfrm>
        </p:grpSpPr>
        <p:sp>
          <p:nvSpPr>
            <p:cNvPr id="4" name="object 4" descr=""/>
            <p:cNvSpPr/>
            <p:nvPr/>
          </p:nvSpPr>
          <p:spPr>
            <a:xfrm>
              <a:off x="821" y="8704665"/>
              <a:ext cx="18286730" cy="1581150"/>
            </a:xfrm>
            <a:custGeom>
              <a:avLst/>
              <a:gdLst/>
              <a:ahLst/>
              <a:cxnLst/>
              <a:rect l="l" t="t" r="r" b="b"/>
              <a:pathLst>
                <a:path w="18286730" h="1581150">
                  <a:moveTo>
                    <a:pt x="18286357" y="1581149"/>
                  </a:moveTo>
                  <a:lnTo>
                    <a:pt x="0" y="1581149"/>
                  </a:lnTo>
                  <a:lnTo>
                    <a:pt x="0" y="0"/>
                  </a:lnTo>
                  <a:lnTo>
                    <a:pt x="18286357" y="0"/>
                  </a:lnTo>
                  <a:lnTo>
                    <a:pt x="18286357" y="1581149"/>
                  </a:lnTo>
                  <a:close/>
                </a:path>
              </a:pathLst>
            </a:custGeom>
            <a:solidFill>
              <a:srgbClr val="3C7E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68699" y="2210200"/>
              <a:ext cx="5228852" cy="728359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66051" y="1207042"/>
              <a:ext cx="4903532" cy="82522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929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760"/>
              <a:t>Implementatio</a:t>
            </a:r>
            <a:r>
              <a:rPr dirty="0" spc="200"/>
              <a:t>n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17636" y="6255899"/>
            <a:ext cx="7136130" cy="4031615"/>
            <a:chOff x="17636" y="6255899"/>
            <a:chExt cx="7136130" cy="4031615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189" y="8105923"/>
              <a:ext cx="2324284" cy="1987456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7636" y="7156311"/>
              <a:ext cx="2352040" cy="2948940"/>
            </a:xfrm>
            <a:custGeom>
              <a:avLst/>
              <a:gdLst/>
              <a:ahLst/>
              <a:cxnLst/>
              <a:rect l="l" t="t" r="r" b="b"/>
              <a:pathLst>
                <a:path w="2352040" h="2948940">
                  <a:moveTo>
                    <a:pt x="2351859" y="1647771"/>
                  </a:moveTo>
                  <a:lnTo>
                    <a:pt x="1597755" y="1871611"/>
                  </a:lnTo>
                  <a:lnTo>
                    <a:pt x="1436246" y="1327243"/>
                  </a:lnTo>
                  <a:lnTo>
                    <a:pt x="1425124" y="1279008"/>
                  </a:lnTo>
                  <a:lnTo>
                    <a:pt x="1420165" y="1230876"/>
                  </a:lnTo>
                  <a:lnTo>
                    <a:pt x="1421122" y="1183302"/>
                  </a:lnTo>
                  <a:lnTo>
                    <a:pt x="1427747" y="1136739"/>
                  </a:lnTo>
                  <a:lnTo>
                    <a:pt x="1439793" y="1091643"/>
                  </a:lnTo>
                  <a:lnTo>
                    <a:pt x="1457010" y="1048468"/>
                  </a:lnTo>
                  <a:lnTo>
                    <a:pt x="1479152" y="1007668"/>
                  </a:lnTo>
                  <a:lnTo>
                    <a:pt x="1505971" y="969696"/>
                  </a:lnTo>
                  <a:lnTo>
                    <a:pt x="1537219" y="935009"/>
                  </a:lnTo>
                  <a:lnTo>
                    <a:pt x="1572649" y="904059"/>
                  </a:lnTo>
                  <a:lnTo>
                    <a:pt x="1612012" y="877302"/>
                  </a:lnTo>
                  <a:lnTo>
                    <a:pt x="1655062" y="855191"/>
                  </a:lnTo>
                  <a:lnTo>
                    <a:pt x="1701549" y="838181"/>
                  </a:lnTo>
                  <a:lnTo>
                    <a:pt x="1749772" y="827039"/>
                  </a:lnTo>
                  <a:lnTo>
                    <a:pt x="1797889" y="822061"/>
                  </a:lnTo>
                  <a:lnTo>
                    <a:pt x="1845446" y="823002"/>
                  </a:lnTo>
                  <a:lnTo>
                    <a:pt x="1891991" y="829613"/>
                  </a:lnTo>
                  <a:lnTo>
                    <a:pt x="1937067" y="841646"/>
                  </a:lnTo>
                  <a:lnTo>
                    <a:pt x="1980221" y="858854"/>
                  </a:lnTo>
                  <a:lnTo>
                    <a:pt x="2021000" y="880990"/>
                  </a:lnTo>
                  <a:lnTo>
                    <a:pt x="2058949" y="907805"/>
                  </a:lnTo>
                  <a:lnTo>
                    <a:pt x="2093614" y="939051"/>
                  </a:lnTo>
                  <a:lnTo>
                    <a:pt x="2124540" y="974482"/>
                  </a:lnTo>
                  <a:lnTo>
                    <a:pt x="2151275" y="1013849"/>
                  </a:lnTo>
                  <a:lnTo>
                    <a:pt x="2173363" y="1056905"/>
                  </a:lnTo>
                  <a:lnTo>
                    <a:pt x="2190350" y="1103402"/>
                  </a:lnTo>
                  <a:lnTo>
                    <a:pt x="2351859" y="1647771"/>
                  </a:lnTo>
                  <a:close/>
                </a:path>
                <a:path w="2352040" h="2948940">
                  <a:moveTo>
                    <a:pt x="969407" y="2936836"/>
                  </a:moveTo>
                  <a:lnTo>
                    <a:pt x="401538" y="2948932"/>
                  </a:lnTo>
                  <a:lnTo>
                    <a:pt x="352113" y="2947047"/>
                  </a:lnTo>
                  <a:lnTo>
                    <a:pt x="304412" y="2939217"/>
                  </a:lnTo>
                  <a:lnTo>
                    <a:pt x="258807" y="2925806"/>
                  </a:lnTo>
                  <a:lnTo>
                    <a:pt x="215670" y="2907179"/>
                  </a:lnTo>
                  <a:lnTo>
                    <a:pt x="175375" y="2883701"/>
                  </a:lnTo>
                  <a:lnTo>
                    <a:pt x="138293" y="2855736"/>
                  </a:lnTo>
                  <a:lnTo>
                    <a:pt x="104798" y="2823650"/>
                  </a:lnTo>
                  <a:lnTo>
                    <a:pt x="75261" y="2787806"/>
                  </a:lnTo>
                  <a:lnTo>
                    <a:pt x="50056" y="2748571"/>
                  </a:lnTo>
                  <a:lnTo>
                    <a:pt x="29555" y="2706309"/>
                  </a:lnTo>
                  <a:lnTo>
                    <a:pt x="14130" y="2661385"/>
                  </a:lnTo>
                  <a:lnTo>
                    <a:pt x="4154" y="2614163"/>
                  </a:lnTo>
                  <a:lnTo>
                    <a:pt x="0" y="2565009"/>
                  </a:lnTo>
                  <a:lnTo>
                    <a:pt x="2012" y="2515603"/>
                  </a:lnTo>
                  <a:lnTo>
                    <a:pt x="9943" y="2467889"/>
                  </a:lnTo>
                  <a:lnTo>
                    <a:pt x="23430" y="2422245"/>
                  </a:lnTo>
                  <a:lnTo>
                    <a:pt x="42114" y="2379049"/>
                  </a:lnTo>
                  <a:lnTo>
                    <a:pt x="65635" y="2338680"/>
                  </a:lnTo>
                  <a:lnTo>
                    <a:pt x="93633" y="2301515"/>
                  </a:lnTo>
                  <a:lnTo>
                    <a:pt x="125747" y="2267934"/>
                  </a:lnTo>
                  <a:lnTo>
                    <a:pt x="161618" y="2238315"/>
                  </a:lnTo>
                  <a:lnTo>
                    <a:pt x="200885" y="2213035"/>
                  </a:lnTo>
                  <a:lnTo>
                    <a:pt x="243188" y="2192474"/>
                  </a:lnTo>
                  <a:lnTo>
                    <a:pt x="288168" y="2177009"/>
                  </a:lnTo>
                  <a:lnTo>
                    <a:pt x="335463" y="2167019"/>
                  </a:lnTo>
                  <a:lnTo>
                    <a:pt x="384714" y="2162883"/>
                  </a:lnTo>
                  <a:lnTo>
                    <a:pt x="952816" y="2150239"/>
                  </a:lnTo>
                  <a:lnTo>
                    <a:pt x="969407" y="2936836"/>
                  </a:lnTo>
                  <a:close/>
                </a:path>
                <a:path w="2352040" h="2948940">
                  <a:moveTo>
                    <a:pt x="998024" y="949064"/>
                  </a:moveTo>
                  <a:lnTo>
                    <a:pt x="211553" y="972344"/>
                  </a:lnTo>
                  <a:lnTo>
                    <a:pt x="194900" y="404848"/>
                  </a:lnTo>
                  <a:lnTo>
                    <a:pt x="196489" y="355389"/>
                  </a:lnTo>
                  <a:lnTo>
                    <a:pt x="204014" y="307585"/>
                  </a:lnTo>
                  <a:lnTo>
                    <a:pt x="217117" y="261818"/>
                  </a:lnTo>
                  <a:lnTo>
                    <a:pt x="235441" y="218468"/>
                  </a:lnTo>
                  <a:lnTo>
                    <a:pt x="258628" y="177917"/>
                  </a:lnTo>
                  <a:lnTo>
                    <a:pt x="286320" y="140547"/>
                  </a:lnTo>
                  <a:lnTo>
                    <a:pt x="318159" y="106737"/>
                  </a:lnTo>
                  <a:lnTo>
                    <a:pt x="353787" y="76869"/>
                  </a:lnTo>
                  <a:lnTo>
                    <a:pt x="392847" y="51324"/>
                  </a:lnTo>
                  <a:lnTo>
                    <a:pt x="434981" y="30484"/>
                  </a:lnTo>
                  <a:lnTo>
                    <a:pt x="479831" y="14729"/>
                  </a:lnTo>
                  <a:lnTo>
                    <a:pt x="527039" y="4440"/>
                  </a:lnTo>
                  <a:lnTo>
                    <a:pt x="576248" y="0"/>
                  </a:lnTo>
                  <a:lnTo>
                    <a:pt x="625681" y="1568"/>
                  </a:lnTo>
                  <a:lnTo>
                    <a:pt x="673442" y="9068"/>
                  </a:lnTo>
                  <a:lnTo>
                    <a:pt x="719155" y="22146"/>
                  </a:lnTo>
                  <a:lnTo>
                    <a:pt x="762443" y="40443"/>
                  </a:lnTo>
                  <a:lnTo>
                    <a:pt x="802930" y="63606"/>
                  </a:lnTo>
                  <a:lnTo>
                    <a:pt x="840239" y="91277"/>
                  </a:lnTo>
                  <a:lnTo>
                    <a:pt x="873995" y="123102"/>
                  </a:lnTo>
                  <a:lnTo>
                    <a:pt x="903820" y="158724"/>
                  </a:lnTo>
                  <a:lnTo>
                    <a:pt x="929340" y="197787"/>
                  </a:lnTo>
                  <a:lnTo>
                    <a:pt x="950176" y="239935"/>
                  </a:lnTo>
                  <a:lnTo>
                    <a:pt x="965953" y="284813"/>
                  </a:lnTo>
                  <a:lnTo>
                    <a:pt x="976294" y="332065"/>
                  </a:lnTo>
                  <a:lnTo>
                    <a:pt x="980824" y="381335"/>
                  </a:lnTo>
                  <a:lnTo>
                    <a:pt x="998024" y="949064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8950" y="7156630"/>
              <a:ext cx="2538730" cy="2566035"/>
            </a:xfrm>
            <a:custGeom>
              <a:avLst/>
              <a:gdLst/>
              <a:ahLst/>
              <a:cxnLst/>
              <a:rect l="l" t="t" r="r" b="b"/>
              <a:pathLst>
                <a:path w="2538730" h="2566034">
                  <a:moveTo>
                    <a:pt x="2537324" y="2224222"/>
                  </a:moveTo>
                  <a:lnTo>
                    <a:pt x="2533551" y="2226568"/>
                  </a:lnTo>
                  <a:lnTo>
                    <a:pt x="2529068" y="2226309"/>
                  </a:lnTo>
                  <a:lnTo>
                    <a:pt x="2525967" y="2222941"/>
                  </a:lnTo>
                  <a:lnTo>
                    <a:pt x="2509482" y="2175531"/>
                  </a:lnTo>
                  <a:lnTo>
                    <a:pt x="2493380" y="2128003"/>
                  </a:lnTo>
                  <a:lnTo>
                    <a:pt x="2414875" y="1889929"/>
                  </a:lnTo>
                  <a:lnTo>
                    <a:pt x="2265248" y="1449709"/>
                  </a:lnTo>
                  <a:lnTo>
                    <a:pt x="2233075" y="1351100"/>
                  </a:lnTo>
                  <a:lnTo>
                    <a:pt x="2201863" y="1252118"/>
                  </a:lnTo>
                  <a:lnTo>
                    <a:pt x="2186690" y="1202456"/>
                  </a:lnTo>
                  <a:lnTo>
                    <a:pt x="2171847" y="1152661"/>
                  </a:lnTo>
                  <a:lnTo>
                    <a:pt x="2158693" y="1110561"/>
                  </a:lnTo>
                  <a:lnTo>
                    <a:pt x="2143609" y="1069156"/>
                  </a:lnTo>
                  <a:lnTo>
                    <a:pt x="2125367" y="1029197"/>
                  </a:lnTo>
                  <a:lnTo>
                    <a:pt x="2102739" y="991434"/>
                  </a:lnTo>
                  <a:lnTo>
                    <a:pt x="2054769" y="935742"/>
                  </a:lnTo>
                  <a:lnTo>
                    <a:pt x="1996875" y="890862"/>
                  </a:lnTo>
                  <a:lnTo>
                    <a:pt x="1952688" y="867575"/>
                  </a:lnTo>
                  <a:lnTo>
                    <a:pt x="1905780" y="850313"/>
                  </a:lnTo>
                  <a:lnTo>
                    <a:pt x="1857081" y="839544"/>
                  </a:lnTo>
                  <a:lnTo>
                    <a:pt x="1807525" y="835737"/>
                  </a:lnTo>
                  <a:lnTo>
                    <a:pt x="1758042" y="839358"/>
                  </a:lnTo>
                  <a:lnTo>
                    <a:pt x="1709565" y="850876"/>
                  </a:lnTo>
                  <a:lnTo>
                    <a:pt x="1704002" y="850522"/>
                  </a:lnTo>
                  <a:lnTo>
                    <a:pt x="1700544" y="846639"/>
                  </a:lnTo>
                  <a:lnTo>
                    <a:pt x="1700259" y="841559"/>
                  </a:lnTo>
                  <a:lnTo>
                    <a:pt x="1704217" y="837615"/>
                  </a:lnTo>
                  <a:lnTo>
                    <a:pt x="1750308" y="825362"/>
                  </a:lnTo>
                  <a:lnTo>
                    <a:pt x="1797159" y="820046"/>
                  </a:lnTo>
                  <a:lnTo>
                    <a:pt x="1844130" y="821284"/>
                  </a:lnTo>
                  <a:lnTo>
                    <a:pt x="1890582" y="828689"/>
                  </a:lnTo>
                  <a:lnTo>
                    <a:pt x="1935877" y="841878"/>
                  </a:lnTo>
                  <a:lnTo>
                    <a:pt x="1979374" y="860466"/>
                  </a:lnTo>
                  <a:lnTo>
                    <a:pt x="2020436" y="884068"/>
                  </a:lnTo>
                  <a:lnTo>
                    <a:pt x="2078630" y="931095"/>
                  </a:lnTo>
                  <a:lnTo>
                    <a:pt x="2126314" y="989170"/>
                  </a:lnTo>
                  <a:lnTo>
                    <a:pt x="2148552" y="1028110"/>
                  </a:lnTo>
                  <a:lnTo>
                    <a:pt x="2166624" y="1069159"/>
                  </a:lnTo>
                  <a:lnTo>
                    <a:pt x="2181685" y="1111594"/>
                  </a:lnTo>
                  <a:lnTo>
                    <a:pt x="2194887" y="1154695"/>
                  </a:lnTo>
                  <a:lnTo>
                    <a:pt x="2209915" y="1204974"/>
                  </a:lnTo>
                  <a:lnTo>
                    <a:pt x="2225245" y="1255100"/>
                  </a:lnTo>
                  <a:lnTo>
                    <a:pt x="2256764" y="1355003"/>
                  </a:lnTo>
                  <a:lnTo>
                    <a:pt x="2289349" y="1454635"/>
                  </a:lnTo>
                  <a:lnTo>
                    <a:pt x="2464645" y="1968870"/>
                  </a:lnTo>
                  <a:lnTo>
                    <a:pt x="2481108" y="2018589"/>
                  </a:lnTo>
                  <a:lnTo>
                    <a:pt x="2496996" y="2068493"/>
                  </a:lnTo>
                  <a:lnTo>
                    <a:pt x="2512016" y="2118628"/>
                  </a:lnTo>
                  <a:lnTo>
                    <a:pt x="2525880" y="2169041"/>
                  </a:lnTo>
                  <a:lnTo>
                    <a:pt x="2538295" y="2219776"/>
                  </a:lnTo>
                  <a:lnTo>
                    <a:pt x="2537324" y="2224222"/>
                  </a:lnTo>
                  <a:close/>
                </a:path>
                <a:path w="2538730" h="2566034">
                  <a:moveTo>
                    <a:pt x="11638" y="2563477"/>
                  </a:moveTo>
                  <a:lnTo>
                    <a:pt x="6975" y="2565707"/>
                  </a:lnTo>
                  <a:lnTo>
                    <a:pt x="2259" y="2564643"/>
                  </a:lnTo>
                  <a:lnTo>
                    <a:pt x="0" y="2560077"/>
                  </a:lnTo>
                  <a:lnTo>
                    <a:pt x="51" y="2513206"/>
                  </a:lnTo>
                  <a:lnTo>
                    <a:pt x="6837" y="2467320"/>
                  </a:lnTo>
                  <a:lnTo>
                    <a:pt x="19855" y="2422940"/>
                  </a:lnTo>
                  <a:lnTo>
                    <a:pt x="38601" y="2380587"/>
                  </a:lnTo>
                  <a:lnTo>
                    <a:pt x="62570" y="2340781"/>
                  </a:lnTo>
                  <a:lnTo>
                    <a:pt x="84183" y="2313106"/>
                  </a:lnTo>
                  <a:lnTo>
                    <a:pt x="41308" y="2414011"/>
                  </a:lnTo>
                  <a:lnTo>
                    <a:pt x="24842" y="2460387"/>
                  </a:lnTo>
                  <a:lnTo>
                    <a:pt x="15422" y="2508679"/>
                  </a:lnTo>
                  <a:lnTo>
                    <a:pt x="13737" y="2558157"/>
                  </a:lnTo>
                  <a:lnTo>
                    <a:pt x="11638" y="2563477"/>
                  </a:lnTo>
                  <a:close/>
                </a:path>
                <a:path w="2538730" h="2566034">
                  <a:moveTo>
                    <a:pt x="1557025" y="2129674"/>
                  </a:moveTo>
                  <a:lnTo>
                    <a:pt x="1502578" y="2135392"/>
                  </a:lnTo>
                  <a:lnTo>
                    <a:pt x="1452241" y="2138368"/>
                  </a:lnTo>
                  <a:lnTo>
                    <a:pt x="1401862" y="2141052"/>
                  </a:lnTo>
                  <a:lnTo>
                    <a:pt x="1250661" y="2148503"/>
                  </a:lnTo>
                  <a:lnTo>
                    <a:pt x="1200305" y="2151167"/>
                  </a:lnTo>
                  <a:lnTo>
                    <a:pt x="1150003" y="2154111"/>
                  </a:lnTo>
                  <a:lnTo>
                    <a:pt x="942289" y="2167274"/>
                  </a:lnTo>
                  <a:lnTo>
                    <a:pt x="838139" y="2173558"/>
                  </a:lnTo>
                  <a:lnTo>
                    <a:pt x="786442" y="2176502"/>
                  </a:lnTo>
                  <a:lnTo>
                    <a:pt x="734468" y="2179307"/>
                  </a:lnTo>
                  <a:lnTo>
                    <a:pt x="682479" y="2181929"/>
                  </a:lnTo>
                  <a:lnTo>
                    <a:pt x="630471" y="2184342"/>
                  </a:lnTo>
                  <a:lnTo>
                    <a:pt x="578443" y="2186517"/>
                  </a:lnTo>
                  <a:lnTo>
                    <a:pt x="526393" y="2188426"/>
                  </a:lnTo>
                  <a:lnTo>
                    <a:pt x="474317" y="2190042"/>
                  </a:lnTo>
                  <a:lnTo>
                    <a:pt x="422213" y="2191337"/>
                  </a:lnTo>
                  <a:lnTo>
                    <a:pt x="378070" y="2193235"/>
                  </a:lnTo>
                  <a:lnTo>
                    <a:pt x="334094" y="2197446"/>
                  </a:lnTo>
                  <a:lnTo>
                    <a:pt x="290685" y="2205170"/>
                  </a:lnTo>
                  <a:lnTo>
                    <a:pt x="248241" y="2217607"/>
                  </a:lnTo>
                  <a:lnTo>
                    <a:pt x="183408" y="2249689"/>
                  </a:lnTo>
                  <a:lnTo>
                    <a:pt x="126106" y="2293697"/>
                  </a:lnTo>
                  <a:lnTo>
                    <a:pt x="92628" y="2329935"/>
                  </a:lnTo>
                  <a:lnTo>
                    <a:pt x="64132" y="2370284"/>
                  </a:lnTo>
                  <a:lnTo>
                    <a:pt x="41308" y="2414011"/>
                  </a:lnTo>
                  <a:lnTo>
                    <a:pt x="84183" y="2313106"/>
                  </a:lnTo>
                  <a:lnTo>
                    <a:pt x="124166" y="2270895"/>
                  </a:lnTo>
                  <a:lnTo>
                    <a:pt x="183429" y="2226832"/>
                  </a:lnTo>
                  <a:lnTo>
                    <a:pt x="250049" y="2195105"/>
                  </a:lnTo>
                  <a:lnTo>
                    <a:pt x="293948" y="2182903"/>
                  </a:lnTo>
                  <a:lnTo>
                    <a:pt x="338871" y="2175559"/>
                  </a:lnTo>
                  <a:lnTo>
                    <a:pt x="384361" y="2171729"/>
                  </a:lnTo>
                  <a:lnTo>
                    <a:pt x="429960" y="2170066"/>
                  </a:lnTo>
                  <a:lnTo>
                    <a:pt x="482753" y="2168794"/>
                  </a:lnTo>
                  <a:lnTo>
                    <a:pt x="535522" y="2167207"/>
                  </a:lnTo>
                  <a:lnTo>
                    <a:pt x="588263" y="2165314"/>
                  </a:lnTo>
                  <a:lnTo>
                    <a:pt x="640971" y="2163125"/>
                  </a:lnTo>
                  <a:lnTo>
                    <a:pt x="693643" y="2160648"/>
                  </a:lnTo>
                  <a:lnTo>
                    <a:pt x="746275" y="2157895"/>
                  </a:lnTo>
                  <a:lnTo>
                    <a:pt x="798862" y="2154873"/>
                  </a:lnTo>
                  <a:lnTo>
                    <a:pt x="847603" y="2151887"/>
                  </a:lnTo>
                  <a:lnTo>
                    <a:pt x="1138155" y="2133215"/>
                  </a:lnTo>
                  <a:lnTo>
                    <a:pt x="1186633" y="2130246"/>
                  </a:lnTo>
                  <a:lnTo>
                    <a:pt x="1238785" y="2126885"/>
                  </a:lnTo>
                  <a:lnTo>
                    <a:pt x="1291029" y="2123677"/>
                  </a:lnTo>
                  <a:lnTo>
                    <a:pt x="1343337" y="2120879"/>
                  </a:lnTo>
                  <a:lnTo>
                    <a:pt x="1395676" y="2118752"/>
                  </a:lnTo>
                  <a:lnTo>
                    <a:pt x="1448017" y="2117552"/>
                  </a:lnTo>
                  <a:lnTo>
                    <a:pt x="1500328" y="2117538"/>
                  </a:lnTo>
                  <a:lnTo>
                    <a:pt x="1552580" y="2118968"/>
                  </a:lnTo>
                  <a:lnTo>
                    <a:pt x="1556926" y="2120926"/>
                  </a:lnTo>
                  <a:lnTo>
                    <a:pt x="1558396" y="2125237"/>
                  </a:lnTo>
                  <a:lnTo>
                    <a:pt x="1557025" y="2129674"/>
                  </a:lnTo>
                  <a:close/>
                </a:path>
                <a:path w="2538730" h="2566034">
                  <a:moveTo>
                    <a:pt x="1031421" y="1549769"/>
                  </a:moveTo>
                  <a:lnTo>
                    <a:pt x="1029462" y="1554118"/>
                  </a:lnTo>
                  <a:lnTo>
                    <a:pt x="1025152" y="1555590"/>
                  </a:lnTo>
                  <a:lnTo>
                    <a:pt x="1020717" y="1554220"/>
                  </a:lnTo>
                  <a:lnTo>
                    <a:pt x="1018382" y="1550047"/>
                  </a:lnTo>
                  <a:lnTo>
                    <a:pt x="1014623" y="1499617"/>
                  </a:lnTo>
                  <a:lnTo>
                    <a:pt x="1011288" y="1449185"/>
                  </a:lnTo>
                  <a:lnTo>
                    <a:pt x="999708" y="1247600"/>
                  </a:lnTo>
                  <a:lnTo>
                    <a:pt x="961911" y="679183"/>
                  </a:lnTo>
                  <a:lnTo>
                    <a:pt x="954181" y="523148"/>
                  </a:lnTo>
                  <a:lnTo>
                    <a:pt x="950418" y="419073"/>
                  </a:lnTo>
                  <a:lnTo>
                    <a:pt x="948074" y="375102"/>
                  </a:lnTo>
                  <a:lnTo>
                    <a:pt x="943563" y="331241"/>
                  </a:lnTo>
                  <a:lnTo>
                    <a:pt x="935540" y="287948"/>
                  </a:lnTo>
                  <a:lnTo>
                    <a:pt x="922659" y="245681"/>
                  </a:lnTo>
                  <a:lnTo>
                    <a:pt x="890398" y="181150"/>
                  </a:lnTo>
                  <a:lnTo>
                    <a:pt x="845626" y="124394"/>
                  </a:lnTo>
                  <a:lnTo>
                    <a:pt x="809281" y="91232"/>
                  </a:lnTo>
                  <a:lnTo>
                    <a:pt x="768814" y="63124"/>
                  </a:lnTo>
                  <a:lnTo>
                    <a:pt x="724985" y="40733"/>
                  </a:lnTo>
                  <a:lnTo>
                    <a:pt x="678553" y="24723"/>
                  </a:lnTo>
                  <a:lnTo>
                    <a:pt x="630275" y="15758"/>
                  </a:lnTo>
                  <a:lnTo>
                    <a:pt x="580912" y="14502"/>
                  </a:lnTo>
                  <a:lnTo>
                    <a:pt x="575797" y="12571"/>
                  </a:lnTo>
                  <a:lnTo>
                    <a:pt x="573514" y="7965"/>
                  </a:lnTo>
                  <a:lnTo>
                    <a:pt x="574510" y="3055"/>
                  </a:lnTo>
                  <a:lnTo>
                    <a:pt x="579230" y="213"/>
                  </a:lnTo>
                  <a:lnTo>
                    <a:pt x="626157" y="0"/>
                  </a:lnTo>
                  <a:lnTo>
                    <a:pt x="672062" y="6498"/>
                  </a:lnTo>
                  <a:lnTo>
                    <a:pt x="716458" y="19207"/>
                  </a:lnTo>
                  <a:lnTo>
                    <a:pt x="758858" y="37626"/>
                  </a:lnTo>
                  <a:lnTo>
                    <a:pt x="798774" y="61254"/>
                  </a:lnTo>
                  <a:lnTo>
                    <a:pt x="835717" y="89588"/>
                  </a:lnTo>
                  <a:lnTo>
                    <a:pt x="869201" y="122129"/>
                  </a:lnTo>
                  <a:lnTo>
                    <a:pt x="913822" y="180761"/>
                  </a:lnTo>
                  <a:lnTo>
                    <a:pt x="945933" y="247167"/>
                  </a:lnTo>
                  <a:lnTo>
                    <a:pt x="958521" y="291238"/>
                  </a:lnTo>
                  <a:lnTo>
                    <a:pt x="966222" y="336263"/>
                  </a:lnTo>
                  <a:lnTo>
                    <a:pt x="970352" y="381710"/>
                  </a:lnTo>
                  <a:lnTo>
                    <a:pt x="972227" y="427047"/>
                  </a:lnTo>
                  <a:lnTo>
                    <a:pt x="975723" y="532392"/>
                  </a:lnTo>
                  <a:lnTo>
                    <a:pt x="980487" y="637733"/>
                  </a:lnTo>
                  <a:lnTo>
                    <a:pt x="986486" y="743147"/>
                  </a:lnTo>
                  <a:lnTo>
                    <a:pt x="1024686" y="1288380"/>
                  </a:lnTo>
                  <a:lnTo>
                    <a:pt x="1027787" y="1340679"/>
                  </a:lnTo>
                  <a:lnTo>
                    <a:pt x="1030263" y="1392985"/>
                  </a:lnTo>
                  <a:lnTo>
                    <a:pt x="1031863" y="1445280"/>
                  </a:lnTo>
                  <a:lnTo>
                    <a:pt x="1032333" y="1497547"/>
                  </a:lnTo>
                  <a:lnTo>
                    <a:pt x="1031421" y="1549769"/>
                  </a:lnTo>
                  <a:close/>
                </a:path>
              </a:pathLst>
            </a:custGeom>
            <a:solidFill>
              <a:srgbClr val="6538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99310" y="7325904"/>
              <a:ext cx="2291080" cy="2693035"/>
            </a:xfrm>
            <a:custGeom>
              <a:avLst/>
              <a:gdLst/>
              <a:ahLst/>
              <a:cxnLst/>
              <a:rect l="l" t="t" r="r" b="b"/>
              <a:pathLst>
                <a:path w="2291080" h="2693034">
                  <a:moveTo>
                    <a:pt x="1915048" y="2462311"/>
                  </a:moveTo>
                  <a:lnTo>
                    <a:pt x="1904013" y="2471055"/>
                  </a:lnTo>
                  <a:lnTo>
                    <a:pt x="1891386" y="2474234"/>
                  </a:lnTo>
                  <a:lnTo>
                    <a:pt x="1877777" y="2474451"/>
                  </a:lnTo>
                  <a:lnTo>
                    <a:pt x="1863973" y="2473131"/>
                  </a:lnTo>
                  <a:lnTo>
                    <a:pt x="1825989" y="2456446"/>
                  </a:lnTo>
                  <a:lnTo>
                    <a:pt x="1823591" y="2445933"/>
                  </a:lnTo>
                  <a:lnTo>
                    <a:pt x="1825338" y="2435717"/>
                  </a:lnTo>
                  <a:lnTo>
                    <a:pt x="1830836" y="2426792"/>
                  </a:lnTo>
                  <a:lnTo>
                    <a:pt x="1839154" y="2420640"/>
                  </a:lnTo>
                  <a:lnTo>
                    <a:pt x="1849357" y="2418744"/>
                  </a:lnTo>
                  <a:lnTo>
                    <a:pt x="1864268" y="2419101"/>
                  </a:lnTo>
                  <a:lnTo>
                    <a:pt x="1908259" y="2427612"/>
                  </a:lnTo>
                  <a:lnTo>
                    <a:pt x="1919989" y="2450372"/>
                  </a:lnTo>
                  <a:lnTo>
                    <a:pt x="1915048" y="2462311"/>
                  </a:lnTo>
                  <a:close/>
                </a:path>
                <a:path w="2291080" h="2693034">
                  <a:moveTo>
                    <a:pt x="2283471" y="2033845"/>
                  </a:moveTo>
                  <a:lnTo>
                    <a:pt x="2199520" y="2231423"/>
                  </a:lnTo>
                  <a:lnTo>
                    <a:pt x="2217542" y="2184767"/>
                  </a:lnTo>
                  <a:lnTo>
                    <a:pt x="2226470" y="2138219"/>
                  </a:lnTo>
                  <a:lnTo>
                    <a:pt x="2227714" y="2091166"/>
                  </a:lnTo>
                  <a:lnTo>
                    <a:pt x="2222713" y="2043968"/>
                  </a:lnTo>
                  <a:lnTo>
                    <a:pt x="2212905" y="1996991"/>
                  </a:lnTo>
                  <a:lnTo>
                    <a:pt x="2199731" y="1950595"/>
                  </a:lnTo>
                  <a:lnTo>
                    <a:pt x="2184630" y="1905144"/>
                  </a:lnTo>
                  <a:lnTo>
                    <a:pt x="2169041" y="1861002"/>
                  </a:lnTo>
                  <a:lnTo>
                    <a:pt x="2170305" y="1840612"/>
                  </a:lnTo>
                  <a:lnTo>
                    <a:pt x="2185103" y="1829851"/>
                  </a:lnTo>
                  <a:lnTo>
                    <a:pt x="2204431" y="1830953"/>
                  </a:lnTo>
                  <a:lnTo>
                    <a:pt x="2219284" y="1846152"/>
                  </a:lnTo>
                  <a:lnTo>
                    <a:pt x="2239006" y="1892149"/>
                  </a:lnTo>
                  <a:lnTo>
                    <a:pt x="2257068" y="1939167"/>
                  </a:lnTo>
                  <a:lnTo>
                    <a:pt x="2272383" y="1987019"/>
                  </a:lnTo>
                  <a:lnTo>
                    <a:pt x="2283471" y="2033845"/>
                  </a:lnTo>
                  <a:close/>
                </a:path>
                <a:path w="2291080" h="2693034">
                  <a:moveTo>
                    <a:pt x="2269762" y="2232165"/>
                  </a:moveTo>
                  <a:lnTo>
                    <a:pt x="2250646" y="2273560"/>
                  </a:lnTo>
                  <a:lnTo>
                    <a:pt x="2226319" y="2313643"/>
                  </a:lnTo>
                  <a:lnTo>
                    <a:pt x="2197397" y="2351638"/>
                  </a:lnTo>
                  <a:lnTo>
                    <a:pt x="2164499" y="2386769"/>
                  </a:lnTo>
                  <a:lnTo>
                    <a:pt x="2128241" y="2418260"/>
                  </a:lnTo>
                  <a:lnTo>
                    <a:pt x="2089240" y="2445336"/>
                  </a:lnTo>
                  <a:lnTo>
                    <a:pt x="2048114" y="2467222"/>
                  </a:lnTo>
                  <a:lnTo>
                    <a:pt x="2005480" y="2483142"/>
                  </a:lnTo>
                  <a:lnTo>
                    <a:pt x="1986922" y="2481488"/>
                  </a:lnTo>
                  <a:lnTo>
                    <a:pt x="1975249" y="2468761"/>
                  </a:lnTo>
                  <a:lnTo>
                    <a:pt x="1973445" y="2451623"/>
                  </a:lnTo>
                  <a:lnTo>
                    <a:pt x="1984496" y="2436735"/>
                  </a:lnTo>
                  <a:lnTo>
                    <a:pt x="2025781" y="2410174"/>
                  </a:lnTo>
                  <a:lnTo>
                    <a:pt x="2066828" y="2380877"/>
                  </a:lnTo>
                  <a:lnTo>
                    <a:pt x="2106181" y="2348599"/>
                  </a:lnTo>
                  <a:lnTo>
                    <a:pt x="2142384" y="2313094"/>
                  </a:lnTo>
                  <a:lnTo>
                    <a:pt x="2173982" y="2274117"/>
                  </a:lnTo>
                  <a:lnTo>
                    <a:pt x="2199520" y="2231423"/>
                  </a:lnTo>
                  <a:lnTo>
                    <a:pt x="2283471" y="2033845"/>
                  </a:lnTo>
                  <a:lnTo>
                    <a:pt x="2283866" y="2035514"/>
                  </a:lnTo>
                  <a:lnTo>
                    <a:pt x="2290432" y="2084465"/>
                  </a:lnTo>
                  <a:lnTo>
                    <a:pt x="2290993" y="2133683"/>
                  </a:lnTo>
                  <a:lnTo>
                    <a:pt x="2284465" y="2182979"/>
                  </a:lnTo>
                  <a:lnTo>
                    <a:pt x="2269762" y="2232165"/>
                  </a:lnTo>
                  <a:close/>
                </a:path>
                <a:path w="2291080" h="2693034">
                  <a:moveTo>
                    <a:pt x="2148513" y="1688339"/>
                  </a:moveTo>
                  <a:lnTo>
                    <a:pt x="2140898" y="1693264"/>
                  </a:lnTo>
                  <a:lnTo>
                    <a:pt x="2131673" y="1693141"/>
                  </a:lnTo>
                  <a:lnTo>
                    <a:pt x="2123946" y="1687354"/>
                  </a:lnTo>
                  <a:lnTo>
                    <a:pt x="2101281" y="1648464"/>
                  </a:lnTo>
                  <a:lnTo>
                    <a:pt x="2082408" y="1605250"/>
                  </a:lnTo>
                  <a:lnTo>
                    <a:pt x="2066806" y="1559072"/>
                  </a:lnTo>
                  <a:lnTo>
                    <a:pt x="2053952" y="1511291"/>
                  </a:lnTo>
                  <a:lnTo>
                    <a:pt x="2043326" y="1463270"/>
                  </a:lnTo>
                  <a:lnTo>
                    <a:pt x="2034405" y="1416370"/>
                  </a:lnTo>
                  <a:lnTo>
                    <a:pt x="2026668" y="1371950"/>
                  </a:lnTo>
                  <a:lnTo>
                    <a:pt x="2030109" y="1355132"/>
                  </a:lnTo>
                  <a:lnTo>
                    <a:pt x="2042511" y="1345878"/>
                  </a:lnTo>
                  <a:lnTo>
                    <a:pt x="2057328" y="1346619"/>
                  </a:lnTo>
                  <a:lnTo>
                    <a:pt x="2068017" y="1359786"/>
                  </a:lnTo>
                  <a:lnTo>
                    <a:pt x="2080837" y="1401815"/>
                  </a:lnTo>
                  <a:lnTo>
                    <a:pt x="2093064" y="1443955"/>
                  </a:lnTo>
                  <a:lnTo>
                    <a:pt x="2116532" y="1528423"/>
                  </a:lnTo>
                  <a:lnTo>
                    <a:pt x="2138331" y="1603133"/>
                  </a:lnTo>
                  <a:lnTo>
                    <a:pt x="2147002" y="1640813"/>
                  </a:lnTo>
                  <a:lnTo>
                    <a:pt x="2151408" y="1678984"/>
                  </a:lnTo>
                  <a:lnTo>
                    <a:pt x="2148513" y="1688339"/>
                  </a:lnTo>
                  <a:close/>
                </a:path>
                <a:path w="2291080" h="2693034">
                  <a:moveTo>
                    <a:pt x="1688590" y="2420850"/>
                  </a:moveTo>
                  <a:lnTo>
                    <a:pt x="1673317" y="2428783"/>
                  </a:lnTo>
                  <a:lnTo>
                    <a:pt x="1656388" y="2426075"/>
                  </a:lnTo>
                  <a:lnTo>
                    <a:pt x="1645069" y="2411448"/>
                  </a:lnTo>
                  <a:lnTo>
                    <a:pt x="1630531" y="2364652"/>
                  </a:lnTo>
                  <a:lnTo>
                    <a:pt x="1613224" y="2317380"/>
                  </a:lnTo>
                  <a:lnTo>
                    <a:pt x="1592543" y="2270947"/>
                  </a:lnTo>
                  <a:lnTo>
                    <a:pt x="1567883" y="2226669"/>
                  </a:lnTo>
                  <a:lnTo>
                    <a:pt x="1538642" y="2185860"/>
                  </a:lnTo>
                  <a:lnTo>
                    <a:pt x="1504215" y="2149834"/>
                  </a:lnTo>
                  <a:lnTo>
                    <a:pt x="1463997" y="2119909"/>
                  </a:lnTo>
                  <a:lnTo>
                    <a:pt x="1421558" y="2099113"/>
                  </a:lnTo>
                  <a:lnTo>
                    <a:pt x="1376590" y="2085600"/>
                  </a:lnTo>
                  <a:lnTo>
                    <a:pt x="1329819" y="2078059"/>
                  </a:lnTo>
                  <a:lnTo>
                    <a:pt x="1281970" y="2075182"/>
                  </a:lnTo>
                  <a:lnTo>
                    <a:pt x="1233768" y="2075661"/>
                  </a:lnTo>
                  <a:lnTo>
                    <a:pt x="1185940" y="2078187"/>
                  </a:lnTo>
                  <a:lnTo>
                    <a:pt x="1139212" y="2081451"/>
                  </a:lnTo>
                  <a:lnTo>
                    <a:pt x="1119954" y="2074813"/>
                  </a:lnTo>
                  <a:lnTo>
                    <a:pt x="1113667" y="2057750"/>
                  </a:lnTo>
                  <a:lnTo>
                    <a:pt x="1119938" y="2039356"/>
                  </a:lnTo>
                  <a:lnTo>
                    <a:pt x="1138355" y="2028729"/>
                  </a:lnTo>
                  <a:lnTo>
                    <a:pt x="1187992" y="2022298"/>
                  </a:lnTo>
                  <a:lnTo>
                    <a:pt x="1238129" y="2017594"/>
                  </a:lnTo>
                  <a:lnTo>
                    <a:pt x="1288298" y="2015631"/>
                  </a:lnTo>
                  <a:lnTo>
                    <a:pt x="1338031" y="2017421"/>
                  </a:lnTo>
                  <a:lnTo>
                    <a:pt x="1386859" y="2023978"/>
                  </a:lnTo>
                  <a:lnTo>
                    <a:pt x="1434314" y="2036314"/>
                  </a:lnTo>
                  <a:lnTo>
                    <a:pt x="1479927" y="2055443"/>
                  </a:lnTo>
                  <a:lnTo>
                    <a:pt x="1523231" y="2082377"/>
                  </a:lnTo>
                  <a:lnTo>
                    <a:pt x="1557968" y="2111806"/>
                  </a:lnTo>
                  <a:lnTo>
                    <a:pt x="1590113" y="2145852"/>
                  </a:lnTo>
                  <a:lnTo>
                    <a:pt x="1619067" y="2183739"/>
                  </a:lnTo>
                  <a:lnTo>
                    <a:pt x="1644229" y="2224688"/>
                  </a:lnTo>
                  <a:lnTo>
                    <a:pt x="1664998" y="2267922"/>
                  </a:lnTo>
                  <a:lnTo>
                    <a:pt x="1680774" y="2312662"/>
                  </a:lnTo>
                  <a:lnTo>
                    <a:pt x="1690955" y="2358131"/>
                  </a:lnTo>
                  <a:lnTo>
                    <a:pt x="1694941" y="2403551"/>
                  </a:lnTo>
                  <a:lnTo>
                    <a:pt x="1688590" y="2420850"/>
                  </a:lnTo>
                  <a:close/>
                </a:path>
                <a:path w="2291080" h="2693034">
                  <a:moveTo>
                    <a:pt x="1644303" y="2550096"/>
                  </a:moveTo>
                  <a:lnTo>
                    <a:pt x="1639292" y="2559299"/>
                  </a:lnTo>
                  <a:lnTo>
                    <a:pt x="1632042" y="2566217"/>
                  </a:lnTo>
                  <a:lnTo>
                    <a:pt x="1622894" y="2569905"/>
                  </a:lnTo>
                  <a:lnTo>
                    <a:pt x="1612189" y="2569417"/>
                  </a:lnTo>
                  <a:lnTo>
                    <a:pt x="1602839" y="2564979"/>
                  </a:lnTo>
                  <a:lnTo>
                    <a:pt x="1595785" y="2557276"/>
                  </a:lnTo>
                  <a:lnTo>
                    <a:pt x="1592108" y="2547613"/>
                  </a:lnTo>
                  <a:lnTo>
                    <a:pt x="1592886" y="2537299"/>
                  </a:lnTo>
                  <a:lnTo>
                    <a:pt x="1602162" y="2508436"/>
                  </a:lnTo>
                  <a:lnTo>
                    <a:pt x="1608387" y="2494618"/>
                  </a:lnTo>
                  <a:lnTo>
                    <a:pt x="1617246" y="2483010"/>
                  </a:lnTo>
                  <a:lnTo>
                    <a:pt x="1629907" y="2476543"/>
                  </a:lnTo>
                  <a:lnTo>
                    <a:pt x="1642481" y="2477977"/>
                  </a:lnTo>
                  <a:lnTo>
                    <a:pt x="1652600" y="2485761"/>
                  </a:lnTo>
                  <a:lnTo>
                    <a:pt x="1657894" y="2498342"/>
                  </a:lnTo>
                  <a:lnTo>
                    <a:pt x="1657619" y="2511487"/>
                  </a:lnTo>
                  <a:lnTo>
                    <a:pt x="1654234" y="2524824"/>
                  </a:lnTo>
                  <a:lnTo>
                    <a:pt x="1649281" y="2537859"/>
                  </a:lnTo>
                  <a:lnTo>
                    <a:pt x="1644303" y="2550096"/>
                  </a:lnTo>
                  <a:close/>
                </a:path>
                <a:path w="2291080" h="2693034">
                  <a:moveTo>
                    <a:pt x="967754" y="2074409"/>
                  </a:moveTo>
                  <a:lnTo>
                    <a:pt x="960084" y="2080320"/>
                  </a:lnTo>
                  <a:lnTo>
                    <a:pt x="916627" y="2091874"/>
                  </a:lnTo>
                  <a:lnTo>
                    <a:pt x="870013" y="2098649"/>
                  </a:lnTo>
                  <a:lnTo>
                    <a:pt x="821414" y="2101504"/>
                  </a:lnTo>
                  <a:lnTo>
                    <a:pt x="772001" y="2101301"/>
                  </a:lnTo>
                  <a:lnTo>
                    <a:pt x="722947" y="2098898"/>
                  </a:lnTo>
                  <a:lnTo>
                    <a:pt x="675423" y="2095154"/>
                  </a:lnTo>
                  <a:lnTo>
                    <a:pt x="630600" y="2090931"/>
                  </a:lnTo>
                  <a:lnTo>
                    <a:pt x="609248" y="2068769"/>
                  </a:lnTo>
                  <a:lnTo>
                    <a:pt x="613968" y="2054595"/>
                  </a:lnTo>
                  <a:lnTo>
                    <a:pt x="629537" y="2047818"/>
                  </a:lnTo>
                  <a:lnTo>
                    <a:pt x="673419" y="2046536"/>
                  </a:lnTo>
                  <a:lnTo>
                    <a:pt x="717317" y="2045928"/>
                  </a:lnTo>
                  <a:lnTo>
                    <a:pt x="804985" y="2045445"/>
                  </a:lnTo>
                  <a:lnTo>
                    <a:pt x="843685" y="2044598"/>
                  </a:lnTo>
                  <a:lnTo>
                    <a:pt x="882693" y="2043882"/>
                  </a:lnTo>
                  <a:lnTo>
                    <a:pt x="921445" y="2045480"/>
                  </a:lnTo>
                  <a:lnTo>
                    <a:pt x="959375" y="2051578"/>
                  </a:lnTo>
                  <a:lnTo>
                    <a:pt x="970299" y="2065592"/>
                  </a:lnTo>
                  <a:lnTo>
                    <a:pt x="967754" y="2074409"/>
                  </a:lnTo>
                  <a:close/>
                </a:path>
                <a:path w="2291080" h="2693034">
                  <a:moveTo>
                    <a:pt x="746176" y="1490161"/>
                  </a:moveTo>
                  <a:lnTo>
                    <a:pt x="719313" y="1533946"/>
                  </a:lnTo>
                  <a:lnTo>
                    <a:pt x="690181" y="1569074"/>
                  </a:lnTo>
                  <a:lnTo>
                    <a:pt x="656389" y="1601593"/>
                  </a:lnTo>
                  <a:lnTo>
                    <a:pt x="618720" y="1630904"/>
                  </a:lnTo>
                  <a:lnTo>
                    <a:pt x="577959" y="1656409"/>
                  </a:lnTo>
                  <a:lnTo>
                    <a:pt x="534890" y="1677510"/>
                  </a:lnTo>
                  <a:lnTo>
                    <a:pt x="490298" y="1693608"/>
                  </a:lnTo>
                  <a:lnTo>
                    <a:pt x="444966" y="1704104"/>
                  </a:lnTo>
                  <a:lnTo>
                    <a:pt x="399679" y="1708401"/>
                  </a:lnTo>
                  <a:lnTo>
                    <a:pt x="382149" y="1701952"/>
                  </a:lnTo>
                  <a:lnTo>
                    <a:pt x="374190" y="1686662"/>
                  </a:lnTo>
                  <a:lnTo>
                    <a:pt x="376869" y="1669712"/>
                  </a:lnTo>
                  <a:lnTo>
                    <a:pt x="391256" y="1658281"/>
                  </a:lnTo>
                  <a:lnTo>
                    <a:pt x="437990" y="1643187"/>
                  </a:lnTo>
                  <a:lnTo>
                    <a:pt x="485163" y="1625384"/>
                  </a:lnTo>
                  <a:lnTo>
                    <a:pt x="531450" y="1604265"/>
                  </a:lnTo>
                  <a:lnTo>
                    <a:pt x="575528" y="1579222"/>
                  </a:lnTo>
                  <a:lnTo>
                    <a:pt x="616074" y="1549647"/>
                  </a:lnTo>
                  <a:lnTo>
                    <a:pt x="651762" y="1514934"/>
                  </a:lnTo>
                  <a:lnTo>
                    <a:pt x="681268" y="1474473"/>
                  </a:lnTo>
                  <a:lnTo>
                    <a:pt x="701879" y="1431728"/>
                  </a:lnTo>
                  <a:lnTo>
                    <a:pt x="782068" y="1243005"/>
                  </a:lnTo>
                  <a:lnTo>
                    <a:pt x="782513" y="1247291"/>
                  </a:lnTo>
                  <a:lnTo>
                    <a:pt x="784913" y="1297488"/>
                  </a:lnTo>
                  <a:lnTo>
                    <a:pt x="783499" y="1347344"/>
                  </a:lnTo>
                  <a:lnTo>
                    <a:pt x="777250" y="1396389"/>
                  </a:lnTo>
                  <a:lnTo>
                    <a:pt x="765149" y="1444152"/>
                  </a:lnTo>
                  <a:lnTo>
                    <a:pt x="746176" y="1490161"/>
                  </a:lnTo>
                  <a:close/>
                </a:path>
                <a:path w="2291080" h="2693034">
                  <a:moveTo>
                    <a:pt x="782068" y="1243005"/>
                  </a:moveTo>
                  <a:lnTo>
                    <a:pt x="701879" y="1431728"/>
                  </a:lnTo>
                  <a:lnTo>
                    <a:pt x="715115" y="1386552"/>
                  </a:lnTo>
                  <a:lnTo>
                    <a:pt x="722312" y="1339656"/>
                  </a:lnTo>
                  <a:lnTo>
                    <a:pt x="724804" y="1291757"/>
                  </a:lnTo>
                  <a:lnTo>
                    <a:pt x="723927" y="1243569"/>
                  </a:lnTo>
                  <a:lnTo>
                    <a:pt x="721016" y="1195805"/>
                  </a:lnTo>
                  <a:lnTo>
                    <a:pt x="717406" y="1149180"/>
                  </a:lnTo>
                  <a:lnTo>
                    <a:pt x="724084" y="1129828"/>
                  </a:lnTo>
                  <a:lnTo>
                    <a:pt x="741224" y="1123345"/>
                  </a:lnTo>
                  <a:lnTo>
                    <a:pt x="759690" y="1129424"/>
                  </a:lnTo>
                  <a:lnTo>
                    <a:pt x="770343" y="1147757"/>
                  </a:lnTo>
                  <a:lnTo>
                    <a:pt x="777317" y="1197223"/>
                  </a:lnTo>
                  <a:lnTo>
                    <a:pt x="782068" y="1243005"/>
                  </a:lnTo>
                  <a:close/>
                </a:path>
                <a:path w="2291080" h="2693034">
                  <a:moveTo>
                    <a:pt x="325306" y="1655549"/>
                  </a:moveTo>
                  <a:lnTo>
                    <a:pt x="317306" y="1665896"/>
                  </a:lnTo>
                  <a:lnTo>
                    <a:pt x="304153" y="1671690"/>
                  </a:lnTo>
                  <a:lnTo>
                    <a:pt x="291047" y="1671342"/>
                  </a:lnTo>
                  <a:lnTo>
                    <a:pt x="252422" y="1658112"/>
                  </a:lnTo>
                  <a:lnTo>
                    <a:pt x="232627" y="1636703"/>
                  </a:lnTo>
                  <a:lnTo>
                    <a:pt x="233119" y="1625994"/>
                  </a:lnTo>
                  <a:lnTo>
                    <a:pt x="237691" y="1616968"/>
                  </a:lnTo>
                  <a:lnTo>
                    <a:pt x="245380" y="1609873"/>
                  </a:lnTo>
                  <a:lnTo>
                    <a:pt x="254967" y="1606008"/>
                  </a:lnTo>
                  <a:lnTo>
                    <a:pt x="265233" y="1606673"/>
                  </a:lnTo>
                  <a:lnTo>
                    <a:pt x="308123" y="1621625"/>
                  </a:lnTo>
                  <a:lnTo>
                    <a:pt x="326623" y="1642969"/>
                  </a:lnTo>
                  <a:lnTo>
                    <a:pt x="325306" y="1655549"/>
                  </a:lnTo>
                  <a:close/>
                </a:path>
                <a:path w="2291080" h="2693034">
                  <a:moveTo>
                    <a:pt x="746005" y="969354"/>
                  </a:moveTo>
                  <a:lnTo>
                    <a:pt x="740628" y="977543"/>
                  </a:lnTo>
                  <a:lnTo>
                    <a:pt x="731992" y="980287"/>
                  </a:lnTo>
                  <a:lnTo>
                    <a:pt x="723179" y="977744"/>
                  </a:lnTo>
                  <a:lnTo>
                    <a:pt x="705489" y="926536"/>
                  </a:lnTo>
                  <a:lnTo>
                    <a:pt x="698454" y="879882"/>
                  </a:lnTo>
                  <a:lnTo>
                    <a:pt x="695306" y="831262"/>
                  </a:lnTo>
                  <a:lnTo>
                    <a:pt x="695184" y="781824"/>
                  </a:lnTo>
                  <a:lnTo>
                    <a:pt x="697226" y="732719"/>
                  </a:lnTo>
                  <a:lnTo>
                    <a:pt x="700572" y="685094"/>
                  </a:lnTo>
                  <a:lnTo>
                    <a:pt x="704360" y="640099"/>
                  </a:lnTo>
                  <a:lnTo>
                    <a:pt x="711873" y="624627"/>
                  </a:lnTo>
                  <a:lnTo>
                    <a:pt x="726229" y="618849"/>
                  </a:lnTo>
                  <a:lnTo>
                    <a:pt x="740426" y="623427"/>
                  </a:lnTo>
                  <a:lnTo>
                    <a:pt x="747459" y="639020"/>
                  </a:lnTo>
                  <a:lnTo>
                    <a:pt x="749184" y="682738"/>
                  </a:lnTo>
                  <a:lnTo>
                    <a:pt x="750068" y="726583"/>
                  </a:lnTo>
                  <a:lnTo>
                    <a:pt x="751096" y="814444"/>
                  </a:lnTo>
                  <a:lnTo>
                    <a:pt x="753266" y="892206"/>
                  </a:lnTo>
                  <a:lnTo>
                    <a:pt x="751887" y="931040"/>
                  </a:lnTo>
                  <a:lnTo>
                    <a:pt x="746005" y="969354"/>
                  </a:lnTo>
                  <a:close/>
                </a:path>
                <a:path w="2291080" h="2693034">
                  <a:moveTo>
                    <a:pt x="261381" y="2665733"/>
                  </a:moveTo>
                  <a:lnTo>
                    <a:pt x="238398" y="2682499"/>
                  </a:lnTo>
                  <a:lnTo>
                    <a:pt x="191820" y="2692970"/>
                  </a:lnTo>
                  <a:lnTo>
                    <a:pt x="146360" y="2692342"/>
                  </a:lnTo>
                  <a:lnTo>
                    <a:pt x="103021" y="2681105"/>
                  </a:lnTo>
                  <a:lnTo>
                    <a:pt x="62803" y="2659745"/>
                  </a:lnTo>
                  <a:lnTo>
                    <a:pt x="26711" y="2628751"/>
                  </a:lnTo>
                  <a:lnTo>
                    <a:pt x="17997" y="2612767"/>
                  </a:lnTo>
                  <a:lnTo>
                    <a:pt x="17135" y="2611754"/>
                  </a:lnTo>
                  <a:lnTo>
                    <a:pt x="16040" y="2611289"/>
                  </a:lnTo>
                  <a:lnTo>
                    <a:pt x="15179" y="2610277"/>
                  </a:lnTo>
                  <a:lnTo>
                    <a:pt x="508" y="2586833"/>
                  </a:lnTo>
                  <a:lnTo>
                    <a:pt x="0" y="2559711"/>
                  </a:lnTo>
                  <a:lnTo>
                    <a:pt x="13031" y="2536645"/>
                  </a:lnTo>
                  <a:lnTo>
                    <a:pt x="38980" y="2525371"/>
                  </a:lnTo>
                  <a:lnTo>
                    <a:pt x="84885" y="2525060"/>
                  </a:lnTo>
                  <a:lnTo>
                    <a:pt x="129846" y="2531422"/>
                  </a:lnTo>
                  <a:lnTo>
                    <a:pt x="173144" y="2544400"/>
                  </a:lnTo>
                  <a:lnTo>
                    <a:pt x="214058" y="2563936"/>
                  </a:lnTo>
                  <a:lnTo>
                    <a:pt x="251870" y="2589972"/>
                  </a:lnTo>
                  <a:lnTo>
                    <a:pt x="271265" y="2640309"/>
                  </a:lnTo>
                  <a:lnTo>
                    <a:pt x="261381" y="2665733"/>
                  </a:lnTo>
                  <a:close/>
                </a:path>
                <a:path w="2291080" h="2693034">
                  <a:moveTo>
                    <a:pt x="286837" y="107488"/>
                  </a:moveTo>
                  <a:lnTo>
                    <a:pt x="257375" y="144871"/>
                  </a:lnTo>
                  <a:lnTo>
                    <a:pt x="216786" y="169614"/>
                  </a:lnTo>
                  <a:lnTo>
                    <a:pt x="169946" y="179290"/>
                  </a:lnTo>
                  <a:lnTo>
                    <a:pt x="121731" y="171473"/>
                  </a:lnTo>
                  <a:lnTo>
                    <a:pt x="106695" y="161388"/>
                  </a:lnTo>
                  <a:lnTo>
                    <a:pt x="97177" y="146012"/>
                  </a:lnTo>
                  <a:lnTo>
                    <a:pt x="93802" y="128155"/>
                  </a:lnTo>
                  <a:lnTo>
                    <a:pt x="97191" y="110628"/>
                  </a:lnTo>
                  <a:lnTo>
                    <a:pt x="117897" y="61897"/>
                  </a:lnTo>
                  <a:lnTo>
                    <a:pt x="152357" y="24343"/>
                  </a:lnTo>
                  <a:lnTo>
                    <a:pt x="190691" y="5565"/>
                  </a:lnTo>
                  <a:lnTo>
                    <a:pt x="232739" y="0"/>
                  </a:lnTo>
                  <a:lnTo>
                    <a:pt x="271882" y="9682"/>
                  </a:lnTo>
                  <a:lnTo>
                    <a:pt x="284824" y="18686"/>
                  </a:lnTo>
                  <a:lnTo>
                    <a:pt x="294098" y="30192"/>
                  </a:lnTo>
                  <a:lnTo>
                    <a:pt x="299368" y="43995"/>
                  </a:lnTo>
                  <a:lnTo>
                    <a:pt x="300295" y="59892"/>
                  </a:lnTo>
                  <a:lnTo>
                    <a:pt x="286837" y="107488"/>
                  </a:lnTo>
                  <a:close/>
                </a:path>
                <a:path w="2291080" h="2693034">
                  <a:moveTo>
                    <a:pt x="203632" y="328441"/>
                  </a:moveTo>
                  <a:lnTo>
                    <a:pt x="178237" y="357055"/>
                  </a:lnTo>
                  <a:lnTo>
                    <a:pt x="144409" y="362383"/>
                  </a:lnTo>
                  <a:lnTo>
                    <a:pt x="112497" y="348823"/>
                  </a:lnTo>
                  <a:lnTo>
                    <a:pt x="92850" y="320774"/>
                  </a:lnTo>
                  <a:lnTo>
                    <a:pt x="95820" y="282632"/>
                  </a:lnTo>
                  <a:lnTo>
                    <a:pt x="121215" y="254018"/>
                  </a:lnTo>
                  <a:lnTo>
                    <a:pt x="155043" y="248690"/>
                  </a:lnTo>
                  <a:lnTo>
                    <a:pt x="186956" y="262249"/>
                  </a:lnTo>
                  <a:lnTo>
                    <a:pt x="206602" y="290299"/>
                  </a:lnTo>
                  <a:lnTo>
                    <a:pt x="203632" y="328441"/>
                  </a:lnTo>
                  <a:close/>
                </a:path>
                <a:path w="2291080" h="2693034">
                  <a:moveTo>
                    <a:pt x="1499591" y="1065166"/>
                  </a:moveTo>
                  <a:lnTo>
                    <a:pt x="1458461" y="1122004"/>
                  </a:lnTo>
                  <a:lnTo>
                    <a:pt x="1418141" y="1141535"/>
                  </a:lnTo>
                  <a:lnTo>
                    <a:pt x="1408954" y="1141560"/>
                  </a:lnTo>
                  <a:lnTo>
                    <a:pt x="1400083" y="1139416"/>
                  </a:lnTo>
                  <a:lnTo>
                    <a:pt x="1392011" y="1135249"/>
                  </a:lnTo>
                  <a:lnTo>
                    <a:pt x="1381864" y="1135705"/>
                  </a:lnTo>
                  <a:lnTo>
                    <a:pt x="1335208" y="1090702"/>
                  </a:lnTo>
                  <a:lnTo>
                    <a:pt x="1324305" y="1019713"/>
                  </a:lnTo>
                  <a:lnTo>
                    <a:pt x="1330975" y="983915"/>
                  </a:lnTo>
                  <a:lnTo>
                    <a:pt x="1343615" y="953240"/>
                  </a:lnTo>
                  <a:lnTo>
                    <a:pt x="1363830" y="924268"/>
                  </a:lnTo>
                  <a:lnTo>
                    <a:pt x="1390804" y="903622"/>
                  </a:lnTo>
                  <a:lnTo>
                    <a:pt x="1423721" y="897924"/>
                  </a:lnTo>
                  <a:lnTo>
                    <a:pt x="1450825" y="908642"/>
                  </a:lnTo>
                  <a:lnTo>
                    <a:pt x="1471030" y="931034"/>
                  </a:lnTo>
                  <a:lnTo>
                    <a:pt x="1484418" y="960346"/>
                  </a:lnTo>
                  <a:lnTo>
                    <a:pt x="1491070" y="991826"/>
                  </a:lnTo>
                  <a:lnTo>
                    <a:pt x="1495703" y="1000571"/>
                  </a:lnTo>
                  <a:lnTo>
                    <a:pt x="1499341" y="1009803"/>
                  </a:lnTo>
                  <a:lnTo>
                    <a:pt x="1501956" y="1019449"/>
                  </a:lnTo>
                  <a:lnTo>
                    <a:pt x="1503518" y="1029434"/>
                  </a:lnTo>
                  <a:lnTo>
                    <a:pt x="1499591" y="1065166"/>
                  </a:lnTo>
                  <a:close/>
                </a:path>
              </a:pathLst>
            </a:custGeom>
            <a:solidFill>
              <a:srgbClr val="F1D8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8572" y="9305578"/>
              <a:ext cx="1095126" cy="98142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4437" y="9843254"/>
              <a:ext cx="885102" cy="44374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891030" y="9022563"/>
              <a:ext cx="2506980" cy="1264920"/>
            </a:xfrm>
            <a:custGeom>
              <a:avLst/>
              <a:gdLst/>
              <a:ahLst/>
              <a:cxnLst/>
              <a:rect l="l" t="t" r="r" b="b"/>
              <a:pathLst>
                <a:path w="2506979" h="1264920">
                  <a:moveTo>
                    <a:pt x="2506504" y="283014"/>
                  </a:moveTo>
                  <a:lnTo>
                    <a:pt x="2167542" y="992861"/>
                  </a:lnTo>
                  <a:lnTo>
                    <a:pt x="1655172" y="748118"/>
                  </a:lnTo>
                  <a:lnTo>
                    <a:pt x="1611908" y="724064"/>
                  </a:lnTo>
                  <a:lnTo>
                    <a:pt x="1572850" y="695503"/>
                  </a:lnTo>
                  <a:lnTo>
                    <a:pt x="1538169" y="662923"/>
                  </a:lnTo>
                  <a:lnTo>
                    <a:pt x="1508036" y="626813"/>
                  </a:lnTo>
                  <a:lnTo>
                    <a:pt x="1482622" y="587662"/>
                  </a:lnTo>
                  <a:lnTo>
                    <a:pt x="1462099" y="545956"/>
                  </a:lnTo>
                  <a:lnTo>
                    <a:pt x="1446638" y="502185"/>
                  </a:lnTo>
                  <a:lnTo>
                    <a:pt x="1436411" y="456836"/>
                  </a:lnTo>
                  <a:lnTo>
                    <a:pt x="1431589" y="410399"/>
                  </a:lnTo>
                  <a:lnTo>
                    <a:pt x="1432343" y="363361"/>
                  </a:lnTo>
                  <a:lnTo>
                    <a:pt x="1438845" y="316211"/>
                  </a:lnTo>
                  <a:lnTo>
                    <a:pt x="1451266" y="269436"/>
                  </a:lnTo>
                  <a:lnTo>
                    <a:pt x="1469778" y="223526"/>
                  </a:lnTo>
                  <a:lnTo>
                    <a:pt x="1493808" y="180258"/>
                  </a:lnTo>
                  <a:lnTo>
                    <a:pt x="1522345" y="141198"/>
                  </a:lnTo>
                  <a:lnTo>
                    <a:pt x="1554901" y="106518"/>
                  </a:lnTo>
                  <a:lnTo>
                    <a:pt x="1590989" y="76389"/>
                  </a:lnTo>
                  <a:lnTo>
                    <a:pt x="1630119" y="50982"/>
                  </a:lnTo>
                  <a:lnTo>
                    <a:pt x="1671803" y="30468"/>
                  </a:lnTo>
                  <a:lnTo>
                    <a:pt x="1715555" y="15019"/>
                  </a:lnTo>
                  <a:lnTo>
                    <a:pt x="1760885" y="4806"/>
                  </a:lnTo>
                  <a:lnTo>
                    <a:pt x="1807306" y="0"/>
                  </a:lnTo>
                  <a:lnTo>
                    <a:pt x="1854329" y="772"/>
                  </a:lnTo>
                  <a:lnTo>
                    <a:pt x="1901467" y="7293"/>
                  </a:lnTo>
                  <a:lnTo>
                    <a:pt x="1948231" y="19736"/>
                  </a:lnTo>
                  <a:lnTo>
                    <a:pt x="1994134" y="38270"/>
                  </a:lnTo>
                  <a:lnTo>
                    <a:pt x="2506504" y="283014"/>
                  </a:lnTo>
                  <a:close/>
                </a:path>
                <a:path w="2506979" h="1264920">
                  <a:moveTo>
                    <a:pt x="1080830" y="820151"/>
                  </a:moveTo>
                  <a:lnTo>
                    <a:pt x="703222" y="1264436"/>
                  </a:lnTo>
                  <a:lnTo>
                    <a:pt x="388715" y="1264436"/>
                  </a:lnTo>
                  <a:lnTo>
                    <a:pt x="138770" y="1051892"/>
                  </a:lnTo>
                  <a:lnTo>
                    <a:pt x="103113" y="1017580"/>
                  </a:lnTo>
                  <a:lnTo>
                    <a:pt x="72661" y="979970"/>
                  </a:lnTo>
                  <a:lnTo>
                    <a:pt x="47457" y="939583"/>
                  </a:lnTo>
                  <a:lnTo>
                    <a:pt x="27546" y="896939"/>
                  </a:lnTo>
                  <a:lnTo>
                    <a:pt x="12971" y="852560"/>
                  </a:lnTo>
                  <a:lnTo>
                    <a:pt x="3774" y="806965"/>
                  </a:lnTo>
                  <a:lnTo>
                    <a:pt x="0" y="760677"/>
                  </a:lnTo>
                  <a:lnTo>
                    <a:pt x="1690" y="714217"/>
                  </a:lnTo>
                  <a:lnTo>
                    <a:pt x="8889" y="668104"/>
                  </a:lnTo>
                  <a:lnTo>
                    <a:pt x="21641" y="622860"/>
                  </a:lnTo>
                  <a:lnTo>
                    <a:pt x="39987" y="579006"/>
                  </a:lnTo>
                  <a:lnTo>
                    <a:pt x="63972" y="537063"/>
                  </a:lnTo>
                  <a:lnTo>
                    <a:pt x="93638" y="497552"/>
                  </a:lnTo>
                  <a:lnTo>
                    <a:pt x="127917" y="461900"/>
                  </a:lnTo>
                  <a:lnTo>
                    <a:pt x="165480" y="431464"/>
                  </a:lnTo>
                  <a:lnTo>
                    <a:pt x="205811" y="406283"/>
                  </a:lnTo>
                  <a:lnTo>
                    <a:pt x="248394" y="386400"/>
                  </a:lnTo>
                  <a:lnTo>
                    <a:pt x="292713" y="371856"/>
                  </a:lnTo>
                  <a:lnTo>
                    <a:pt x="338251" y="362691"/>
                  </a:lnTo>
                  <a:lnTo>
                    <a:pt x="384492" y="358947"/>
                  </a:lnTo>
                  <a:lnTo>
                    <a:pt x="430920" y="360665"/>
                  </a:lnTo>
                  <a:lnTo>
                    <a:pt x="477017" y="367885"/>
                  </a:lnTo>
                  <a:lnTo>
                    <a:pt x="522269" y="380649"/>
                  </a:lnTo>
                  <a:lnTo>
                    <a:pt x="566159" y="398998"/>
                  </a:lnTo>
                  <a:lnTo>
                    <a:pt x="608170" y="422972"/>
                  </a:lnTo>
                  <a:lnTo>
                    <a:pt x="647785" y="452614"/>
                  </a:lnTo>
                  <a:lnTo>
                    <a:pt x="1080830" y="820151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986890" y="9027328"/>
              <a:ext cx="2964180" cy="1259840"/>
            </a:xfrm>
            <a:custGeom>
              <a:avLst/>
              <a:gdLst/>
              <a:ahLst/>
              <a:cxnLst/>
              <a:rect l="l" t="t" r="r" b="b"/>
              <a:pathLst>
                <a:path w="2964179" h="1259840">
                  <a:moveTo>
                    <a:pt x="2963998" y="525936"/>
                  </a:moveTo>
                  <a:lnTo>
                    <a:pt x="2963213" y="530308"/>
                  </a:lnTo>
                  <a:lnTo>
                    <a:pt x="2960017" y="533464"/>
                  </a:lnTo>
                  <a:lnTo>
                    <a:pt x="2955439" y="533510"/>
                  </a:lnTo>
                  <a:lnTo>
                    <a:pt x="2909195" y="513991"/>
                  </a:lnTo>
                  <a:lnTo>
                    <a:pt x="2863121" y="494108"/>
                  </a:lnTo>
                  <a:lnTo>
                    <a:pt x="2633768" y="392916"/>
                  </a:lnTo>
                  <a:lnTo>
                    <a:pt x="2206686" y="209117"/>
                  </a:lnTo>
                  <a:lnTo>
                    <a:pt x="2111920" y="166948"/>
                  </a:lnTo>
                  <a:lnTo>
                    <a:pt x="2017520" y="123817"/>
                  </a:lnTo>
                  <a:lnTo>
                    <a:pt x="1970483" y="101814"/>
                  </a:lnTo>
                  <a:lnTo>
                    <a:pt x="1923569" y="79479"/>
                  </a:lnTo>
                  <a:lnTo>
                    <a:pt x="1883500" y="61043"/>
                  </a:lnTo>
                  <a:lnTo>
                    <a:pt x="1842653" y="44507"/>
                  </a:lnTo>
                  <a:lnTo>
                    <a:pt x="1800764" y="31283"/>
                  </a:lnTo>
                  <a:lnTo>
                    <a:pt x="1757568" y="22787"/>
                  </a:lnTo>
                  <a:lnTo>
                    <a:pt x="1720843" y="20059"/>
                  </a:lnTo>
                  <a:lnTo>
                    <a:pt x="1684085" y="21097"/>
                  </a:lnTo>
                  <a:lnTo>
                    <a:pt x="1611981" y="34018"/>
                  </a:lnTo>
                  <a:lnTo>
                    <a:pt x="1565091" y="51225"/>
                  </a:lnTo>
                  <a:lnTo>
                    <a:pt x="1520852" y="74490"/>
                  </a:lnTo>
                  <a:lnTo>
                    <a:pt x="1480234" y="103434"/>
                  </a:lnTo>
                  <a:lnTo>
                    <a:pt x="1444211" y="137677"/>
                  </a:lnTo>
                  <a:lnTo>
                    <a:pt x="1413752" y="176843"/>
                  </a:lnTo>
                  <a:lnTo>
                    <a:pt x="1389830" y="220551"/>
                  </a:lnTo>
                  <a:lnTo>
                    <a:pt x="1385841" y="224445"/>
                  </a:lnTo>
                  <a:lnTo>
                    <a:pt x="1380641" y="224411"/>
                  </a:lnTo>
                  <a:lnTo>
                    <a:pt x="1376679" y="221219"/>
                  </a:lnTo>
                  <a:lnTo>
                    <a:pt x="1376401" y="215639"/>
                  </a:lnTo>
                  <a:lnTo>
                    <a:pt x="1398179" y="173210"/>
                  </a:lnTo>
                  <a:lnTo>
                    <a:pt x="1425617" y="134863"/>
                  </a:lnTo>
                  <a:lnTo>
                    <a:pt x="1458001" y="100818"/>
                  </a:lnTo>
                  <a:lnTo>
                    <a:pt x="1494616" y="71289"/>
                  </a:lnTo>
                  <a:lnTo>
                    <a:pt x="1534750" y="46494"/>
                  </a:lnTo>
                  <a:lnTo>
                    <a:pt x="1577689" y="26649"/>
                  </a:lnTo>
                  <a:lnTo>
                    <a:pt x="1622720" y="11972"/>
                  </a:lnTo>
                  <a:lnTo>
                    <a:pt x="1696618" y="268"/>
                  </a:lnTo>
                  <a:lnTo>
                    <a:pt x="1734256" y="0"/>
                  </a:lnTo>
                  <a:lnTo>
                    <a:pt x="1771679" y="3767"/>
                  </a:lnTo>
                  <a:lnTo>
                    <a:pt x="1815489" y="13341"/>
                  </a:lnTo>
                  <a:lnTo>
                    <a:pt x="1858073" y="27420"/>
                  </a:lnTo>
                  <a:lnTo>
                    <a:pt x="1899668" y="44665"/>
                  </a:lnTo>
                  <a:lnTo>
                    <a:pt x="1940513" y="63734"/>
                  </a:lnTo>
                  <a:lnTo>
                    <a:pt x="1987911" y="86258"/>
                  </a:lnTo>
                  <a:lnTo>
                    <a:pt x="2035397" y="108454"/>
                  </a:lnTo>
                  <a:lnTo>
                    <a:pt x="2130687" y="151974"/>
                  </a:lnTo>
                  <a:lnTo>
                    <a:pt x="2226488" y="194523"/>
                  </a:lnTo>
                  <a:lnTo>
                    <a:pt x="2725720" y="408844"/>
                  </a:lnTo>
                  <a:lnTo>
                    <a:pt x="2773664" y="429926"/>
                  </a:lnTo>
                  <a:lnTo>
                    <a:pt x="2821359" y="451560"/>
                  </a:lnTo>
                  <a:lnTo>
                    <a:pt x="2868645" y="473991"/>
                  </a:lnTo>
                  <a:lnTo>
                    <a:pt x="2915361" y="497468"/>
                  </a:lnTo>
                  <a:lnTo>
                    <a:pt x="2961347" y="522237"/>
                  </a:lnTo>
                  <a:lnTo>
                    <a:pt x="2963998" y="525936"/>
                  </a:lnTo>
                  <a:close/>
                </a:path>
                <a:path w="2964179" h="1259840">
                  <a:moveTo>
                    <a:pt x="2237120" y="1190445"/>
                  </a:moveTo>
                  <a:lnTo>
                    <a:pt x="2236060" y="1195110"/>
                  </a:lnTo>
                  <a:lnTo>
                    <a:pt x="2204892" y="1234701"/>
                  </a:lnTo>
                  <a:lnTo>
                    <a:pt x="2184906" y="1259671"/>
                  </a:lnTo>
                  <a:lnTo>
                    <a:pt x="2158334" y="1259671"/>
                  </a:lnTo>
                  <a:lnTo>
                    <a:pt x="2190128" y="1224411"/>
                  </a:lnTo>
                  <a:lnTo>
                    <a:pt x="2226193" y="1186574"/>
                  </a:lnTo>
                  <a:lnTo>
                    <a:pt x="2230558" y="1184659"/>
                  </a:lnTo>
                  <a:lnTo>
                    <a:pt x="2234743" y="1186455"/>
                  </a:lnTo>
                  <a:lnTo>
                    <a:pt x="2237120" y="1190445"/>
                  </a:lnTo>
                  <a:close/>
                </a:path>
                <a:path w="2964179" h="1259840">
                  <a:moveTo>
                    <a:pt x="1454466" y="1192227"/>
                  </a:moveTo>
                  <a:lnTo>
                    <a:pt x="1456383" y="1196595"/>
                  </a:lnTo>
                  <a:lnTo>
                    <a:pt x="1454588" y="1200780"/>
                  </a:lnTo>
                  <a:lnTo>
                    <a:pt x="1450600" y="1203156"/>
                  </a:lnTo>
                  <a:lnTo>
                    <a:pt x="1445937" y="1202094"/>
                  </a:lnTo>
                  <a:lnTo>
                    <a:pt x="1405976" y="1171103"/>
                  </a:lnTo>
                  <a:lnTo>
                    <a:pt x="1366299" y="1139796"/>
                  </a:lnTo>
                  <a:lnTo>
                    <a:pt x="1208870" y="1013357"/>
                  </a:lnTo>
                  <a:lnTo>
                    <a:pt x="761516" y="660651"/>
                  </a:lnTo>
                  <a:lnTo>
                    <a:pt x="640487" y="561866"/>
                  </a:lnTo>
                  <a:lnTo>
                    <a:pt x="560694" y="494942"/>
                  </a:lnTo>
                  <a:lnTo>
                    <a:pt x="526476" y="467228"/>
                  </a:lnTo>
                  <a:lnTo>
                    <a:pt x="490888" y="441195"/>
                  </a:lnTo>
                  <a:lnTo>
                    <a:pt x="453370" y="418151"/>
                  </a:lnTo>
                  <a:lnTo>
                    <a:pt x="413360" y="399401"/>
                  </a:lnTo>
                  <a:lnTo>
                    <a:pt x="343836" y="380127"/>
                  </a:lnTo>
                  <a:lnTo>
                    <a:pt x="271704" y="375349"/>
                  </a:lnTo>
                  <a:lnTo>
                    <a:pt x="222736" y="380119"/>
                  </a:lnTo>
                  <a:lnTo>
                    <a:pt x="174759" y="391336"/>
                  </a:lnTo>
                  <a:lnTo>
                    <a:pt x="128774" y="408878"/>
                  </a:lnTo>
                  <a:lnTo>
                    <a:pt x="85783" y="432629"/>
                  </a:lnTo>
                  <a:lnTo>
                    <a:pt x="46787" y="462468"/>
                  </a:lnTo>
                  <a:lnTo>
                    <a:pt x="12787" y="498277"/>
                  </a:lnTo>
                  <a:lnTo>
                    <a:pt x="7927" y="500782"/>
                  </a:lnTo>
                  <a:lnTo>
                    <a:pt x="2978" y="499391"/>
                  </a:lnTo>
                  <a:lnTo>
                    <a:pt x="0" y="495363"/>
                  </a:lnTo>
                  <a:lnTo>
                    <a:pt x="1052" y="489954"/>
                  </a:lnTo>
                  <a:lnTo>
                    <a:pt x="32328" y="454970"/>
                  </a:lnTo>
                  <a:lnTo>
                    <a:pt x="67903" y="425239"/>
                  </a:lnTo>
                  <a:lnTo>
                    <a:pt x="107080" y="400790"/>
                  </a:lnTo>
                  <a:lnTo>
                    <a:pt x="149158" y="381647"/>
                  </a:lnTo>
                  <a:lnTo>
                    <a:pt x="193439" y="367839"/>
                  </a:lnTo>
                  <a:lnTo>
                    <a:pt x="239225" y="359390"/>
                  </a:lnTo>
                  <a:lnTo>
                    <a:pt x="285815" y="356328"/>
                  </a:lnTo>
                  <a:lnTo>
                    <a:pt x="322614" y="357670"/>
                  </a:lnTo>
                  <a:lnTo>
                    <a:pt x="395211" y="370903"/>
                  </a:lnTo>
                  <a:lnTo>
                    <a:pt x="471208" y="403293"/>
                  </a:lnTo>
                  <a:lnTo>
                    <a:pt x="509796" y="427736"/>
                  </a:lnTo>
                  <a:lnTo>
                    <a:pt x="546306" y="455113"/>
                  </a:lnTo>
                  <a:lnTo>
                    <a:pt x="581223" y="484091"/>
                  </a:lnTo>
                  <a:lnTo>
                    <a:pt x="661781" y="552064"/>
                  </a:lnTo>
                  <a:lnTo>
                    <a:pt x="743185" y="619092"/>
                  </a:lnTo>
                  <a:lnTo>
                    <a:pt x="825470" y="685252"/>
                  </a:lnTo>
                  <a:lnTo>
                    <a:pt x="1255880" y="1022129"/>
                  </a:lnTo>
                  <a:lnTo>
                    <a:pt x="1296788" y="1054861"/>
                  </a:lnTo>
                  <a:lnTo>
                    <a:pt x="1337283" y="1088060"/>
                  </a:lnTo>
                  <a:lnTo>
                    <a:pt x="1377182" y="1121904"/>
                  </a:lnTo>
                  <a:lnTo>
                    <a:pt x="1416303" y="1156567"/>
                  </a:lnTo>
                  <a:lnTo>
                    <a:pt x="1454466" y="1192227"/>
                  </a:lnTo>
                  <a:close/>
                </a:path>
              </a:pathLst>
            </a:custGeom>
            <a:solidFill>
              <a:srgbClr val="6538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966407" y="9301242"/>
              <a:ext cx="3101975" cy="986155"/>
            </a:xfrm>
            <a:custGeom>
              <a:avLst/>
              <a:gdLst/>
              <a:ahLst/>
              <a:cxnLst/>
              <a:rect l="l" t="t" r="r" b="b"/>
              <a:pathLst>
                <a:path w="3101975" h="986154">
                  <a:moveTo>
                    <a:pt x="2990908" y="853015"/>
                  </a:moveTo>
                  <a:lnTo>
                    <a:pt x="2974955" y="888820"/>
                  </a:lnTo>
                  <a:lnTo>
                    <a:pt x="2936731" y="916093"/>
                  </a:lnTo>
                  <a:lnTo>
                    <a:pt x="2926895" y="915210"/>
                  </a:lnTo>
                  <a:lnTo>
                    <a:pt x="2917484" y="909948"/>
                  </a:lnTo>
                  <a:lnTo>
                    <a:pt x="2911068" y="901808"/>
                  </a:lnTo>
                  <a:lnTo>
                    <a:pt x="2908125" y="891747"/>
                  </a:lnTo>
                  <a:lnTo>
                    <a:pt x="2909129" y="881450"/>
                  </a:lnTo>
                  <a:lnTo>
                    <a:pt x="2935669" y="850659"/>
                  </a:lnTo>
                  <a:lnTo>
                    <a:pt x="2974775" y="834477"/>
                  </a:lnTo>
                  <a:lnTo>
                    <a:pt x="2985354" y="841349"/>
                  </a:lnTo>
                  <a:lnTo>
                    <a:pt x="2990908" y="853015"/>
                  </a:lnTo>
                  <a:close/>
                </a:path>
                <a:path w="3101975" h="986154">
                  <a:moveTo>
                    <a:pt x="2919583" y="292452"/>
                  </a:moveTo>
                  <a:lnTo>
                    <a:pt x="3010042" y="487136"/>
                  </a:lnTo>
                  <a:lnTo>
                    <a:pt x="2987473" y="442501"/>
                  </a:lnTo>
                  <a:lnTo>
                    <a:pt x="2958894" y="404691"/>
                  </a:lnTo>
                  <a:lnTo>
                    <a:pt x="2924791" y="372247"/>
                  </a:lnTo>
                  <a:lnTo>
                    <a:pt x="2886398" y="344344"/>
                  </a:lnTo>
                  <a:lnTo>
                    <a:pt x="2844949" y="320157"/>
                  </a:lnTo>
                  <a:lnTo>
                    <a:pt x="2801676" y="298859"/>
                  </a:lnTo>
                  <a:lnTo>
                    <a:pt x="2757815" y="279625"/>
                  </a:lnTo>
                  <a:lnTo>
                    <a:pt x="2714597" y="261629"/>
                  </a:lnTo>
                  <a:lnTo>
                    <a:pt x="2700305" y="247032"/>
                  </a:lnTo>
                  <a:lnTo>
                    <a:pt x="2702229" y="228836"/>
                  </a:lnTo>
                  <a:lnTo>
                    <a:pt x="2715994" y="215224"/>
                  </a:lnTo>
                  <a:lnTo>
                    <a:pt x="2737228" y="214378"/>
                  </a:lnTo>
                  <a:lnTo>
                    <a:pt x="2784591" y="230547"/>
                  </a:lnTo>
                  <a:lnTo>
                    <a:pt x="2831600" y="248633"/>
                  </a:lnTo>
                  <a:lnTo>
                    <a:pt x="2877388" y="269316"/>
                  </a:lnTo>
                  <a:lnTo>
                    <a:pt x="2919583" y="292452"/>
                  </a:lnTo>
                  <a:close/>
                </a:path>
                <a:path w="3101975" h="986154">
                  <a:moveTo>
                    <a:pt x="3057646" y="435480"/>
                  </a:moveTo>
                  <a:lnTo>
                    <a:pt x="3075576" y="477403"/>
                  </a:lnTo>
                  <a:lnTo>
                    <a:pt x="3089040" y="522316"/>
                  </a:lnTo>
                  <a:lnTo>
                    <a:pt x="3097876" y="569241"/>
                  </a:lnTo>
                  <a:lnTo>
                    <a:pt x="3101922" y="617201"/>
                  </a:lnTo>
                  <a:lnTo>
                    <a:pt x="3101015" y="665217"/>
                  </a:lnTo>
                  <a:lnTo>
                    <a:pt x="3094992" y="712311"/>
                  </a:lnTo>
                  <a:lnTo>
                    <a:pt x="3083693" y="757507"/>
                  </a:lnTo>
                  <a:lnTo>
                    <a:pt x="3066953" y="799826"/>
                  </a:lnTo>
                  <a:lnTo>
                    <a:pt x="3036025" y="812639"/>
                  </a:lnTo>
                  <a:lnTo>
                    <a:pt x="3022092" y="802497"/>
                  </a:lnTo>
                  <a:lnTo>
                    <a:pt x="3018440" y="784319"/>
                  </a:lnTo>
                  <a:lnTo>
                    <a:pt x="3026376" y="735873"/>
                  </a:lnTo>
                  <a:lnTo>
                    <a:pt x="3032120" y="685771"/>
                  </a:lnTo>
                  <a:lnTo>
                    <a:pt x="3034516" y="634931"/>
                  </a:lnTo>
                  <a:lnTo>
                    <a:pt x="3032406" y="584267"/>
                  </a:lnTo>
                  <a:lnTo>
                    <a:pt x="3024634" y="534697"/>
                  </a:lnTo>
                  <a:lnTo>
                    <a:pt x="3010042" y="487136"/>
                  </a:lnTo>
                  <a:lnTo>
                    <a:pt x="2919583" y="292452"/>
                  </a:lnTo>
                  <a:lnTo>
                    <a:pt x="2921087" y="293276"/>
                  </a:lnTo>
                  <a:lnTo>
                    <a:pt x="2961829" y="321193"/>
                  </a:lnTo>
                  <a:lnTo>
                    <a:pt x="2998749" y="353746"/>
                  </a:lnTo>
                  <a:lnTo>
                    <a:pt x="3030977" y="391615"/>
                  </a:lnTo>
                  <a:lnTo>
                    <a:pt x="3057646" y="435480"/>
                  </a:lnTo>
                  <a:close/>
                </a:path>
                <a:path w="3101975" h="986154">
                  <a:moveTo>
                    <a:pt x="2572648" y="161208"/>
                  </a:moveTo>
                  <a:lnTo>
                    <a:pt x="2571204" y="170161"/>
                  </a:lnTo>
                  <a:lnTo>
                    <a:pt x="2564934" y="176928"/>
                  </a:lnTo>
                  <a:lnTo>
                    <a:pt x="2555461" y="178788"/>
                  </a:lnTo>
                  <a:lnTo>
                    <a:pt x="2511403" y="169565"/>
                  </a:lnTo>
                  <a:lnTo>
                    <a:pt x="2466675" y="154629"/>
                  </a:lnTo>
                  <a:lnTo>
                    <a:pt x="2421937" y="135280"/>
                  </a:lnTo>
                  <a:lnTo>
                    <a:pt x="2377852" y="112816"/>
                  </a:lnTo>
                  <a:lnTo>
                    <a:pt x="2335079" y="88538"/>
                  </a:lnTo>
                  <a:lnTo>
                    <a:pt x="2294281" y="63744"/>
                  </a:lnTo>
                  <a:lnTo>
                    <a:pt x="2256118" y="39733"/>
                  </a:lnTo>
                  <a:lnTo>
                    <a:pt x="2245936" y="25912"/>
                  </a:lnTo>
                  <a:lnTo>
                    <a:pt x="2247372" y="10505"/>
                  </a:lnTo>
                  <a:lnTo>
                    <a:pt x="2257848" y="0"/>
                  </a:lnTo>
                  <a:lnTo>
                    <a:pt x="2274784" y="884"/>
                  </a:lnTo>
                  <a:lnTo>
                    <a:pt x="2314578" y="19519"/>
                  </a:lnTo>
                  <a:lnTo>
                    <a:pt x="2354057" y="38670"/>
                  </a:lnTo>
                  <a:lnTo>
                    <a:pt x="2432492" y="77829"/>
                  </a:lnTo>
                  <a:lnTo>
                    <a:pt x="2502565" y="111690"/>
                  </a:lnTo>
                  <a:lnTo>
                    <a:pt x="2536350" y="130493"/>
                  </a:lnTo>
                  <a:lnTo>
                    <a:pt x="2567642" y="152792"/>
                  </a:lnTo>
                  <a:lnTo>
                    <a:pt x="2572648" y="161208"/>
                  </a:lnTo>
                  <a:close/>
                </a:path>
                <a:path w="3101975" h="986154">
                  <a:moveTo>
                    <a:pt x="2804410" y="985757"/>
                  </a:moveTo>
                  <a:lnTo>
                    <a:pt x="2695340" y="985757"/>
                  </a:lnTo>
                  <a:lnTo>
                    <a:pt x="2681116" y="980025"/>
                  </a:lnTo>
                  <a:lnTo>
                    <a:pt x="2632788" y="964276"/>
                  </a:lnTo>
                  <a:lnTo>
                    <a:pt x="2583393" y="952924"/>
                  </a:lnTo>
                  <a:lnTo>
                    <a:pt x="2533505" y="947298"/>
                  </a:lnTo>
                  <a:lnTo>
                    <a:pt x="2483696" y="948727"/>
                  </a:lnTo>
                  <a:lnTo>
                    <a:pt x="2434536" y="958540"/>
                  </a:lnTo>
                  <a:lnTo>
                    <a:pt x="2390667" y="976120"/>
                  </a:lnTo>
                  <a:lnTo>
                    <a:pt x="2374765" y="985757"/>
                  </a:lnTo>
                  <a:lnTo>
                    <a:pt x="2271787" y="985757"/>
                  </a:lnTo>
                  <a:lnTo>
                    <a:pt x="2311637" y="951552"/>
                  </a:lnTo>
                  <a:lnTo>
                    <a:pt x="2352585" y="924582"/>
                  </a:lnTo>
                  <a:lnTo>
                    <a:pt x="2397343" y="903529"/>
                  </a:lnTo>
                  <a:lnTo>
                    <a:pt x="2446350" y="889419"/>
                  </a:lnTo>
                  <a:lnTo>
                    <a:pt x="2491468" y="883342"/>
                  </a:lnTo>
                  <a:lnTo>
                    <a:pt x="2538280" y="882282"/>
                  </a:lnTo>
                  <a:lnTo>
                    <a:pt x="2585806" y="886164"/>
                  </a:lnTo>
                  <a:lnTo>
                    <a:pt x="2633065" y="894913"/>
                  </a:lnTo>
                  <a:lnTo>
                    <a:pt x="2679078" y="908453"/>
                  </a:lnTo>
                  <a:lnTo>
                    <a:pt x="2722864" y="926711"/>
                  </a:lnTo>
                  <a:lnTo>
                    <a:pt x="2763443" y="949610"/>
                  </a:lnTo>
                  <a:lnTo>
                    <a:pt x="2799836" y="977076"/>
                  </a:lnTo>
                  <a:lnTo>
                    <a:pt x="2804410" y="985757"/>
                  </a:lnTo>
                  <a:close/>
                </a:path>
                <a:path w="3101975" h="986154">
                  <a:moveTo>
                    <a:pt x="1438639" y="985757"/>
                  </a:moveTo>
                  <a:lnTo>
                    <a:pt x="1357592" y="985757"/>
                  </a:lnTo>
                  <a:lnTo>
                    <a:pt x="1324488" y="952611"/>
                  </a:lnTo>
                  <a:lnTo>
                    <a:pt x="1288122" y="920982"/>
                  </a:lnTo>
                  <a:lnTo>
                    <a:pt x="1250709" y="891148"/>
                  </a:lnTo>
                  <a:lnTo>
                    <a:pt x="1213673" y="862595"/>
                  </a:lnTo>
                  <a:lnTo>
                    <a:pt x="1203778" y="844673"/>
                  </a:lnTo>
                  <a:lnTo>
                    <a:pt x="1210446" y="827604"/>
                  </a:lnTo>
                  <a:lnTo>
                    <a:pt x="1227329" y="817966"/>
                  </a:lnTo>
                  <a:lnTo>
                    <a:pt x="1248077" y="822337"/>
                  </a:lnTo>
                  <a:lnTo>
                    <a:pt x="1289476" y="850296"/>
                  </a:lnTo>
                  <a:lnTo>
                    <a:pt x="1330131" y="879977"/>
                  </a:lnTo>
                  <a:lnTo>
                    <a:pt x="1369009" y="911821"/>
                  </a:lnTo>
                  <a:lnTo>
                    <a:pt x="1405078" y="946269"/>
                  </a:lnTo>
                  <a:lnTo>
                    <a:pt x="1437307" y="983762"/>
                  </a:lnTo>
                  <a:lnTo>
                    <a:pt x="1438639" y="985757"/>
                  </a:lnTo>
                  <a:close/>
                </a:path>
                <a:path w="3101975" h="986154">
                  <a:moveTo>
                    <a:pt x="1099315" y="720900"/>
                  </a:moveTo>
                  <a:lnTo>
                    <a:pt x="1101793" y="730378"/>
                  </a:lnTo>
                  <a:lnTo>
                    <a:pt x="1098045" y="738628"/>
                  </a:lnTo>
                  <a:lnTo>
                    <a:pt x="1090254" y="743468"/>
                  </a:lnTo>
                  <a:lnTo>
                    <a:pt x="1080601" y="742715"/>
                  </a:lnTo>
                  <a:lnTo>
                    <a:pt x="1040383" y="722299"/>
                  </a:lnTo>
                  <a:lnTo>
                    <a:pt x="1001031" y="696270"/>
                  </a:lnTo>
                  <a:lnTo>
                    <a:pt x="962823" y="666038"/>
                  </a:lnTo>
                  <a:lnTo>
                    <a:pt x="926035" y="633011"/>
                  </a:lnTo>
                  <a:lnTo>
                    <a:pt x="890944" y="598600"/>
                  </a:lnTo>
                  <a:lnTo>
                    <a:pt x="857825" y="564213"/>
                  </a:lnTo>
                  <a:lnTo>
                    <a:pt x="826955" y="531260"/>
                  </a:lnTo>
                  <a:lnTo>
                    <a:pt x="820500" y="515317"/>
                  </a:lnTo>
                  <a:lnTo>
                    <a:pt x="825828" y="500788"/>
                  </a:lnTo>
                  <a:lnTo>
                    <a:pt x="838736" y="493314"/>
                  </a:lnTo>
                  <a:lnTo>
                    <a:pt x="855025" y="498537"/>
                  </a:lnTo>
                  <a:lnTo>
                    <a:pt x="888640" y="526542"/>
                  </a:lnTo>
                  <a:lnTo>
                    <a:pt x="921785" y="555257"/>
                  </a:lnTo>
                  <a:lnTo>
                    <a:pt x="987709" y="613350"/>
                  </a:lnTo>
                  <a:lnTo>
                    <a:pt x="1046898" y="663829"/>
                  </a:lnTo>
                  <a:lnTo>
                    <a:pt x="1074808" y="690867"/>
                  </a:lnTo>
                  <a:lnTo>
                    <a:pt x="1099315" y="720900"/>
                  </a:lnTo>
                  <a:close/>
                </a:path>
                <a:path w="3101975" h="986154">
                  <a:moveTo>
                    <a:pt x="151817" y="484475"/>
                  </a:moveTo>
                  <a:lnTo>
                    <a:pt x="159837" y="531392"/>
                  </a:lnTo>
                  <a:lnTo>
                    <a:pt x="151018" y="578103"/>
                  </a:lnTo>
                  <a:lnTo>
                    <a:pt x="126826" y="619362"/>
                  </a:lnTo>
                  <a:lnTo>
                    <a:pt x="88724" y="649924"/>
                  </a:lnTo>
                  <a:lnTo>
                    <a:pt x="71163" y="654332"/>
                  </a:lnTo>
                  <a:lnTo>
                    <a:pt x="53371" y="651098"/>
                  </a:lnTo>
                  <a:lnTo>
                    <a:pt x="4798" y="579368"/>
                  </a:lnTo>
                  <a:lnTo>
                    <a:pt x="0" y="528626"/>
                  </a:lnTo>
                  <a:lnTo>
                    <a:pt x="11736" y="487585"/>
                  </a:lnTo>
                  <a:lnTo>
                    <a:pt x="35771" y="452637"/>
                  </a:lnTo>
                  <a:lnTo>
                    <a:pt x="69181" y="430061"/>
                  </a:lnTo>
                  <a:lnTo>
                    <a:pt x="84535" y="426484"/>
                  </a:lnTo>
                  <a:lnTo>
                    <a:pt x="99291" y="427305"/>
                  </a:lnTo>
                  <a:lnTo>
                    <a:pt x="113069" y="432639"/>
                  </a:lnTo>
                  <a:lnTo>
                    <a:pt x="125494" y="442600"/>
                  </a:lnTo>
                  <a:lnTo>
                    <a:pt x="151817" y="484475"/>
                  </a:lnTo>
                  <a:close/>
                </a:path>
                <a:path w="3101975" h="986154">
                  <a:moveTo>
                    <a:pt x="260132" y="694264"/>
                  </a:moveTo>
                  <a:lnTo>
                    <a:pt x="264365" y="732286"/>
                  </a:lnTo>
                  <a:lnTo>
                    <a:pt x="245660" y="760972"/>
                  </a:lnTo>
                  <a:lnTo>
                    <a:pt x="214215" y="775583"/>
                  </a:lnTo>
                  <a:lnTo>
                    <a:pt x="180229" y="771380"/>
                  </a:lnTo>
                  <a:lnTo>
                    <a:pt x="153899" y="743624"/>
                  </a:lnTo>
                  <a:lnTo>
                    <a:pt x="149665" y="705602"/>
                  </a:lnTo>
                  <a:lnTo>
                    <a:pt x="168370" y="676916"/>
                  </a:lnTo>
                  <a:lnTo>
                    <a:pt x="199815" y="662305"/>
                  </a:lnTo>
                  <a:lnTo>
                    <a:pt x="233802" y="666508"/>
                  </a:lnTo>
                  <a:lnTo>
                    <a:pt x="260132" y="694264"/>
                  </a:lnTo>
                  <a:close/>
                </a:path>
                <a:path w="3101975" h="986154">
                  <a:moveTo>
                    <a:pt x="1675262" y="225565"/>
                  </a:moveTo>
                  <a:lnTo>
                    <a:pt x="1687937" y="258554"/>
                  </a:lnTo>
                  <a:lnTo>
                    <a:pt x="1689911" y="294178"/>
                  </a:lnTo>
                  <a:lnTo>
                    <a:pt x="1681708" y="328934"/>
                  </a:lnTo>
                  <a:lnTo>
                    <a:pt x="1677402" y="337197"/>
                  </a:lnTo>
                  <a:lnTo>
                    <a:pt x="1671267" y="344035"/>
                  </a:lnTo>
                  <a:lnTo>
                    <a:pt x="1663733" y="349186"/>
                  </a:lnTo>
                  <a:lnTo>
                    <a:pt x="1655232" y="352388"/>
                  </a:lnTo>
                  <a:lnTo>
                    <a:pt x="1648773" y="360227"/>
                  </a:lnTo>
                  <a:lnTo>
                    <a:pt x="1640464" y="366466"/>
                  </a:lnTo>
                  <a:lnTo>
                    <a:pt x="1630622" y="370464"/>
                  </a:lnTo>
                  <a:lnTo>
                    <a:pt x="1619565" y="371584"/>
                  </a:lnTo>
                  <a:lnTo>
                    <a:pt x="1584105" y="364721"/>
                  </a:lnTo>
                  <a:lnTo>
                    <a:pt x="1524095" y="325263"/>
                  </a:lnTo>
                  <a:lnTo>
                    <a:pt x="1487676" y="266396"/>
                  </a:lnTo>
                  <a:lnTo>
                    <a:pt x="1479706" y="231980"/>
                  </a:lnTo>
                  <a:lnTo>
                    <a:pt x="1482446" y="198122"/>
                  </a:lnTo>
                  <a:lnTo>
                    <a:pt x="1500266" y="169865"/>
                  </a:lnTo>
                  <a:lnTo>
                    <a:pt x="1526380" y="156921"/>
                  </a:lnTo>
                  <a:lnTo>
                    <a:pt x="1556540" y="156919"/>
                  </a:lnTo>
                  <a:lnTo>
                    <a:pt x="1587272" y="166614"/>
                  </a:lnTo>
                  <a:lnTo>
                    <a:pt x="1615102" y="182763"/>
                  </a:lnTo>
                  <a:lnTo>
                    <a:pt x="1624698" y="185181"/>
                  </a:lnTo>
                  <a:lnTo>
                    <a:pt x="1633990" y="188664"/>
                  </a:lnTo>
                  <a:lnTo>
                    <a:pt x="1642903" y="193184"/>
                  </a:lnTo>
                  <a:lnTo>
                    <a:pt x="1651363" y="198714"/>
                  </a:lnTo>
                  <a:lnTo>
                    <a:pt x="1675262" y="225565"/>
                  </a:lnTo>
                  <a:close/>
                </a:path>
              </a:pathLst>
            </a:custGeom>
            <a:solidFill>
              <a:srgbClr val="F1D8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98443" y="6835904"/>
              <a:ext cx="1507663" cy="181207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62149" y="6921052"/>
              <a:ext cx="1040505" cy="1101966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2399759" y="6256325"/>
              <a:ext cx="2549525" cy="2748915"/>
            </a:xfrm>
            <a:custGeom>
              <a:avLst/>
              <a:gdLst/>
              <a:ahLst/>
              <a:cxnLst/>
              <a:rect l="l" t="t" r="r" b="b"/>
              <a:pathLst>
                <a:path w="2549525" h="2748915">
                  <a:moveTo>
                    <a:pt x="2549523" y="579578"/>
                  </a:moveTo>
                  <a:lnTo>
                    <a:pt x="2013169" y="1154993"/>
                  </a:lnTo>
                  <a:lnTo>
                    <a:pt x="1597857" y="767774"/>
                  </a:lnTo>
                  <a:lnTo>
                    <a:pt x="1563805" y="731846"/>
                  </a:lnTo>
                  <a:lnTo>
                    <a:pt x="1535118" y="692880"/>
                  </a:lnTo>
                  <a:lnTo>
                    <a:pt x="1511812" y="651395"/>
                  </a:lnTo>
                  <a:lnTo>
                    <a:pt x="1493903" y="607907"/>
                  </a:lnTo>
                  <a:lnTo>
                    <a:pt x="1481410" y="562933"/>
                  </a:lnTo>
                  <a:lnTo>
                    <a:pt x="1474348" y="516991"/>
                  </a:lnTo>
                  <a:lnTo>
                    <a:pt x="1472735" y="470598"/>
                  </a:lnTo>
                  <a:lnTo>
                    <a:pt x="1476588" y="424270"/>
                  </a:lnTo>
                  <a:lnTo>
                    <a:pt x="1485923" y="378526"/>
                  </a:lnTo>
                  <a:lnTo>
                    <a:pt x="1500758" y="333882"/>
                  </a:lnTo>
                  <a:lnTo>
                    <a:pt x="1521109" y="290856"/>
                  </a:lnTo>
                  <a:lnTo>
                    <a:pt x="1546994" y="249965"/>
                  </a:lnTo>
                  <a:lnTo>
                    <a:pt x="1578429" y="211726"/>
                  </a:lnTo>
                  <a:lnTo>
                    <a:pt x="1614336" y="177663"/>
                  </a:lnTo>
                  <a:lnTo>
                    <a:pt x="1653279" y="148967"/>
                  </a:lnTo>
                  <a:lnTo>
                    <a:pt x="1694742" y="125655"/>
                  </a:lnTo>
                  <a:lnTo>
                    <a:pt x="1738207" y="107743"/>
                  </a:lnTo>
                  <a:lnTo>
                    <a:pt x="1783158" y="95249"/>
                  </a:lnTo>
                  <a:lnTo>
                    <a:pt x="1829078" y="88190"/>
                  </a:lnTo>
                  <a:lnTo>
                    <a:pt x="1875449" y="86582"/>
                  </a:lnTo>
                  <a:lnTo>
                    <a:pt x="1921755" y="90442"/>
                  </a:lnTo>
                  <a:lnTo>
                    <a:pt x="1967479" y="99788"/>
                  </a:lnTo>
                  <a:lnTo>
                    <a:pt x="2012103" y="114636"/>
                  </a:lnTo>
                  <a:lnTo>
                    <a:pt x="2055111" y="135002"/>
                  </a:lnTo>
                  <a:lnTo>
                    <a:pt x="2095986" y="160904"/>
                  </a:lnTo>
                  <a:lnTo>
                    <a:pt x="2134212" y="192359"/>
                  </a:lnTo>
                  <a:lnTo>
                    <a:pt x="2549523" y="579578"/>
                  </a:lnTo>
                  <a:close/>
                </a:path>
                <a:path w="2549525" h="2748915">
                  <a:moveTo>
                    <a:pt x="2011970" y="2391731"/>
                  </a:moveTo>
                  <a:lnTo>
                    <a:pt x="1528711" y="2690198"/>
                  </a:lnTo>
                  <a:lnTo>
                    <a:pt x="1485160" y="2713644"/>
                  </a:lnTo>
                  <a:lnTo>
                    <a:pt x="1440079" y="2731092"/>
                  </a:lnTo>
                  <a:lnTo>
                    <a:pt x="1393974" y="2742666"/>
                  </a:lnTo>
                  <a:lnTo>
                    <a:pt x="1347350" y="2748494"/>
                  </a:lnTo>
                  <a:lnTo>
                    <a:pt x="1300714" y="2748699"/>
                  </a:lnTo>
                  <a:lnTo>
                    <a:pt x="1254572" y="2743408"/>
                  </a:lnTo>
                  <a:lnTo>
                    <a:pt x="1209430" y="2732745"/>
                  </a:lnTo>
                  <a:lnTo>
                    <a:pt x="1165795" y="2716837"/>
                  </a:lnTo>
                  <a:lnTo>
                    <a:pt x="1124171" y="2695809"/>
                  </a:lnTo>
                  <a:lnTo>
                    <a:pt x="1085066" y="2669786"/>
                  </a:lnTo>
                  <a:lnTo>
                    <a:pt x="1048986" y="2638894"/>
                  </a:lnTo>
                  <a:lnTo>
                    <a:pt x="1016436" y="2603258"/>
                  </a:lnTo>
                  <a:lnTo>
                    <a:pt x="987923" y="2563003"/>
                  </a:lnTo>
                  <a:lnTo>
                    <a:pt x="964598" y="2519404"/>
                  </a:lnTo>
                  <a:lnTo>
                    <a:pt x="947230" y="2474261"/>
                  </a:lnTo>
                  <a:lnTo>
                    <a:pt x="935701" y="2428083"/>
                  </a:lnTo>
                  <a:lnTo>
                    <a:pt x="929893" y="2381380"/>
                  </a:lnTo>
                  <a:lnTo>
                    <a:pt x="929687" y="2334658"/>
                  </a:lnTo>
                  <a:lnTo>
                    <a:pt x="934965" y="2288428"/>
                  </a:lnTo>
                  <a:lnTo>
                    <a:pt x="945608" y="2243198"/>
                  </a:lnTo>
                  <a:lnTo>
                    <a:pt x="961498" y="2199477"/>
                  </a:lnTo>
                  <a:lnTo>
                    <a:pt x="982516" y="2157774"/>
                  </a:lnTo>
                  <a:lnTo>
                    <a:pt x="1008544" y="2118596"/>
                  </a:lnTo>
                  <a:lnTo>
                    <a:pt x="1039463" y="2082454"/>
                  </a:lnTo>
                  <a:lnTo>
                    <a:pt x="1075155" y="2049855"/>
                  </a:lnTo>
                  <a:lnTo>
                    <a:pt x="1115502" y="2021308"/>
                  </a:lnTo>
                  <a:lnTo>
                    <a:pt x="1598684" y="1722251"/>
                  </a:lnTo>
                  <a:lnTo>
                    <a:pt x="2011970" y="2391731"/>
                  </a:lnTo>
                  <a:close/>
                </a:path>
                <a:path w="2549525" h="2748915">
                  <a:moveTo>
                    <a:pt x="1028369" y="664136"/>
                  </a:moveTo>
                  <a:lnTo>
                    <a:pt x="362389" y="1083124"/>
                  </a:lnTo>
                  <a:lnTo>
                    <a:pt x="60185" y="602498"/>
                  </a:lnTo>
                  <a:lnTo>
                    <a:pt x="36467" y="559068"/>
                  </a:lnTo>
                  <a:lnTo>
                    <a:pt x="18704" y="514053"/>
                  </a:lnTo>
                  <a:lnTo>
                    <a:pt x="6782" y="467964"/>
                  </a:lnTo>
                  <a:lnTo>
                    <a:pt x="586" y="421310"/>
                  </a:lnTo>
                  <a:lnTo>
                    <a:pt x="0" y="374602"/>
                  </a:lnTo>
                  <a:lnTo>
                    <a:pt x="4909" y="328349"/>
                  </a:lnTo>
                  <a:lnTo>
                    <a:pt x="15198" y="283062"/>
                  </a:lnTo>
                  <a:lnTo>
                    <a:pt x="30753" y="239250"/>
                  </a:lnTo>
                  <a:lnTo>
                    <a:pt x="51458" y="197423"/>
                  </a:lnTo>
                  <a:lnTo>
                    <a:pt x="77199" y="158090"/>
                  </a:lnTo>
                  <a:lnTo>
                    <a:pt x="107860" y="121763"/>
                  </a:lnTo>
                  <a:lnTo>
                    <a:pt x="143325" y="88951"/>
                  </a:lnTo>
                  <a:lnTo>
                    <a:pt x="183481" y="60163"/>
                  </a:lnTo>
                  <a:lnTo>
                    <a:pt x="226879" y="36441"/>
                  </a:lnTo>
                  <a:lnTo>
                    <a:pt x="271844" y="18679"/>
                  </a:lnTo>
                  <a:lnTo>
                    <a:pt x="317873" y="6762"/>
                  </a:lnTo>
                  <a:lnTo>
                    <a:pt x="364460" y="574"/>
                  </a:lnTo>
                  <a:lnTo>
                    <a:pt x="411101" y="0"/>
                  </a:lnTo>
                  <a:lnTo>
                    <a:pt x="457290" y="4922"/>
                  </a:lnTo>
                  <a:lnTo>
                    <a:pt x="502524" y="15227"/>
                  </a:lnTo>
                  <a:lnTo>
                    <a:pt x="546296" y="30798"/>
                  </a:lnTo>
                  <a:lnTo>
                    <a:pt x="588103" y="51518"/>
                  </a:lnTo>
                  <a:lnTo>
                    <a:pt x="627439" y="77273"/>
                  </a:lnTo>
                  <a:lnTo>
                    <a:pt x="663800" y="107947"/>
                  </a:lnTo>
                  <a:lnTo>
                    <a:pt x="696680" y="143424"/>
                  </a:lnTo>
                  <a:lnTo>
                    <a:pt x="725575" y="183587"/>
                  </a:lnTo>
                  <a:lnTo>
                    <a:pt x="1028369" y="664136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584587" y="6255899"/>
              <a:ext cx="2818765" cy="2561590"/>
            </a:xfrm>
            <a:custGeom>
              <a:avLst/>
              <a:gdLst/>
              <a:ahLst/>
              <a:cxnLst/>
              <a:rect l="l" t="t" r="r" b="b"/>
              <a:pathLst>
                <a:path w="2818765" h="2561590">
                  <a:moveTo>
                    <a:pt x="2818220" y="982330"/>
                  </a:moveTo>
                  <a:lnTo>
                    <a:pt x="2816158" y="986265"/>
                  </a:lnTo>
                  <a:lnTo>
                    <a:pt x="2812164" y="988317"/>
                  </a:lnTo>
                  <a:lnTo>
                    <a:pt x="2807782" y="986987"/>
                  </a:lnTo>
                  <a:lnTo>
                    <a:pt x="2769527" y="954490"/>
                  </a:lnTo>
                  <a:lnTo>
                    <a:pt x="2731543" y="921698"/>
                  </a:lnTo>
                  <a:lnTo>
                    <a:pt x="2543127" y="756343"/>
                  </a:lnTo>
                  <a:lnTo>
                    <a:pt x="2190884" y="452854"/>
                  </a:lnTo>
                  <a:lnTo>
                    <a:pt x="2113139" y="384191"/>
                  </a:lnTo>
                  <a:lnTo>
                    <a:pt x="2036033" y="314720"/>
                  </a:lnTo>
                  <a:lnTo>
                    <a:pt x="1997767" y="279616"/>
                  </a:lnTo>
                  <a:lnTo>
                    <a:pt x="1959717" y="244232"/>
                  </a:lnTo>
                  <a:lnTo>
                    <a:pt x="1927027" y="214622"/>
                  </a:lnTo>
                  <a:lnTo>
                    <a:pt x="1893025" y="186590"/>
                  </a:lnTo>
                  <a:lnTo>
                    <a:pt x="1857035" y="161405"/>
                  </a:lnTo>
                  <a:lnTo>
                    <a:pt x="1818379" y="140338"/>
                  </a:lnTo>
                  <a:lnTo>
                    <a:pt x="1748790" y="116675"/>
                  </a:lnTo>
                  <a:lnTo>
                    <a:pt x="1676132" y="107363"/>
                  </a:lnTo>
                  <a:lnTo>
                    <a:pt x="1626239" y="109706"/>
                  </a:lnTo>
                  <a:lnTo>
                    <a:pt x="1577057" y="118623"/>
                  </a:lnTo>
                  <a:lnTo>
                    <a:pt x="1529626" y="134044"/>
                  </a:lnTo>
                  <a:lnTo>
                    <a:pt x="1484986" y="155900"/>
                  </a:lnTo>
                  <a:lnTo>
                    <a:pt x="1444179" y="184120"/>
                  </a:lnTo>
                  <a:lnTo>
                    <a:pt x="1408243" y="218635"/>
                  </a:lnTo>
                  <a:lnTo>
                    <a:pt x="1403269" y="221152"/>
                  </a:lnTo>
                  <a:lnTo>
                    <a:pt x="1398319" y="219560"/>
                  </a:lnTo>
                  <a:lnTo>
                    <a:pt x="1395497" y="215326"/>
                  </a:lnTo>
                  <a:lnTo>
                    <a:pt x="1396907" y="209920"/>
                  </a:lnTo>
                  <a:lnTo>
                    <a:pt x="1430414" y="175981"/>
                  </a:lnTo>
                  <a:lnTo>
                    <a:pt x="1468094" y="147636"/>
                  </a:lnTo>
                  <a:lnTo>
                    <a:pt x="1509202" y="124877"/>
                  </a:lnTo>
                  <a:lnTo>
                    <a:pt x="1552991" y="107697"/>
                  </a:lnTo>
                  <a:lnTo>
                    <a:pt x="1598716" y="96088"/>
                  </a:lnTo>
                  <a:lnTo>
                    <a:pt x="1645631" y="90044"/>
                  </a:lnTo>
                  <a:lnTo>
                    <a:pt x="1692991" y="89556"/>
                  </a:lnTo>
                  <a:lnTo>
                    <a:pt x="1730149" y="93241"/>
                  </a:lnTo>
                  <a:lnTo>
                    <a:pt x="1802980" y="111605"/>
                  </a:lnTo>
                  <a:lnTo>
                    <a:pt x="1876465" y="148709"/>
                  </a:lnTo>
                  <a:lnTo>
                    <a:pt x="1912861" y="174918"/>
                  </a:lnTo>
                  <a:lnTo>
                    <a:pt x="1947365" y="203850"/>
                  </a:lnTo>
                  <a:lnTo>
                    <a:pt x="1980605" y="234298"/>
                  </a:lnTo>
                  <a:lnTo>
                    <a:pt x="2019059" y="270007"/>
                  </a:lnTo>
                  <a:lnTo>
                    <a:pt x="2057696" y="305429"/>
                  </a:lnTo>
                  <a:lnTo>
                    <a:pt x="2135534" y="375539"/>
                  </a:lnTo>
                  <a:lnTo>
                    <a:pt x="2214152" y="444875"/>
                  </a:lnTo>
                  <a:lnTo>
                    <a:pt x="2626061" y="799131"/>
                  </a:lnTo>
                  <a:lnTo>
                    <a:pt x="2665469" y="833628"/>
                  </a:lnTo>
                  <a:lnTo>
                    <a:pt x="2704474" y="868578"/>
                  </a:lnTo>
                  <a:lnTo>
                    <a:pt x="2742849" y="904166"/>
                  </a:lnTo>
                  <a:lnTo>
                    <a:pt x="2780367" y="940579"/>
                  </a:lnTo>
                  <a:lnTo>
                    <a:pt x="2816801" y="978006"/>
                  </a:lnTo>
                  <a:lnTo>
                    <a:pt x="2818220" y="982330"/>
                  </a:lnTo>
                  <a:close/>
                </a:path>
                <a:path w="2818765" h="2561590">
                  <a:moveTo>
                    <a:pt x="813642" y="2555815"/>
                  </a:moveTo>
                  <a:lnTo>
                    <a:pt x="810756" y="2560102"/>
                  </a:lnTo>
                  <a:lnTo>
                    <a:pt x="806151" y="2561577"/>
                  </a:lnTo>
                  <a:lnTo>
                    <a:pt x="801888" y="2558788"/>
                  </a:lnTo>
                  <a:lnTo>
                    <a:pt x="778158" y="2518369"/>
                  </a:lnTo>
                  <a:lnTo>
                    <a:pt x="760731" y="2475382"/>
                  </a:lnTo>
                  <a:lnTo>
                    <a:pt x="749439" y="2430531"/>
                  </a:lnTo>
                  <a:lnTo>
                    <a:pt x="744112" y="2384522"/>
                  </a:lnTo>
                  <a:lnTo>
                    <a:pt x="744578" y="2338059"/>
                  </a:lnTo>
                  <a:lnTo>
                    <a:pt x="749166" y="2303246"/>
                  </a:lnTo>
                  <a:lnTo>
                    <a:pt x="763399" y="2411955"/>
                  </a:lnTo>
                  <a:lnTo>
                    <a:pt x="772731" y="2460274"/>
                  </a:lnTo>
                  <a:lnTo>
                    <a:pt x="789109" y="2506671"/>
                  </a:lnTo>
                  <a:lnTo>
                    <a:pt x="812753" y="2550166"/>
                  </a:lnTo>
                  <a:lnTo>
                    <a:pt x="813642" y="2555815"/>
                  </a:lnTo>
                  <a:close/>
                </a:path>
                <a:path w="2818765" h="2561590">
                  <a:moveTo>
                    <a:pt x="1925432" y="1398088"/>
                  </a:moveTo>
                  <a:lnTo>
                    <a:pt x="1881409" y="1430634"/>
                  </a:lnTo>
                  <a:lnTo>
                    <a:pt x="1839538" y="1458730"/>
                  </a:lnTo>
                  <a:lnTo>
                    <a:pt x="1797482" y="1486598"/>
                  </a:lnTo>
                  <a:lnTo>
                    <a:pt x="1670954" y="1569713"/>
                  </a:lnTo>
                  <a:lnTo>
                    <a:pt x="1628909" y="1597551"/>
                  </a:lnTo>
                  <a:lnTo>
                    <a:pt x="1587052" y="1625603"/>
                  </a:lnTo>
                  <a:lnTo>
                    <a:pt x="1414719" y="1742307"/>
                  </a:lnTo>
                  <a:lnTo>
                    <a:pt x="1328149" y="1800551"/>
                  </a:lnTo>
                  <a:lnTo>
                    <a:pt x="1285089" y="1829310"/>
                  </a:lnTo>
                  <a:lnTo>
                    <a:pt x="1241720" y="1858090"/>
                  </a:lnTo>
                  <a:lnTo>
                    <a:pt x="1198246" y="1886721"/>
                  </a:lnTo>
                  <a:lnTo>
                    <a:pt x="1154649" y="1915180"/>
                  </a:lnTo>
                  <a:lnTo>
                    <a:pt x="1110914" y="1943445"/>
                  </a:lnTo>
                  <a:lnTo>
                    <a:pt x="1067025" y="1971492"/>
                  </a:lnTo>
                  <a:lnTo>
                    <a:pt x="1022965" y="1999300"/>
                  </a:lnTo>
                  <a:lnTo>
                    <a:pt x="978719" y="2026844"/>
                  </a:lnTo>
                  <a:lnTo>
                    <a:pt x="941638" y="2050871"/>
                  </a:lnTo>
                  <a:lnTo>
                    <a:pt x="905875" y="2076806"/>
                  </a:lnTo>
                  <a:lnTo>
                    <a:pt x="872383" y="2105481"/>
                  </a:lnTo>
                  <a:lnTo>
                    <a:pt x="842113" y="2137728"/>
                  </a:lnTo>
                  <a:lnTo>
                    <a:pt x="802512" y="2198262"/>
                  </a:lnTo>
                  <a:lnTo>
                    <a:pt x="775451" y="2265254"/>
                  </a:lnTo>
                  <a:lnTo>
                    <a:pt x="764980" y="2313466"/>
                  </a:lnTo>
                  <a:lnTo>
                    <a:pt x="760889" y="2362693"/>
                  </a:lnTo>
                  <a:lnTo>
                    <a:pt x="763399" y="2411955"/>
                  </a:lnTo>
                  <a:lnTo>
                    <a:pt x="749166" y="2303246"/>
                  </a:lnTo>
                  <a:lnTo>
                    <a:pt x="762213" y="2246588"/>
                  </a:lnTo>
                  <a:lnTo>
                    <a:pt x="790936" y="2178553"/>
                  </a:lnTo>
                  <a:lnTo>
                    <a:pt x="832257" y="2117419"/>
                  </a:lnTo>
                  <a:lnTo>
                    <a:pt x="863900" y="2084636"/>
                  </a:lnTo>
                  <a:lnTo>
                    <a:pt x="898891" y="2055521"/>
                  </a:lnTo>
                  <a:lnTo>
                    <a:pt x="936151" y="2029146"/>
                  </a:lnTo>
                  <a:lnTo>
                    <a:pt x="974605" y="2004583"/>
                  </a:lnTo>
                  <a:lnTo>
                    <a:pt x="1019458" y="1976709"/>
                  </a:lnTo>
                  <a:lnTo>
                    <a:pt x="1064129" y="1948575"/>
                  </a:lnTo>
                  <a:lnTo>
                    <a:pt x="1108621" y="1920192"/>
                  </a:lnTo>
                  <a:lnTo>
                    <a:pt x="1152936" y="1891569"/>
                  </a:lnTo>
                  <a:lnTo>
                    <a:pt x="1197073" y="1862718"/>
                  </a:lnTo>
                  <a:lnTo>
                    <a:pt x="1241034" y="1833649"/>
                  </a:lnTo>
                  <a:lnTo>
                    <a:pt x="1284822" y="1804371"/>
                  </a:lnTo>
                  <a:lnTo>
                    <a:pt x="1325313" y="1777074"/>
                  </a:lnTo>
                  <a:lnTo>
                    <a:pt x="1566242" y="1613605"/>
                  </a:lnTo>
                  <a:lnTo>
                    <a:pt x="1606515" y="1586456"/>
                  </a:lnTo>
                  <a:lnTo>
                    <a:pt x="1649754" y="1557107"/>
                  </a:lnTo>
                  <a:lnTo>
                    <a:pt x="1693152" y="1527841"/>
                  </a:lnTo>
                  <a:lnTo>
                    <a:pt x="1736812" y="1498899"/>
                  </a:lnTo>
                  <a:lnTo>
                    <a:pt x="1780839" y="1470517"/>
                  </a:lnTo>
                  <a:lnTo>
                    <a:pt x="1825339" y="1442934"/>
                  </a:lnTo>
                  <a:lnTo>
                    <a:pt x="1870414" y="1416388"/>
                  </a:lnTo>
                  <a:lnTo>
                    <a:pt x="1916170" y="1391117"/>
                  </a:lnTo>
                  <a:lnTo>
                    <a:pt x="1920910" y="1390599"/>
                  </a:lnTo>
                  <a:lnTo>
                    <a:pt x="1924362" y="1393569"/>
                  </a:lnTo>
                  <a:lnTo>
                    <a:pt x="1925432" y="1398088"/>
                  </a:lnTo>
                  <a:close/>
                </a:path>
                <a:path w="2818765" h="2561590">
                  <a:moveTo>
                    <a:pt x="1178315" y="1164925"/>
                  </a:moveTo>
                  <a:lnTo>
                    <a:pt x="1178832" y="1169667"/>
                  </a:lnTo>
                  <a:lnTo>
                    <a:pt x="1175864" y="1173121"/>
                  </a:lnTo>
                  <a:lnTo>
                    <a:pt x="1171347" y="1174190"/>
                  </a:lnTo>
                  <a:lnTo>
                    <a:pt x="1167218" y="1171778"/>
                  </a:lnTo>
                  <a:lnTo>
                    <a:pt x="1138399" y="1130224"/>
                  </a:lnTo>
                  <a:lnTo>
                    <a:pt x="1109944" y="1088453"/>
                  </a:lnTo>
                  <a:lnTo>
                    <a:pt x="997714" y="920599"/>
                  </a:lnTo>
                  <a:lnTo>
                    <a:pt x="676819" y="449904"/>
                  </a:lnTo>
                  <a:lnTo>
                    <a:pt x="591012" y="319353"/>
                  </a:lnTo>
                  <a:lnTo>
                    <a:pt x="534979" y="231569"/>
                  </a:lnTo>
                  <a:lnTo>
                    <a:pt x="510655" y="194863"/>
                  </a:lnTo>
                  <a:lnTo>
                    <a:pt x="484520" y="159351"/>
                  </a:lnTo>
                  <a:lnTo>
                    <a:pt x="455646" y="126110"/>
                  </a:lnTo>
                  <a:lnTo>
                    <a:pt x="423106" y="96218"/>
                  </a:lnTo>
                  <a:lnTo>
                    <a:pt x="362570" y="56969"/>
                  </a:lnTo>
                  <a:lnTo>
                    <a:pt x="295197" y="30765"/>
                  </a:lnTo>
                  <a:lnTo>
                    <a:pt x="247053" y="20621"/>
                  </a:lnTo>
                  <a:lnTo>
                    <a:pt x="197922" y="16923"/>
                  </a:lnTo>
                  <a:lnTo>
                    <a:pt x="148792" y="19859"/>
                  </a:lnTo>
                  <a:lnTo>
                    <a:pt x="100655" y="29614"/>
                  </a:lnTo>
                  <a:lnTo>
                    <a:pt x="54502" y="46375"/>
                  </a:lnTo>
                  <a:lnTo>
                    <a:pt x="11323" y="70331"/>
                  </a:lnTo>
                  <a:lnTo>
                    <a:pt x="5935" y="71262"/>
                  </a:lnTo>
                  <a:lnTo>
                    <a:pt x="1632" y="68450"/>
                  </a:lnTo>
                  <a:lnTo>
                    <a:pt x="0" y="63714"/>
                  </a:lnTo>
                  <a:lnTo>
                    <a:pt x="2626" y="58870"/>
                  </a:lnTo>
                  <a:lnTo>
                    <a:pt x="42959" y="34883"/>
                  </a:lnTo>
                  <a:lnTo>
                    <a:pt x="85817" y="17199"/>
                  </a:lnTo>
                  <a:lnTo>
                    <a:pt x="130525" y="5632"/>
                  </a:lnTo>
                  <a:lnTo>
                    <a:pt x="176408" y="0"/>
                  </a:lnTo>
                  <a:lnTo>
                    <a:pt x="222792" y="115"/>
                  </a:lnTo>
                  <a:lnTo>
                    <a:pt x="269003" y="5796"/>
                  </a:lnTo>
                  <a:lnTo>
                    <a:pt x="314365" y="16856"/>
                  </a:lnTo>
                  <a:lnTo>
                    <a:pt x="382560" y="44752"/>
                  </a:lnTo>
                  <a:lnTo>
                    <a:pt x="443917" y="85693"/>
                  </a:lnTo>
                  <a:lnTo>
                    <a:pt x="477120" y="117289"/>
                  </a:lnTo>
                  <a:lnTo>
                    <a:pt x="506595" y="152186"/>
                  </a:lnTo>
                  <a:lnTo>
                    <a:pt x="533206" y="189258"/>
                  </a:lnTo>
                  <a:lnTo>
                    <a:pt x="557818" y="227378"/>
                  </a:lnTo>
                  <a:lnTo>
                    <a:pt x="614266" y="316392"/>
                  </a:lnTo>
                  <a:lnTo>
                    <a:pt x="671804" y="404760"/>
                  </a:lnTo>
                  <a:lnTo>
                    <a:pt x="730443" y="492563"/>
                  </a:lnTo>
                  <a:lnTo>
                    <a:pt x="1039925" y="943074"/>
                  </a:lnTo>
                  <a:lnTo>
                    <a:pt x="1069125" y="986573"/>
                  </a:lnTo>
                  <a:lnTo>
                    <a:pt x="1097791" y="1030394"/>
                  </a:lnTo>
                  <a:lnTo>
                    <a:pt x="1125695" y="1074651"/>
                  </a:lnTo>
                  <a:lnTo>
                    <a:pt x="1152612" y="1119457"/>
                  </a:lnTo>
                  <a:lnTo>
                    <a:pt x="1178315" y="1164925"/>
                  </a:lnTo>
                  <a:close/>
                </a:path>
              </a:pathLst>
            </a:custGeom>
            <a:solidFill>
              <a:srgbClr val="6538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462218" y="6533224"/>
              <a:ext cx="2960370" cy="2390140"/>
            </a:xfrm>
            <a:custGeom>
              <a:avLst/>
              <a:gdLst/>
              <a:ahLst/>
              <a:cxnLst/>
              <a:rect l="l" t="t" r="r" b="b"/>
              <a:pathLst>
                <a:path w="2960370" h="2390140">
                  <a:moveTo>
                    <a:pt x="2766370" y="1280228"/>
                  </a:moveTo>
                  <a:lnTo>
                    <a:pt x="2740408" y="1309595"/>
                  </a:lnTo>
                  <a:lnTo>
                    <a:pt x="2705741" y="1324221"/>
                  </a:lnTo>
                  <a:lnTo>
                    <a:pt x="2695761" y="1324141"/>
                  </a:lnTo>
                  <a:lnTo>
                    <a:pt x="2686643" y="1320347"/>
                  </a:lnTo>
                  <a:lnTo>
                    <a:pt x="2679245" y="1312503"/>
                  </a:lnTo>
                  <a:lnTo>
                    <a:pt x="2675568" y="1302813"/>
                  </a:lnTo>
                  <a:lnTo>
                    <a:pt x="2675779" y="1292332"/>
                  </a:lnTo>
                  <a:lnTo>
                    <a:pt x="2714383" y="1261403"/>
                  </a:lnTo>
                  <a:lnTo>
                    <a:pt x="2742919" y="1253768"/>
                  </a:lnTo>
                  <a:lnTo>
                    <a:pt x="2756543" y="1257702"/>
                  </a:lnTo>
                  <a:lnTo>
                    <a:pt x="2764573" y="1267432"/>
                  </a:lnTo>
                  <a:lnTo>
                    <a:pt x="2766370" y="1280228"/>
                  </a:lnTo>
                  <a:close/>
                </a:path>
                <a:path w="2960370" h="2390140">
                  <a:moveTo>
                    <a:pt x="2866548" y="724095"/>
                  </a:moveTo>
                  <a:lnTo>
                    <a:pt x="2894417" y="936953"/>
                  </a:lnTo>
                  <a:lnTo>
                    <a:pt x="2886282" y="887603"/>
                  </a:lnTo>
                  <a:lnTo>
                    <a:pt x="2870367" y="842959"/>
                  </a:lnTo>
                  <a:lnTo>
                    <a:pt x="2847571" y="801777"/>
                  </a:lnTo>
                  <a:lnTo>
                    <a:pt x="2819321" y="763639"/>
                  </a:lnTo>
                  <a:lnTo>
                    <a:pt x="2787040" y="728127"/>
                  </a:lnTo>
                  <a:lnTo>
                    <a:pt x="2752153" y="694826"/>
                  </a:lnTo>
                  <a:lnTo>
                    <a:pt x="2716085" y="663316"/>
                  </a:lnTo>
                  <a:lnTo>
                    <a:pt x="2680260" y="633180"/>
                  </a:lnTo>
                  <a:lnTo>
                    <a:pt x="2671007" y="614967"/>
                  </a:lnTo>
                  <a:lnTo>
                    <a:pt x="2678302" y="598187"/>
                  </a:lnTo>
                  <a:lnTo>
                    <a:pt x="2695518" y="589333"/>
                  </a:lnTo>
                  <a:lnTo>
                    <a:pt x="2716027" y="594898"/>
                  </a:lnTo>
                  <a:lnTo>
                    <a:pt x="2756355" y="624535"/>
                  </a:lnTo>
                  <a:lnTo>
                    <a:pt x="2795770" y="655894"/>
                  </a:lnTo>
                  <a:lnTo>
                    <a:pt x="2833241" y="689364"/>
                  </a:lnTo>
                  <a:lnTo>
                    <a:pt x="2866548" y="724095"/>
                  </a:lnTo>
                  <a:close/>
                </a:path>
                <a:path w="2960370" h="2390140">
                  <a:moveTo>
                    <a:pt x="2955328" y="901963"/>
                  </a:moveTo>
                  <a:lnTo>
                    <a:pt x="2959851" y="947334"/>
                  </a:lnTo>
                  <a:lnTo>
                    <a:pt x="2959217" y="994218"/>
                  </a:lnTo>
                  <a:lnTo>
                    <a:pt x="2953564" y="1041632"/>
                  </a:lnTo>
                  <a:lnTo>
                    <a:pt x="2943032" y="1088595"/>
                  </a:lnTo>
                  <a:lnTo>
                    <a:pt x="2927757" y="1134126"/>
                  </a:lnTo>
                  <a:lnTo>
                    <a:pt x="2907880" y="1177243"/>
                  </a:lnTo>
                  <a:lnTo>
                    <a:pt x="2883539" y="1216965"/>
                  </a:lnTo>
                  <a:lnTo>
                    <a:pt x="2854871" y="1252310"/>
                  </a:lnTo>
                  <a:lnTo>
                    <a:pt x="2838039" y="1260298"/>
                  </a:lnTo>
                  <a:lnTo>
                    <a:pt x="2821523" y="1255251"/>
                  </a:lnTo>
                  <a:lnTo>
                    <a:pt x="2811276" y="1241396"/>
                  </a:lnTo>
                  <a:lnTo>
                    <a:pt x="2813248" y="1222960"/>
                  </a:lnTo>
                  <a:lnTo>
                    <a:pt x="2835356" y="1179128"/>
                  </a:lnTo>
                  <a:lnTo>
                    <a:pt x="2855870" y="1133059"/>
                  </a:lnTo>
                  <a:lnTo>
                    <a:pt x="2873412" y="1085280"/>
                  </a:lnTo>
                  <a:lnTo>
                    <a:pt x="2886603" y="1036319"/>
                  </a:lnTo>
                  <a:lnTo>
                    <a:pt x="2894064" y="986700"/>
                  </a:lnTo>
                  <a:lnTo>
                    <a:pt x="2894417" y="936953"/>
                  </a:lnTo>
                  <a:lnTo>
                    <a:pt x="2866548" y="724095"/>
                  </a:lnTo>
                  <a:lnTo>
                    <a:pt x="2867736" y="725334"/>
                  </a:lnTo>
                  <a:lnTo>
                    <a:pt x="2898223" y="764190"/>
                  </a:lnTo>
                  <a:lnTo>
                    <a:pt x="2923672" y="806321"/>
                  </a:lnTo>
                  <a:lnTo>
                    <a:pt x="2943051" y="852116"/>
                  </a:lnTo>
                  <a:lnTo>
                    <a:pt x="2955328" y="901963"/>
                  </a:lnTo>
                  <a:close/>
                </a:path>
                <a:path w="2960370" h="2390140">
                  <a:moveTo>
                    <a:pt x="2574988" y="494790"/>
                  </a:moveTo>
                  <a:lnTo>
                    <a:pt x="2570924" y="502897"/>
                  </a:lnTo>
                  <a:lnTo>
                    <a:pt x="2562911" y="507471"/>
                  </a:lnTo>
                  <a:lnTo>
                    <a:pt x="2553317" y="506403"/>
                  </a:lnTo>
                  <a:lnTo>
                    <a:pt x="2514057" y="484384"/>
                  </a:lnTo>
                  <a:lnTo>
                    <a:pt x="2475872" y="456714"/>
                  </a:lnTo>
                  <a:lnTo>
                    <a:pt x="2439003" y="424832"/>
                  </a:lnTo>
                  <a:lnTo>
                    <a:pt x="2403691" y="390174"/>
                  </a:lnTo>
                  <a:lnTo>
                    <a:pt x="2370175" y="354179"/>
                  </a:lnTo>
                  <a:lnTo>
                    <a:pt x="2338697" y="318284"/>
                  </a:lnTo>
                  <a:lnTo>
                    <a:pt x="2309498" y="283928"/>
                  </a:lnTo>
                  <a:lnTo>
                    <a:pt x="2303933" y="267688"/>
                  </a:lnTo>
                  <a:lnTo>
                    <a:pt x="2309927" y="253422"/>
                  </a:lnTo>
                  <a:lnTo>
                    <a:pt x="2323072" y="246545"/>
                  </a:lnTo>
                  <a:lnTo>
                    <a:pt x="2338963" y="252471"/>
                  </a:lnTo>
                  <a:lnTo>
                    <a:pt x="2371330" y="282189"/>
                  </a:lnTo>
                  <a:lnTo>
                    <a:pt x="2403243" y="312304"/>
                  </a:lnTo>
                  <a:lnTo>
                    <a:pt x="2466312" y="373196"/>
                  </a:lnTo>
                  <a:lnTo>
                    <a:pt x="2522994" y="426524"/>
                  </a:lnTo>
                  <a:lnTo>
                    <a:pt x="2549580" y="454599"/>
                  </a:lnTo>
                  <a:lnTo>
                    <a:pt x="2572737" y="485260"/>
                  </a:lnTo>
                  <a:lnTo>
                    <a:pt x="2574988" y="494790"/>
                  </a:lnTo>
                  <a:close/>
                </a:path>
                <a:path w="2960370" h="2390140">
                  <a:moveTo>
                    <a:pt x="2550177" y="1359364"/>
                  </a:moveTo>
                  <a:lnTo>
                    <a:pt x="2541038" y="1373947"/>
                  </a:lnTo>
                  <a:lnTo>
                    <a:pt x="2525075" y="1380200"/>
                  </a:lnTo>
                  <a:lnTo>
                    <a:pt x="2507900" y="1373336"/>
                  </a:lnTo>
                  <a:lnTo>
                    <a:pt x="2471635" y="1340381"/>
                  </a:lnTo>
                  <a:lnTo>
                    <a:pt x="2432742" y="1308420"/>
                  </a:lnTo>
                  <a:lnTo>
                    <a:pt x="2391366" y="1278894"/>
                  </a:lnTo>
                  <a:lnTo>
                    <a:pt x="2347655" y="1253243"/>
                  </a:lnTo>
                  <a:lnTo>
                    <a:pt x="2301755" y="1232905"/>
                  </a:lnTo>
                  <a:lnTo>
                    <a:pt x="2253812" y="1219321"/>
                  </a:lnTo>
                  <a:lnTo>
                    <a:pt x="2203973" y="1213930"/>
                  </a:lnTo>
                  <a:lnTo>
                    <a:pt x="2156850" y="1217536"/>
                  </a:lnTo>
                  <a:lnTo>
                    <a:pt x="2111242" y="1228699"/>
                  </a:lnTo>
                  <a:lnTo>
                    <a:pt x="2067109" y="1245924"/>
                  </a:lnTo>
                  <a:lnTo>
                    <a:pt x="2024413" y="1267715"/>
                  </a:lnTo>
                  <a:lnTo>
                    <a:pt x="1983116" y="1292577"/>
                  </a:lnTo>
                  <a:lnTo>
                    <a:pt x="1943178" y="1319014"/>
                  </a:lnTo>
                  <a:lnTo>
                    <a:pt x="1904563" y="1345529"/>
                  </a:lnTo>
                  <a:lnTo>
                    <a:pt x="1884600" y="1349577"/>
                  </a:lnTo>
                  <a:lnTo>
                    <a:pt x="1870526" y="1338060"/>
                  </a:lnTo>
                  <a:lnTo>
                    <a:pt x="1866601" y="1319028"/>
                  </a:lnTo>
                  <a:lnTo>
                    <a:pt x="1877082" y="1300528"/>
                  </a:lnTo>
                  <a:lnTo>
                    <a:pt x="1916597" y="1269808"/>
                  </a:lnTo>
                  <a:lnTo>
                    <a:pt x="1957420" y="1240323"/>
                  </a:lnTo>
                  <a:lnTo>
                    <a:pt x="1999661" y="1213183"/>
                  </a:lnTo>
                  <a:lnTo>
                    <a:pt x="2043429" y="1189500"/>
                  </a:lnTo>
                  <a:lnTo>
                    <a:pt x="2088835" y="1170384"/>
                  </a:lnTo>
                  <a:lnTo>
                    <a:pt x="2135990" y="1156945"/>
                  </a:lnTo>
                  <a:lnTo>
                    <a:pt x="2185003" y="1150293"/>
                  </a:lnTo>
                  <a:lnTo>
                    <a:pt x="2235984" y="1151540"/>
                  </a:lnTo>
                  <a:lnTo>
                    <a:pt x="2280847" y="1159282"/>
                  </a:lnTo>
                  <a:lnTo>
                    <a:pt x="2325820" y="1172319"/>
                  </a:lnTo>
                  <a:lnTo>
                    <a:pt x="2369990" y="1190283"/>
                  </a:lnTo>
                  <a:lnTo>
                    <a:pt x="2412446" y="1212811"/>
                  </a:lnTo>
                  <a:lnTo>
                    <a:pt x="2452275" y="1239535"/>
                  </a:lnTo>
                  <a:lnTo>
                    <a:pt x="2488564" y="1270091"/>
                  </a:lnTo>
                  <a:lnTo>
                    <a:pt x="2520401" y="1304112"/>
                  </a:lnTo>
                  <a:lnTo>
                    <a:pt x="2546875" y="1341234"/>
                  </a:lnTo>
                  <a:lnTo>
                    <a:pt x="2550177" y="1359364"/>
                  </a:lnTo>
                  <a:close/>
                </a:path>
                <a:path w="2960370" h="2390140">
                  <a:moveTo>
                    <a:pt x="2577567" y="1493213"/>
                  </a:moveTo>
                  <a:lnTo>
                    <a:pt x="2549382" y="1527071"/>
                  </a:lnTo>
                  <a:lnTo>
                    <a:pt x="2539396" y="1524010"/>
                  </a:lnTo>
                  <a:lnTo>
                    <a:pt x="2531325" y="1517548"/>
                  </a:lnTo>
                  <a:lnTo>
                    <a:pt x="2526765" y="1508264"/>
                  </a:lnTo>
                  <a:lnTo>
                    <a:pt x="2520118" y="1478685"/>
                  </a:lnTo>
                  <a:lnTo>
                    <a:pt x="2518474" y="1463619"/>
                  </a:lnTo>
                  <a:lnTo>
                    <a:pt x="2520221" y="1449122"/>
                  </a:lnTo>
                  <a:lnTo>
                    <a:pt x="2527852" y="1437126"/>
                  </a:lnTo>
                  <a:lnTo>
                    <a:pt x="2539416" y="1431984"/>
                  </a:lnTo>
                  <a:lnTo>
                    <a:pt x="2552085" y="1433559"/>
                  </a:lnTo>
                  <a:lnTo>
                    <a:pt x="2573307" y="1466396"/>
                  </a:lnTo>
                  <a:lnTo>
                    <a:pt x="2577567" y="1493213"/>
                  </a:lnTo>
                  <a:close/>
                </a:path>
                <a:path w="2960370" h="2390140">
                  <a:moveTo>
                    <a:pt x="1753227" y="1426429"/>
                  </a:moveTo>
                  <a:lnTo>
                    <a:pt x="1718024" y="1467414"/>
                  </a:lnTo>
                  <a:lnTo>
                    <a:pt x="1681288" y="1496897"/>
                  </a:lnTo>
                  <a:lnTo>
                    <a:pt x="1640854" y="1524009"/>
                  </a:lnTo>
                  <a:lnTo>
                    <a:pt x="1598166" y="1548897"/>
                  </a:lnTo>
                  <a:lnTo>
                    <a:pt x="1554672" y="1571708"/>
                  </a:lnTo>
                  <a:lnTo>
                    <a:pt x="1511816" y="1592588"/>
                  </a:lnTo>
                  <a:lnTo>
                    <a:pt x="1471046" y="1611684"/>
                  </a:lnTo>
                  <a:lnTo>
                    <a:pt x="1453649" y="1613005"/>
                  </a:lnTo>
                  <a:lnTo>
                    <a:pt x="1441402" y="1603415"/>
                  </a:lnTo>
                  <a:lnTo>
                    <a:pt x="1438281" y="1588805"/>
                  </a:lnTo>
                  <a:lnTo>
                    <a:pt x="1448261" y="1575068"/>
                  </a:lnTo>
                  <a:lnTo>
                    <a:pt x="1485428" y="1551705"/>
                  </a:lnTo>
                  <a:lnTo>
                    <a:pt x="1522952" y="1528914"/>
                  </a:lnTo>
                  <a:lnTo>
                    <a:pt x="1598260" y="1484030"/>
                  </a:lnTo>
                  <a:lnTo>
                    <a:pt x="1631182" y="1463670"/>
                  </a:lnTo>
                  <a:lnTo>
                    <a:pt x="1664437" y="1443266"/>
                  </a:lnTo>
                  <a:lnTo>
                    <a:pt x="1698644" y="1424988"/>
                  </a:lnTo>
                  <a:lnTo>
                    <a:pt x="1734425" y="1411004"/>
                  </a:lnTo>
                  <a:lnTo>
                    <a:pt x="1744205" y="1411486"/>
                  </a:lnTo>
                  <a:lnTo>
                    <a:pt x="1750948" y="1417540"/>
                  </a:lnTo>
                  <a:lnTo>
                    <a:pt x="1753227" y="1426429"/>
                  </a:lnTo>
                  <a:close/>
                </a:path>
                <a:path w="2960370" h="2390140">
                  <a:moveTo>
                    <a:pt x="1265920" y="1035311"/>
                  </a:moveTo>
                  <a:lnTo>
                    <a:pt x="1264978" y="1086672"/>
                  </a:lnTo>
                  <a:lnTo>
                    <a:pt x="1257690" y="1131722"/>
                  </a:lnTo>
                  <a:lnTo>
                    <a:pt x="1245062" y="1176887"/>
                  </a:lnTo>
                  <a:lnTo>
                    <a:pt x="1227466" y="1221255"/>
                  </a:lnTo>
                  <a:lnTo>
                    <a:pt x="1205275" y="1263911"/>
                  </a:lnTo>
                  <a:lnTo>
                    <a:pt x="1178861" y="1303941"/>
                  </a:lnTo>
                  <a:lnTo>
                    <a:pt x="1148596" y="1340433"/>
                  </a:lnTo>
                  <a:lnTo>
                    <a:pt x="1114853" y="1372473"/>
                  </a:lnTo>
                  <a:lnTo>
                    <a:pt x="1078004" y="1399147"/>
                  </a:lnTo>
                  <a:lnTo>
                    <a:pt x="1059625" y="1402481"/>
                  </a:lnTo>
                  <a:lnTo>
                    <a:pt x="1045010" y="1393342"/>
                  </a:lnTo>
                  <a:lnTo>
                    <a:pt x="1038722" y="1377375"/>
                  </a:lnTo>
                  <a:lnTo>
                    <a:pt x="1045322" y="1360226"/>
                  </a:lnTo>
                  <a:lnTo>
                    <a:pt x="1077941" y="1323512"/>
                  </a:lnTo>
                  <a:lnTo>
                    <a:pt x="1109565" y="1284242"/>
                  </a:lnTo>
                  <a:lnTo>
                    <a:pt x="1138744" y="1242563"/>
                  </a:lnTo>
                  <a:lnTo>
                    <a:pt x="1164028" y="1198623"/>
                  </a:lnTo>
                  <a:lnTo>
                    <a:pt x="1183969" y="1152569"/>
                  </a:lnTo>
                  <a:lnTo>
                    <a:pt x="1197118" y="1104551"/>
                  </a:lnTo>
                  <a:lnTo>
                    <a:pt x="1202024" y="1054714"/>
                  </a:lnTo>
                  <a:lnTo>
                    <a:pt x="1198105" y="1007422"/>
                  </a:lnTo>
                  <a:lnTo>
                    <a:pt x="1171486" y="804104"/>
                  </a:lnTo>
                  <a:lnTo>
                    <a:pt x="1174043" y="807572"/>
                  </a:lnTo>
                  <a:lnTo>
                    <a:pt x="1201573" y="849615"/>
                  </a:lnTo>
                  <a:lnTo>
                    <a:pt x="1225643" y="893299"/>
                  </a:lnTo>
                  <a:lnTo>
                    <a:pt x="1245135" y="938736"/>
                  </a:lnTo>
                  <a:lnTo>
                    <a:pt x="1258933" y="986036"/>
                  </a:lnTo>
                  <a:lnTo>
                    <a:pt x="1265920" y="1035311"/>
                  </a:lnTo>
                  <a:close/>
                </a:path>
                <a:path w="2960370" h="2390140">
                  <a:moveTo>
                    <a:pt x="1171486" y="804104"/>
                  </a:moveTo>
                  <a:lnTo>
                    <a:pt x="1198105" y="1007422"/>
                  </a:lnTo>
                  <a:lnTo>
                    <a:pt x="1186597" y="961775"/>
                  </a:lnTo>
                  <a:lnTo>
                    <a:pt x="1169012" y="917710"/>
                  </a:lnTo>
                  <a:lnTo>
                    <a:pt x="1146864" y="875166"/>
                  </a:lnTo>
                  <a:lnTo>
                    <a:pt x="1121665" y="834081"/>
                  </a:lnTo>
                  <a:lnTo>
                    <a:pt x="1094929" y="794395"/>
                  </a:lnTo>
                  <a:lnTo>
                    <a:pt x="1068168" y="756044"/>
                  </a:lnTo>
                  <a:lnTo>
                    <a:pt x="1064108" y="735979"/>
                  </a:lnTo>
                  <a:lnTo>
                    <a:pt x="1075591" y="721698"/>
                  </a:lnTo>
                  <a:lnTo>
                    <a:pt x="1094587" y="717570"/>
                  </a:lnTo>
                  <a:lnTo>
                    <a:pt x="1113068" y="727966"/>
                  </a:lnTo>
                  <a:lnTo>
                    <a:pt x="1144169" y="767059"/>
                  </a:lnTo>
                  <a:lnTo>
                    <a:pt x="1171486" y="804104"/>
                  </a:lnTo>
                  <a:close/>
                </a:path>
                <a:path w="2960370" h="2390140">
                  <a:moveTo>
                    <a:pt x="987100" y="1391323"/>
                  </a:moveTo>
                  <a:lnTo>
                    <a:pt x="952363" y="1426021"/>
                  </a:lnTo>
                  <a:lnTo>
                    <a:pt x="915120" y="1430850"/>
                  </a:lnTo>
                  <a:lnTo>
                    <a:pt x="905485" y="1428109"/>
                  </a:lnTo>
                  <a:lnTo>
                    <a:pt x="897669" y="1422091"/>
                  </a:lnTo>
                  <a:lnTo>
                    <a:pt x="892662" y="1412613"/>
                  </a:lnTo>
                  <a:lnTo>
                    <a:pt x="892024" y="1402515"/>
                  </a:lnTo>
                  <a:lnTo>
                    <a:pt x="895051" y="1392500"/>
                  </a:lnTo>
                  <a:lnTo>
                    <a:pt x="940035" y="1372511"/>
                  </a:lnTo>
                  <a:lnTo>
                    <a:pt x="955085" y="1370803"/>
                  </a:lnTo>
                  <a:lnTo>
                    <a:pt x="969574" y="1372543"/>
                  </a:lnTo>
                  <a:lnTo>
                    <a:pt x="981854" y="1379814"/>
                  </a:lnTo>
                  <a:lnTo>
                    <a:pt x="987100" y="1391323"/>
                  </a:lnTo>
                  <a:close/>
                </a:path>
                <a:path w="2960370" h="2390140">
                  <a:moveTo>
                    <a:pt x="1001601" y="586562"/>
                  </a:moveTo>
                  <a:lnTo>
                    <a:pt x="1001121" y="596347"/>
                  </a:lnTo>
                  <a:lnTo>
                    <a:pt x="995070" y="603092"/>
                  </a:lnTo>
                  <a:lnTo>
                    <a:pt x="986186" y="605371"/>
                  </a:lnTo>
                  <a:lnTo>
                    <a:pt x="977204" y="601756"/>
                  </a:lnTo>
                  <a:lnTo>
                    <a:pt x="944965" y="570212"/>
                  </a:lnTo>
                  <a:lnTo>
                    <a:pt x="915238" y="533574"/>
                  </a:lnTo>
                  <a:lnTo>
                    <a:pt x="887864" y="493269"/>
                  </a:lnTo>
                  <a:lnTo>
                    <a:pt x="862682" y="450725"/>
                  </a:lnTo>
                  <a:lnTo>
                    <a:pt x="839534" y="407370"/>
                  </a:lnTo>
                  <a:lnTo>
                    <a:pt x="818260" y="364629"/>
                  </a:lnTo>
                  <a:lnTo>
                    <a:pt x="798702" y="323931"/>
                  </a:lnTo>
                  <a:lnTo>
                    <a:pt x="797329" y="306786"/>
                  </a:lnTo>
                  <a:lnTo>
                    <a:pt x="806771" y="294525"/>
                  </a:lnTo>
                  <a:lnTo>
                    <a:pt x="821328" y="291269"/>
                  </a:lnTo>
                  <a:lnTo>
                    <a:pt x="835298" y="301140"/>
                  </a:lnTo>
                  <a:lnTo>
                    <a:pt x="858960" y="337941"/>
                  </a:lnTo>
                  <a:lnTo>
                    <a:pt x="881961" y="375279"/>
                  </a:lnTo>
                  <a:lnTo>
                    <a:pt x="927413" y="450477"/>
                  </a:lnTo>
                  <a:lnTo>
                    <a:pt x="968727" y="516392"/>
                  </a:lnTo>
                  <a:lnTo>
                    <a:pt x="987236" y="550559"/>
                  </a:lnTo>
                  <a:lnTo>
                    <a:pt x="1001601" y="586562"/>
                  </a:lnTo>
                  <a:close/>
                </a:path>
                <a:path w="2960370" h="2390140">
                  <a:moveTo>
                    <a:pt x="1444408" y="2294333"/>
                  </a:moveTo>
                  <a:lnTo>
                    <a:pt x="1398275" y="2353090"/>
                  </a:lnTo>
                  <a:lnTo>
                    <a:pt x="1358779" y="2375608"/>
                  </a:lnTo>
                  <a:lnTo>
                    <a:pt x="1315728" y="2387907"/>
                  </a:lnTo>
                  <a:lnTo>
                    <a:pt x="1270235" y="2389898"/>
                  </a:lnTo>
                  <a:lnTo>
                    <a:pt x="1223409" y="2381495"/>
                  </a:lnTo>
                  <a:lnTo>
                    <a:pt x="1217127" y="2379317"/>
                  </a:lnTo>
                  <a:lnTo>
                    <a:pt x="1211947" y="2376395"/>
                  </a:lnTo>
                  <a:lnTo>
                    <a:pt x="1207791" y="2372140"/>
                  </a:lnTo>
                  <a:lnTo>
                    <a:pt x="1206535" y="2371704"/>
                  </a:lnTo>
                  <a:lnTo>
                    <a:pt x="1165369" y="2335544"/>
                  </a:lnTo>
                  <a:lnTo>
                    <a:pt x="1164900" y="2309056"/>
                  </a:lnTo>
                  <a:lnTo>
                    <a:pt x="1181544" y="2286177"/>
                  </a:lnTo>
                  <a:lnTo>
                    <a:pt x="1220948" y="2262625"/>
                  </a:lnTo>
                  <a:lnTo>
                    <a:pt x="1262923" y="2245302"/>
                  </a:lnTo>
                  <a:lnTo>
                    <a:pt x="1306820" y="2234525"/>
                  </a:lnTo>
                  <a:lnTo>
                    <a:pt x="1351990" y="2230608"/>
                  </a:lnTo>
                  <a:lnTo>
                    <a:pt x="1397783" y="2233867"/>
                  </a:lnTo>
                  <a:lnTo>
                    <a:pt x="1423359" y="2245359"/>
                  </a:lnTo>
                  <a:lnTo>
                    <a:pt x="1440030" y="2267410"/>
                  </a:lnTo>
                  <a:lnTo>
                    <a:pt x="1444408" y="2294333"/>
                  </a:lnTo>
                  <a:close/>
                </a:path>
                <a:path w="2960370" h="2390140">
                  <a:moveTo>
                    <a:pt x="168719" y="76704"/>
                  </a:moveTo>
                  <a:lnTo>
                    <a:pt x="162291" y="123864"/>
                  </a:lnTo>
                  <a:lnTo>
                    <a:pt x="139861" y="165776"/>
                  </a:lnTo>
                  <a:lnTo>
                    <a:pt x="104402" y="197875"/>
                  </a:lnTo>
                  <a:lnTo>
                    <a:pt x="58885" y="215594"/>
                  </a:lnTo>
                  <a:lnTo>
                    <a:pt x="40811" y="214529"/>
                  </a:lnTo>
                  <a:lnTo>
                    <a:pt x="24809" y="206105"/>
                  </a:lnTo>
                  <a:lnTo>
                    <a:pt x="12843" y="192429"/>
                  </a:lnTo>
                  <a:lnTo>
                    <a:pt x="6873" y="175604"/>
                  </a:lnTo>
                  <a:lnTo>
                    <a:pt x="0" y="123105"/>
                  </a:lnTo>
                  <a:lnTo>
                    <a:pt x="561" y="118231"/>
                  </a:lnTo>
                  <a:lnTo>
                    <a:pt x="10649" y="73261"/>
                  </a:lnTo>
                  <a:lnTo>
                    <a:pt x="34161" y="37633"/>
                  </a:lnTo>
                  <a:lnTo>
                    <a:pt x="67575" y="11509"/>
                  </a:lnTo>
                  <a:lnTo>
                    <a:pt x="106220" y="0"/>
                  </a:lnTo>
                  <a:lnTo>
                    <a:pt x="121941" y="1194"/>
                  </a:lnTo>
                  <a:lnTo>
                    <a:pt x="135769" y="6406"/>
                  </a:lnTo>
                  <a:lnTo>
                    <a:pt x="147312" y="15629"/>
                  </a:lnTo>
                  <a:lnTo>
                    <a:pt x="156175" y="28859"/>
                  </a:lnTo>
                  <a:lnTo>
                    <a:pt x="168719" y="76704"/>
                  </a:lnTo>
                  <a:close/>
                </a:path>
                <a:path w="2960370" h="2390140">
                  <a:moveTo>
                    <a:pt x="209087" y="309327"/>
                  </a:moveTo>
                  <a:lnTo>
                    <a:pt x="201716" y="346868"/>
                  </a:lnTo>
                  <a:lnTo>
                    <a:pt x="175264" y="368618"/>
                  </a:lnTo>
                  <a:lnTo>
                    <a:pt x="140884" y="373120"/>
                  </a:lnTo>
                  <a:lnTo>
                    <a:pt x="109725" y="358911"/>
                  </a:lnTo>
                  <a:lnTo>
                    <a:pt x="92938" y="324534"/>
                  </a:lnTo>
                  <a:lnTo>
                    <a:pt x="100309" y="286993"/>
                  </a:lnTo>
                  <a:lnTo>
                    <a:pt x="126760" y="265242"/>
                  </a:lnTo>
                  <a:lnTo>
                    <a:pt x="161141" y="260741"/>
                  </a:lnTo>
                  <a:lnTo>
                    <a:pt x="192300" y="274949"/>
                  </a:lnTo>
                  <a:lnTo>
                    <a:pt x="209087" y="309327"/>
                  </a:lnTo>
                  <a:close/>
                </a:path>
                <a:path w="2960370" h="2390140">
                  <a:moveTo>
                    <a:pt x="1699647" y="286889"/>
                  </a:moveTo>
                  <a:lnTo>
                    <a:pt x="1693031" y="356736"/>
                  </a:lnTo>
                  <a:lnTo>
                    <a:pt x="1668190" y="394019"/>
                  </a:lnTo>
                  <a:lnTo>
                    <a:pt x="1642483" y="401856"/>
                  </a:lnTo>
                  <a:lnTo>
                    <a:pt x="1633969" y="407396"/>
                  </a:lnTo>
                  <a:lnTo>
                    <a:pt x="1624170" y="410854"/>
                  </a:lnTo>
                  <a:lnTo>
                    <a:pt x="1613582" y="411715"/>
                  </a:lnTo>
                  <a:lnTo>
                    <a:pt x="1602699" y="409465"/>
                  </a:lnTo>
                  <a:lnTo>
                    <a:pt x="1545005" y="367294"/>
                  </a:lnTo>
                  <a:lnTo>
                    <a:pt x="1513120" y="302395"/>
                  </a:lnTo>
                  <a:lnTo>
                    <a:pt x="1508454" y="269547"/>
                  </a:lnTo>
                  <a:lnTo>
                    <a:pt x="1511179" y="234325"/>
                  </a:lnTo>
                  <a:lnTo>
                    <a:pt x="1523953" y="202850"/>
                  </a:lnTo>
                  <a:lnTo>
                    <a:pt x="1549431" y="181242"/>
                  </a:lnTo>
                  <a:lnTo>
                    <a:pt x="1578226" y="176732"/>
                  </a:lnTo>
                  <a:lnTo>
                    <a:pt x="1606997" y="185781"/>
                  </a:lnTo>
                  <a:lnTo>
                    <a:pt x="1633403" y="204251"/>
                  </a:lnTo>
                  <a:lnTo>
                    <a:pt x="1655104" y="228006"/>
                  </a:lnTo>
                  <a:lnTo>
                    <a:pt x="1663532" y="233193"/>
                  </a:lnTo>
                  <a:lnTo>
                    <a:pt x="1671350" y="239304"/>
                  </a:lnTo>
                  <a:lnTo>
                    <a:pt x="1678496" y="246290"/>
                  </a:lnTo>
                  <a:lnTo>
                    <a:pt x="1684907" y="254104"/>
                  </a:lnTo>
                  <a:lnTo>
                    <a:pt x="1699647" y="286889"/>
                  </a:lnTo>
                  <a:close/>
                </a:path>
              </a:pathLst>
            </a:custGeom>
            <a:solidFill>
              <a:srgbClr val="F1D8B3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D8B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821" y="1554498"/>
            <a:ext cx="18287365" cy="8731885"/>
            <a:chOff x="821" y="1554498"/>
            <a:chExt cx="18287365" cy="8731885"/>
          </a:xfrm>
        </p:grpSpPr>
        <p:sp>
          <p:nvSpPr>
            <p:cNvPr id="4" name="object 4" descr=""/>
            <p:cNvSpPr/>
            <p:nvPr/>
          </p:nvSpPr>
          <p:spPr>
            <a:xfrm>
              <a:off x="821" y="8704667"/>
              <a:ext cx="18286730" cy="1581150"/>
            </a:xfrm>
            <a:custGeom>
              <a:avLst/>
              <a:gdLst/>
              <a:ahLst/>
              <a:cxnLst/>
              <a:rect l="l" t="t" r="r" b="b"/>
              <a:pathLst>
                <a:path w="18286730" h="1581150">
                  <a:moveTo>
                    <a:pt x="18286357" y="1581149"/>
                  </a:moveTo>
                  <a:lnTo>
                    <a:pt x="0" y="1581149"/>
                  </a:lnTo>
                  <a:lnTo>
                    <a:pt x="0" y="0"/>
                  </a:lnTo>
                  <a:lnTo>
                    <a:pt x="18286357" y="0"/>
                  </a:lnTo>
                  <a:lnTo>
                    <a:pt x="18286357" y="1581149"/>
                  </a:lnTo>
                  <a:close/>
                </a:path>
              </a:pathLst>
            </a:custGeom>
            <a:solidFill>
              <a:srgbClr val="3C7E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337" y="1554498"/>
              <a:ext cx="17422663" cy="79412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14745" y="4654965"/>
            <a:ext cx="10808335" cy="1595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300" spc="-345"/>
              <a:t>DAT</a:t>
            </a:r>
            <a:r>
              <a:rPr dirty="0" sz="10300" spc="-855"/>
              <a:t>A</a:t>
            </a:r>
            <a:r>
              <a:rPr dirty="0" sz="10300" spc="400"/>
              <a:t> </a:t>
            </a:r>
            <a:r>
              <a:rPr dirty="0" sz="10300" spc="-350"/>
              <a:t>CLEANIN</a:t>
            </a:r>
            <a:r>
              <a:rPr dirty="0" sz="10300" spc="-860"/>
              <a:t>G</a:t>
            </a:r>
            <a:endParaRPr sz="10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C7E7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480274"/>
            <a:ext cx="18288000" cy="9806940"/>
            <a:chOff x="0" y="480274"/>
            <a:chExt cx="18288000" cy="9806940"/>
          </a:xfrm>
        </p:grpSpPr>
        <p:sp>
          <p:nvSpPr>
            <p:cNvPr id="4" name="object 4" descr=""/>
            <p:cNvSpPr/>
            <p:nvPr/>
          </p:nvSpPr>
          <p:spPr>
            <a:xfrm>
              <a:off x="1099984" y="993530"/>
              <a:ext cx="15788640" cy="9293860"/>
            </a:xfrm>
            <a:custGeom>
              <a:avLst/>
              <a:gdLst/>
              <a:ahLst/>
              <a:cxnLst/>
              <a:rect l="l" t="t" r="r" b="b"/>
              <a:pathLst>
                <a:path w="15788640" h="9293860">
                  <a:moveTo>
                    <a:pt x="0" y="0"/>
                  </a:moveTo>
                  <a:lnTo>
                    <a:pt x="15788402" y="0"/>
                  </a:lnTo>
                  <a:lnTo>
                    <a:pt x="15788402" y="9293469"/>
                  </a:lnTo>
                  <a:lnTo>
                    <a:pt x="0" y="929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04815" y="496213"/>
              <a:ext cx="15004415" cy="9791065"/>
            </a:xfrm>
            <a:custGeom>
              <a:avLst/>
              <a:gdLst/>
              <a:ahLst/>
              <a:cxnLst/>
              <a:rect l="l" t="t" r="r" b="b"/>
              <a:pathLst>
                <a:path w="15004415" h="9791065">
                  <a:moveTo>
                    <a:pt x="15001409" y="9790786"/>
                  </a:moveTo>
                  <a:lnTo>
                    <a:pt x="0" y="9790786"/>
                  </a:lnTo>
                  <a:lnTo>
                    <a:pt x="0" y="321980"/>
                  </a:lnTo>
                  <a:lnTo>
                    <a:pt x="4347698" y="50309"/>
                  </a:lnTo>
                  <a:lnTo>
                    <a:pt x="5807888" y="0"/>
                  </a:lnTo>
                  <a:lnTo>
                    <a:pt x="6625568" y="50309"/>
                  </a:lnTo>
                  <a:lnTo>
                    <a:pt x="7147097" y="160990"/>
                  </a:lnTo>
                  <a:lnTo>
                    <a:pt x="7422977" y="271671"/>
                  </a:lnTo>
                  <a:lnTo>
                    <a:pt x="7503714" y="321980"/>
                  </a:lnTo>
                  <a:lnTo>
                    <a:pt x="15004243" y="321980"/>
                  </a:lnTo>
                  <a:lnTo>
                    <a:pt x="15001409" y="9790786"/>
                  </a:lnTo>
                  <a:close/>
                </a:path>
                <a:path w="15004415" h="9791065">
                  <a:moveTo>
                    <a:pt x="15004243" y="321980"/>
                  </a:moveTo>
                  <a:lnTo>
                    <a:pt x="7503714" y="321980"/>
                  </a:lnTo>
                  <a:lnTo>
                    <a:pt x="7584452" y="271671"/>
                  </a:lnTo>
                  <a:lnTo>
                    <a:pt x="7860332" y="160990"/>
                  </a:lnTo>
                  <a:lnTo>
                    <a:pt x="8381861" y="50309"/>
                  </a:lnTo>
                  <a:lnTo>
                    <a:pt x="9199542" y="0"/>
                  </a:lnTo>
                  <a:lnTo>
                    <a:pt x="10659234" y="50309"/>
                  </a:lnTo>
                  <a:lnTo>
                    <a:pt x="15004243" y="321980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90421" y="480274"/>
              <a:ext cx="15814040" cy="9804400"/>
            </a:xfrm>
            <a:custGeom>
              <a:avLst/>
              <a:gdLst/>
              <a:ahLst/>
              <a:cxnLst/>
              <a:rect l="l" t="t" r="r" b="b"/>
              <a:pathLst>
                <a:path w="15814040" h="9804400">
                  <a:moveTo>
                    <a:pt x="6692084" y="12699"/>
                  </a:moveTo>
                  <a:lnTo>
                    <a:pt x="5618090" y="12699"/>
                  </a:lnTo>
                  <a:lnTo>
                    <a:pt x="5668611" y="0"/>
                  </a:lnTo>
                  <a:lnTo>
                    <a:pt x="6604923" y="0"/>
                  </a:lnTo>
                  <a:lnTo>
                    <a:pt x="6692084" y="12699"/>
                  </a:lnTo>
                  <a:close/>
                </a:path>
                <a:path w="15814040" h="9804400">
                  <a:moveTo>
                    <a:pt x="10208566" y="12699"/>
                  </a:moveTo>
                  <a:lnTo>
                    <a:pt x="9134563" y="12699"/>
                  </a:lnTo>
                  <a:lnTo>
                    <a:pt x="9221728" y="0"/>
                  </a:lnTo>
                  <a:lnTo>
                    <a:pt x="10158045" y="0"/>
                  </a:lnTo>
                  <a:lnTo>
                    <a:pt x="10208566" y="12699"/>
                  </a:lnTo>
                  <a:close/>
                </a:path>
                <a:path w="15814040" h="9804400">
                  <a:moveTo>
                    <a:pt x="6855681" y="25399"/>
                  </a:moveTo>
                  <a:lnTo>
                    <a:pt x="5294627" y="25399"/>
                  </a:lnTo>
                  <a:lnTo>
                    <a:pt x="5350808" y="12699"/>
                  </a:lnTo>
                  <a:lnTo>
                    <a:pt x="6775649" y="12699"/>
                  </a:lnTo>
                  <a:lnTo>
                    <a:pt x="6855681" y="25399"/>
                  </a:lnTo>
                  <a:close/>
                </a:path>
                <a:path w="15814040" h="9804400">
                  <a:moveTo>
                    <a:pt x="10532030" y="25399"/>
                  </a:moveTo>
                  <a:lnTo>
                    <a:pt x="8970950" y="25399"/>
                  </a:lnTo>
                  <a:lnTo>
                    <a:pt x="9050991" y="12699"/>
                  </a:lnTo>
                  <a:lnTo>
                    <a:pt x="10475848" y="12699"/>
                  </a:lnTo>
                  <a:lnTo>
                    <a:pt x="10532030" y="25399"/>
                  </a:lnTo>
                  <a:close/>
                </a:path>
                <a:path w="15814040" h="9804400">
                  <a:moveTo>
                    <a:pt x="5633694" y="38099"/>
                  </a:moveTo>
                  <a:lnTo>
                    <a:pt x="5001736" y="38099"/>
                  </a:lnTo>
                  <a:lnTo>
                    <a:pt x="5061812" y="25399"/>
                  </a:lnTo>
                  <a:lnTo>
                    <a:pt x="5683126" y="25399"/>
                  </a:lnTo>
                  <a:lnTo>
                    <a:pt x="5633694" y="38099"/>
                  </a:lnTo>
                  <a:close/>
                </a:path>
                <a:path w="15814040" h="9804400">
                  <a:moveTo>
                    <a:pt x="7876323" y="292099"/>
                  </a:moveTo>
                  <a:lnTo>
                    <a:pt x="7828549" y="292099"/>
                  </a:lnTo>
                  <a:lnTo>
                    <a:pt x="7809091" y="279399"/>
                  </a:lnTo>
                  <a:lnTo>
                    <a:pt x="7787336" y="266699"/>
                  </a:lnTo>
                  <a:lnTo>
                    <a:pt x="7736697" y="241299"/>
                  </a:lnTo>
                  <a:lnTo>
                    <a:pt x="7676160" y="215899"/>
                  </a:lnTo>
                  <a:lnTo>
                    <a:pt x="7605255" y="190499"/>
                  </a:lnTo>
                  <a:lnTo>
                    <a:pt x="7565766" y="177799"/>
                  </a:lnTo>
                  <a:lnTo>
                    <a:pt x="7523509" y="165099"/>
                  </a:lnTo>
                  <a:lnTo>
                    <a:pt x="7478424" y="152399"/>
                  </a:lnTo>
                  <a:lnTo>
                    <a:pt x="7430453" y="139699"/>
                  </a:lnTo>
                  <a:lnTo>
                    <a:pt x="7379536" y="126999"/>
                  </a:lnTo>
                  <a:lnTo>
                    <a:pt x="7325615" y="114299"/>
                  </a:lnTo>
                  <a:lnTo>
                    <a:pt x="7268630" y="114299"/>
                  </a:lnTo>
                  <a:lnTo>
                    <a:pt x="7208523" y="101599"/>
                  </a:lnTo>
                  <a:lnTo>
                    <a:pt x="7078708" y="76199"/>
                  </a:lnTo>
                  <a:lnTo>
                    <a:pt x="6935697" y="50799"/>
                  </a:lnTo>
                  <a:lnTo>
                    <a:pt x="6859096" y="50799"/>
                  </a:lnTo>
                  <a:lnTo>
                    <a:pt x="6779020" y="38099"/>
                  </a:lnTo>
                  <a:lnTo>
                    <a:pt x="6695410" y="38099"/>
                  </a:lnTo>
                  <a:lnTo>
                    <a:pt x="6608206" y="25399"/>
                  </a:lnTo>
                  <a:lnTo>
                    <a:pt x="6932240" y="25399"/>
                  </a:lnTo>
                  <a:lnTo>
                    <a:pt x="7075187" y="50799"/>
                  </a:lnTo>
                  <a:lnTo>
                    <a:pt x="7204983" y="76199"/>
                  </a:lnTo>
                  <a:lnTo>
                    <a:pt x="7265104" y="76199"/>
                  </a:lnTo>
                  <a:lnTo>
                    <a:pt x="7322122" y="88899"/>
                  </a:lnTo>
                  <a:lnTo>
                    <a:pt x="7376099" y="101599"/>
                  </a:lnTo>
                  <a:lnTo>
                    <a:pt x="7427095" y="114299"/>
                  </a:lnTo>
                  <a:lnTo>
                    <a:pt x="7475173" y="126999"/>
                  </a:lnTo>
                  <a:lnTo>
                    <a:pt x="7520395" y="139699"/>
                  </a:lnTo>
                  <a:lnTo>
                    <a:pt x="7562821" y="152399"/>
                  </a:lnTo>
                  <a:lnTo>
                    <a:pt x="7602514" y="165099"/>
                  </a:lnTo>
                  <a:lnTo>
                    <a:pt x="7639535" y="177799"/>
                  </a:lnTo>
                  <a:lnTo>
                    <a:pt x="7705807" y="203199"/>
                  </a:lnTo>
                  <a:lnTo>
                    <a:pt x="7762129" y="228599"/>
                  </a:lnTo>
                  <a:lnTo>
                    <a:pt x="7808994" y="253999"/>
                  </a:lnTo>
                  <a:lnTo>
                    <a:pt x="7829034" y="266699"/>
                  </a:lnTo>
                  <a:lnTo>
                    <a:pt x="7846895" y="266699"/>
                  </a:lnTo>
                  <a:lnTo>
                    <a:pt x="7862637" y="279399"/>
                  </a:lnTo>
                  <a:lnTo>
                    <a:pt x="7876323" y="292099"/>
                  </a:lnTo>
                  <a:close/>
                </a:path>
                <a:path w="15814040" h="9804400">
                  <a:moveTo>
                    <a:pt x="7987030" y="304799"/>
                  </a:moveTo>
                  <a:lnTo>
                    <a:pt x="7926212" y="304799"/>
                  </a:lnTo>
                  <a:lnTo>
                    <a:pt x="7936206" y="292099"/>
                  </a:lnTo>
                  <a:lnTo>
                    <a:pt x="7948118" y="292099"/>
                  </a:lnTo>
                  <a:lnTo>
                    <a:pt x="7962012" y="279399"/>
                  </a:lnTo>
                  <a:lnTo>
                    <a:pt x="7977948" y="266699"/>
                  </a:lnTo>
                  <a:lnTo>
                    <a:pt x="7995990" y="266699"/>
                  </a:lnTo>
                  <a:lnTo>
                    <a:pt x="8016199" y="253999"/>
                  </a:lnTo>
                  <a:lnTo>
                    <a:pt x="8063366" y="228599"/>
                  </a:lnTo>
                  <a:lnTo>
                    <a:pt x="8119945" y="203199"/>
                  </a:lnTo>
                  <a:lnTo>
                    <a:pt x="8186433" y="177799"/>
                  </a:lnTo>
                  <a:lnTo>
                    <a:pt x="8223547" y="165099"/>
                  </a:lnTo>
                  <a:lnTo>
                    <a:pt x="8263325" y="152399"/>
                  </a:lnTo>
                  <a:lnTo>
                    <a:pt x="8305828" y="139699"/>
                  </a:lnTo>
                  <a:lnTo>
                    <a:pt x="8351117" y="126999"/>
                  </a:lnTo>
                  <a:lnTo>
                    <a:pt x="8399256" y="114299"/>
                  </a:lnTo>
                  <a:lnTo>
                    <a:pt x="8450307" y="101599"/>
                  </a:lnTo>
                  <a:lnTo>
                    <a:pt x="8504330" y="88899"/>
                  </a:lnTo>
                  <a:lnTo>
                    <a:pt x="8561388" y="76199"/>
                  </a:lnTo>
                  <a:lnTo>
                    <a:pt x="8621544" y="76199"/>
                  </a:lnTo>
                  <a:lnTo>
                    <a:pt x="8751395" y="50799"/>
                  </a:lnTo>
                  <a:lnTo>
                    <a:pt x="8894378" y="25399"/>
                  </a:lnTo>
                  <a:lnTo>
                    <a:pt x="9314994" y="25399"/>
                  </a:lnTo>
                  <a:lnTo>
                    <a:pt x="9223966" y="38099"/>
                  </a:lnTo>
                  <a:lnTo>
                    <a:pt x="9052884" y="38099"/>
                  </a:lnTo>
                  <a:lnTo>
                    <a:pt x="8896031" y="63499"/>
                  </a:lnTo>
                  <a:lnTo>
                    <a:pt x="8822791" y="63499"/>
                  </a:lnTo>
                  <a:lnTo>
                    <a:pt x="8686381" y="88899"/>
                  </a:lnTo>
                  <a:lnTo>
                    <a:pt x="8623090" y="101599"/>
                  </a:lnTo>
                  <a:lnTo>
                    <a:pt x="8562996" y="114299"/>
                  </a:lnTo>
                  <a:lnTo>
                    <a:pt x="8506038" y="126999"/>
                  </a:lnTo>
                  <a:lnTo>
                    <a:pt x="8452155" y="139699"/>
                  </a:lnTo>
                  <a:lnTo>
                    <a:pt x="8401288" y="152399"/>
                  </a:lnTo>
                  <a:lnTo>
                    <a:pt x="8353376" y="165099"/>
                  </a:lnTo>
                  <a:lnTo>
                    <a:pt x="8308360" y="177799"/>
                  </a:lnTo>
                  <a:lnTo>
                    <a:pt x="8266178" y="190499"/>
                  </a:lnTo>
                  <a:lnTo>
                    <a:pt x="8226771" y="203199"/>
                  </a:lnTo>
                  <a:lnTo>
                    <a:pt x="8190078" y="215899"/>
                  </a:lnTo>
                  <a:lnTo>
                    <a:pt x="8124595" y="241299"/>
                  </a:lnTo>
                  <a:lnTo>
                    <a:pt x="8095685" y="253999"/>
                  </a:lnTo>
                  <a:lnTo>
                    <a:pt x="8069248" y="253999"/>
                  </a:lnTo>
                  <a:lnTo>
                    <a:pt x="8045224" y="266699"/>
                  </a:lnTo>
                  <a:lnTo>
                    <a:pt x="8023553" y="279399"/>
                  </a:lnTo>
                  <a:lnTo>
                    <a:pt x="8004175" y="292099"/>
                  </a:lnTo>
                  <a:lnTo>
                    <a:pt x="7987030" y="304799"/>
                  </a:lnTo>
                  <a:close/>
                </a:path>
                <a:path w="15814040" h="9804400">
                  <a:moveTo>
                    <a:pt x="10824920" y="38099"/>
                  </a:moveTo>
                  <a:lnTo>
                    <a:pt x="10149794" y="38099"/>
                  </a:lnTo>
                  <a:lnTo>
                    <a:pt x="10101401" y="25399"/>
                  </a:lnTo>
                  <a:lnTo>
                    <a:pt x="10764844" y="25399"/>
                  </a:lnTo>
                  <a:lnTo>
                    <a:pt x="10824920" y="38099"/>
                  </a:lnTo>
                  <a:close/>
                </a:path>
                <a:path w="15814040" h="9804400">
                  <a:moveTo>
                    <a:pt x="5261441" y="50799"/>
                  </a:moveTo>
                  <a:lnTo>
                    <a:pt x="4691621" y="50799"/>
                  </a:lnTo>
                  <a:lnTo>
                    <a:pt x="4754842" y="38099"/>
                  </a:lnTo>
                  <a:lnTo>
                    <a:pt x="5317231" y="38099"/>
                  </a:lnTo>
                  <a:lnTo>
                    <a:pt x="5261441" y="50799"/>
                  </a:lnTo>
                  <a:close/>
                </a:path>
                <a:path w="15814040" h="9804400">
                  <a:moveTo>
                    <a:pt x="11135035" y="50799"/>
                  </a:moveTo>
                  <a:lnTo>
                    <a:pt x="10460609" y="50799"/>
                  </a:lnTo>
                  <a:lnTo>
                    <a:pt x="10406514" y="38099"/>
                  </a:lnTo>
                  <a:lnTo>
                    <a:pt x="11071814" y="38099"/>
                  </a:lnTo>
                  <a:lnTo>
                    <a:pt x="11135035" y="50799"/>
                  </a:lnTo>
                  <a:close/>
                </a:path>
                <a:path w="15814040" h="9804400">
                  <a:moveTo>
                    <a:pt x="4971147" y="63499"/>
                  </a:moveTo>
                  <a:lnTo>
                    <a:pt x="4498842" y="63499"/>
                  </a:lnTo>
                  <a:lnTo>
                    <a:pt x="4563591" y="50799"/>
                  </a:lnTo>
                  <a:lnTo>
                    <a:pt x="5030623" y="50799"/>
                  </a:lnTo>
                  <a:lnTo>
                    <a:pt x="4971147" y="63499"/>
                  </a:lnTo>
                  <a:close/>
                </a:path>
                <a:path w="15814040" h="9804400">
                  <a:moveTo>
                    <a:pt x="11327814" y="63499"/>
                  </a:moveTo>
                  <a:lnTo>
                    <a:pt x="10802048" y="63499"/>
                  </a:lnTo>
                  <a:lnTo>
                    <a:pt x="10743276" y="50799"/>
                  </a:lnTo>
                  <a:lnTo>
                    <a:pt x="11263065" y="50799"/>
                  </a:lnTo>
                  <a:lnTo>
                    <a:pt x="11327814" y="63499"/>
                  </a:lnTo>
                  <a:close/>
                </a:path>
                <a:path w="15814040" h="9804400">
                  <a:moveTo>
                    <a:pt x="4727012" y="76199"/>
                  </a:moveTo>
                  <a:lnTo>
                    <a:pt x="4235651" y="76199"/>
                  </a:lnTo>
                  <a:lnTo>
                    <a:pt x="4302018" y="63499"/>
                  </a:lnTo>
                  <a:lnTo>
                    <a:pt x="4788923" y="63499"/>
                  </a:lnTo>
                  <a:lnTo>
                    <a:pt x="4727012" y="76199"/>
                  </a:lnTo>
                  <a:close/>
                </a:path>
                <a:path w="15814040" h="9804400">
                  <a:moveTo>
                    <a:pt x="11591005" y="76199"/>
                  </a:moveTo>
                  <a:lnTo>
                    <a:pt x="11043645" y="76199"/>
                  </a:lnTo>
                  <a:lnTo>
                    <a:pt x="10982326" y="63499"/>
                  </a:lnTo>
                  <a:lnTo>
                    <a:pt x="11524638" y="63499"/>
                  </a:lnTo>
                  <a:lnTo>
                    <a:pt x="11591005" y="76199"/>
                  </a:lnTo>
                  <a:close/>
                </a:path>
                <a:path w="15814040" h="9804400">
                  <a:moveTo>
                    <a:pt x="4474279" y="88899"/>
                  </a:moveTo>
                  <a:lnTo>
                    <a:pt x="4034692" y="88899"/>
                  </a:lnTo>
                  <a:lnTo>
                    <a:pt x="4101958" y="76199"/>
                  </a:lnTo>
                  <a:lnTo>
                    <a:pt x="4538168" y="76199"/>
                  </a:lnTo>
                  <a:lnTo>
                    <a:pt x="4474279" y="88899"/>
                  </a:lnTo>
                  <a:close/>
                </a:path>
                <a:path w="15814040" h="9804400">
                  <a:moveTo>
                    <a:pt x="11791964" y="88899"/>
                  </a:moveTo>
                  <a:lnTo>
                    <a:pt x="11294292" y="88899"/>
                  </a:lnTo>
                  <a:lnTo>
                    <a:pt x="11230882" y="76199"/>
                  </a:lnTo>
                  <a:lnTo>
                    <a:pt x="11724698" y="76199"/>
                  </a:lnTo>
                  <a:lnTo>
                    <a:pt x="11791964" y="88899"/>
                  </a:lnTo>
                  <a:close/>
                </a:path>
                <a:path w="15814040" h="9804400">
                  <a:moveTo>
                    <a:pt x="4214774" y="101599"/>
                  </a:moveTo>
                  <a:lnTo>
                    <a:pt x="3763528" y="101599"/>
                  </a:lnTo>
                  <a:lnTo>
                    <a:pt x="3831574" y="88899"/>
                  </a:lnTo>
                  <a:lnTo>
                    <a:pt x="4280185" y="88899"/>
                  </a:lnTo>
                  <a:lnTo>
                    <a:pt x="4214774" y="101599"/>
                  </a:lnTo>
                  <a:close/>
                </a:path>
                <a:path w="15814040" h="9804400">
                  <a:moveTo>
                    <a:pt x="12063127" y="101599"/>
                  </a:moveTo>
                  <a:lnTo>
                    <a:pt x="11552164" y="101599"/>
                  </a:lnTo>
                  <a:lnTo>
                    <a:pt x="11487119" y="88899"/>
                  </a:lnTo>
                  <a:lnTo>
                    <a:pt x="11995082" y="88899"/>
                  </a:lnTo>
                  <a:lnTo>
                    <a:pt x="12063127" y="101599"/>
                  </a:lnTo>
                  <a:close/>
                </a:path>
                <a:path w="15814040" h="9804400">
                  <a:moveTo>
                    <a:pt x="3816816" y="126999"/>
                  </a:moveTo>
                  <a:lnTo>
                    <a:pt x="3353781" y="126999"/>
                  </a:lnTo>
                  <a:lnTo>
                    <a:pt x="3627107" y="101599"/>
                  </a:lnTo>
                  <a:lnTo>
                    <a:pt x="4083053" y="101599"/>
                  </a:lnTo>
                  <a:lnTo>
                    <a:pt x="4016800" y="114299"/>
                  </a:lnTo>
                  <a:lnTo>
                    <a:pt x="3883653" y="114299"/>
                  </a:lnTo>
                  <a:lnTo>
                    <a:pt x="3816816" y="126999"/>
                  </a:lnTo>
                  <a:close/>
                </a:path>
                <a:path w="15814040" h="9804400">
                  <a:moveTo>
                    <a:pt x="12267865" y="114299"/>
                  </a:moveTo>
                  <a:lnTo>
                    <a:pt x="11749212" y="114299"/>
                  </a:lnTo>
                  <a:lnTo>
                    <a:pt x="11683239" y="101599"/>
                  </a:lnTo>
                  <a:lnTo>
                    <a:pt x="12199549" y="101599"/>
                  </a:lnTo>
                  <a:lnTo>
                    <a:pt x="12267865" y="114299"/>
                  </a:lnTo>
                  <a:close/>
                </a:path>
                <a:path w="15814040" h="9804400">
                  <a:moveTo>
                    <a:pt x="13473708" y="190499"/>
                  </a:moveTo>
                  <a:lnTo>
                    <a:pt x="13083686" y="190499"/>
                  </a:lnTo>
                  <a:lnTo>
                    <a:pt x="12952201" y="177799"/>
                  </a:lnTo>
                  <a:lnTo>
                    <a:pt x="12819672" y="177799"/>
                  </a:lnTo>
                  <a:lnTo>
                    <a:pt x="12552393" y="152399"/>
                  </a:lnTo>
                  <a:lnTo>
                    <a:pt x="12418099" y="152399"/>
                  </a:lnTo>
                  <a:lnTo>
                    <a:pt x="12149344" y="126999"/>
                  </a:lnTo>
                  <a:lnTo>
                    <a:pt x="12015339" y="126999"/>
                  </a:lnTo>
                  <a:lnTo>
                    <a:pt x="11948529" y="114299"/>
                  </a:lnTo>
                  <a:lnTo>
                    <a:pt x="12404558" y="114299"/>
                  </a:lnTo>
                  <a:lnTo>
                    <a:pt x="12677348" y="139699"/>
                  </a:lnTo>
                  <a:lnTo>
                    <a:pt x="12812967" y="139699"/>
                  </a:lnTo>
                  <a:lnTo>
                    <a:pt x="13081452" y="165099"/>
                  </a:lnTo>
                  <a:lnTo>
                    <a:pt x="13213840" y="165099"/>
                  </a:lnTo>
                  <a:lnTo>
                    <a:pt x="13473708" y="190499"/>
                  </a:lnTo>
                  <a:close/>
                </a:path>
                <a:path w="15814040" h="9804400">
                  <a:moveTo>
                    <a:pt x="3346695" y="152399"/>
                  </a:moveTo>
                  <a:lnTo>
                    <a:pt x="2946179" y="152399"/>
                  </a:lnTo>
                  <a:lnTo>
                    <a:pt x="3217356" y="126999"/>
                  </a:lnTo>
                  <a:lnTo>
                    <a:pt x="3615592" y="126999"/>
                  </a:lnTo>
                  <a:lnTo>
                    <a:pt x="3346695" y="152399"/>
                  </a:lnTo>
                  <a:close/>
                </a:path>
                <a:path w="15814040" h="9804400">
                  <a:moveTo>
                    <a:pt x="2945781" y="177799"/>
                  </a:moveTo>
                  <a:lnTo>
                    <a:pt x="2547191" y="177799"/>
                  </a:lnTo>
                  <a:lnTo>
                    <a:pt x="2811907" y="152399"/>
                  </a:lnTo>
                  <a:lnTo>
                    <a:pt x="3212505" y="152399"/>
                  </a:lnTo>
                  <a:lnTo>
                    <a:pt x="2945781" y="177799"/>
                  </a:lnTo>
                  <a:close/>
                </a:path>
                <a:path w="15814040" h="9804400">
                  <a:moveTo>
                    <a:pt x="2553265" y="203199"/>
                  </a:moveTo>
                  <a:lnTo>
                    <a:pt x="2163284" y="203199"/>
                  </a:lnTo>
                  <a:lnTo>
                    <a:pt x="2417227" y="177799"/>
                  </a:lnTo>
                  <a:lnTo>
                    <a:pt x="2813705" y="177799"/>
                  </a:lnTo>
                  <a:lnTo>
                    <a:pt x="2553265" y="203199"/>
                  </a:lnTo>
                  <a:close/>
                </a:path>
                <a:path w="15814040" h="9804400">
                  <a:moveTo>
                    <a:pt x="15425011" y="9804399"/>
                  </a:moveTo>
                  <a:lnTo>
                    <a:pt x="15405885" y="9804399"/>
                  </a:lnTo>
                  <a:lnTo>
                    <a:pt x="15405885" y="342899"/>
                  </a:lnTo>
                  <a:lnTo>
                    <a:pt x="15333216" y="342899"/>
                  </a:lnTo>
                  <a:lnTo>
                    <a:pt x="15172144" y="330199"/>
                  </a:lnTo>
                  <a:lnTo>
                    <a:pt x="14395896" y="279399"/>
                  </a:lnTo>
                  <a:lnTo>
                    <a:pt x="13717470" y="228599"/>
                  </a:lnTo>
                  <a:lnTo>
                    <a:pt x="13594626" y="215899"/>
                  </a:lnTo>
                  <a:lnTo>
                    <a:pt x="13469597" y="215899"/>
                  </a:lnTo>
                  <a:lnTo>
                    <a:pt x="13213899" y="190499"/>
                  </a:lnTo>
                  <a:lnTo>
                    <a:pt x="13600709" y="190499"/>
                  </a:lnTo>
                  <a:lnTo>
                    <a:pt x="13725436" y="203199"/>
                  </a:lnTo>
                  <a:lnTo>
                    <a:pt x="14252138" y="241299"/>
                  </a:lnTo>
                  <a:lnTo>
                    <a:pt x="14412619" y="241299"/>
                  </a:lnTo>
                  <a:lnTo>
                    <a:pt x="14794909" y="266699"/>
                  </a:lnTo>
                  <a:lnTo>
                    <a:pt x="14994924" y="292099"/>
                  </a:lnTo>
                  <a:lnTo>
                    <a:pt x="15415449" y="317499"/>
                  </a:lnTo>
                  <a:lnTo>
                    <a:pt x="15428199" y="317499"/>
                  </a:lnTo>
                  <a:lnTo>
                    <a:pt x="15428199" y="495299"/>
                  </a:lnTo>
                  <a:lnTo>
                    <a:pt x="15813905" y="495299"/>
                  </a:lnTo>
                  <a:lnTo>
                    <a:pt x="15813905" y="520699"/>
                  </a:lnTo>
                  <a:lnTo>
                    <a:pt x="15425011" y="520699"/>
                  </a:lnTo>
                  <a:lnTo>
                    <a:pt x="15425011" y="9804399"/>
                  </a:lnTo>
                  <a:close/>
                </a:path>
                <a:path w="15814040" h="9804400">
                  <a:moveTo>
                    <a:pt x="22313" y="9804399"/>
                  </a:moveTo>
                  <a:lnTo>
                    <a:pt x="0" y="9804399"/>
                  </a:lnTo>
                  <a:lnTo>
                    <a:pt x="0" y="495299"/>
                  </a:lnTo>
                  <a:lnTo>
                    <a:pt x="398456" y="495299"/>
                  </a:lnTo>
                  <a:lnTo>
                    <a:pt x="398456" y="317499"/>
                  </a:lnTo>
                  <a:lnTo>
                    <a:pt x="411207" y="317499"/>
                  </a:lnTo>
                  <a:lnTo>
                    <a:pt x="610387" y="304799"/>
                  </a:lnTo>
                  <a:lnTo>
                    <a:pt x="869101" y="279399"/>
                  </a:lnTo>
                  <a:lnTo>
                    <a:pt x="1466583" y="241299"/>
                  </a:lnTo>
                  <a:lnTo>
                    <a:pt x="1979007" y="203199"/>
                  </a:lnTo>
                  <a:lnTo>
                    <a:pt x="2425358" y="203199"/>
                  </a:lnTo>
                  <a:lnTo>
                    <a:pt x="2299297" y="215899"/>
                  </a:lnTo>
                  <a:lnTo>
                    <a:pt x="2175311" y="215899"/>
                  </a:lnTo>
                  <a:lnTo>
                    <a:pt x="2053629" y="228599"/>
                  </a:lnTo>
                  <a:lnTo>
                    <a:pt x="1384684" y="279399"/>
                  </a:lnTo>
                  <a:lnTo>
                    <a:pt x="1013705" y="304799"/>
                  </a:lnTo>
                  <a:lnTo>
                    <a:pt x="856192" y="304799"/>
                  </a:lnTo>
                  <a:lnTo>
                    <a:pt x="689167" y="317499"/>
                  </a:lnTo>
                  <a:lnTo>
                    <a:pt x="558656" y="330199"/>
                  </a:lnTo>
                  <a:lnTo>
                    <a:pt x="468229" y="342899"/>
                  </a:lnTo>
                  <a:lnTo>
                    <a:pt x="427144" y="342899"/>
                  </a:lnTo>
                  <a:lnTo>
                    <a:pt x="427144" y="507999"/>
                  </a:lnTo>
                  <a:lnTo>
                    <a:pt x="427144" y="520699"/>
                  </a:lnTo>
                  <a:lnTo>
                    <a:pt x="22313" y="520699"/>
                  </a:lnTo>
                  <a:lnTo>
                    <a:pt x="22313" y="9804399"/>
                  </a:lnTo>
                  <a:close/>
                </a:path>
                <a:path w="15814040" h="9804400">
                  <a:moveTo>
                    <a:pt x="7911734" y="317499"/>
                  </a:moveTo>
                  <a:lnTo>
                    <a:pt x="7873723" y="317499"/>
                  </a:lnTo>
                  <a:lnTo>
                    <a:pt x="7860805" y="304799"/>
                  </a:lnTo>
                  <a:lnTo>
                    <a:pt x="7845767" y="292099"/>
                  </a:lnTo>
                  <a:lnTo>
                    <a:pt x="7888014" y="292099"/>
                  </a:lnTo>
                  <a:lnTo>
                    <a:pt x="7897772" y="304799"/>
                  </a:lnTo>
                  <a:lnTo>
                    <a:pt x="7905658" y="304799"/>
                  </a:lnTo>
                  <a:lnTo>
                    <a:pt x="7911734" y="317499"/>
                  </a:lnTo>
                  <a:close/>
                </a:path>
                <a:path w="15814040" h="9804400">
                  <a:moveTo>
                    <a:pt x="7959196" y="317499"/>
                  </a:moveTo>
                  <a:lnTo>
                    <a:pt x="7911734" y="317499"/>
                  </a:lnTo>
                  <a:lnTo>
                    <a:pt x="7918076" y="304799"/>
                  </a:lnTo>
                  <a:lnTo>
                    <a:pt x="7972057" y="304799"/>
                  </a:lnTo>
                  <a:lnTo>
                    <a:pt x="7959196" y="317499"/>
                  </a:lnTo>
                  <a:close/>
                </a:path>
                <a:path w="15814040" h="9804400">
                  <a:moveTo>
                    <a:pt x="7939571" y="330199"/>
                  </a:moveTo>
                  <a:lnTo>
                    <a:pt x="7893429" y="330199"/>
                  </a:lnTo>
                  <a:lnTo>
                    <a:pt x="7884578" y="317499"/>
                  </a:lnTo>
                  <a:lnTo>
                    <a:pt x="7948388" y="317499"/>
                  </a:lnTo>
                  <a:lnTo>
                    <a:pt x="7939571" y="330199"/>
                  </a:lnTo>
                  <a:close/>
                </a:path>
                <a:path w="15814040" h="9804400">
                  <a:moveTo>
                    <a:pt x="7930859" y="9804399"/>
                  </a:moveTo>
                  <a:lnTo>
                    <a:pt x="7905358" y="9804399"/>
                  </a:lnTo>
                  <a:lnTo>
                    <a:pt x="7905358" y="330199"/>
                  </a:lnTo>
                  <a:lnTo>
                    <a:pt x="7932686" y="330199"/>
                  </a:lnTo>
                  <a:lnTo>
                    <a:pt x="7927672" y="342899"/>
                  </a:lnTo>
                  <a:lnTo>
                    <a:pt x="7930859" y="495299"/>
                  </a:lnTo>
                  <a:lnTo>
                    <a:pt x="7930859" y="9804399"/>
                  </a:lnTo>
                  <a:close/>
                </a:path>
                <a:path w="15814040" h="9804400">
                  <a:moveTo>
                    <a:pt x="427144" y="9804399"/>
                  </a:moveTo>
                  <a:lnTo>
                    <a:pt x="401643" y="9804399"/>
                  </a:lnTo>
                  <a:lnTo>
                    <a:pt x="401643" y="520699"/>
                  </a:lnTo>
                  <a:lnTo>
                    <a:pt x="427144" y="520699"/>
                  </a:lnTo>
                  <a:lnTo>
                    <a:pt x="427144" y="9804399"/>
                  </a:lnTo>
                  <a:close/>
                </a:path>
                <a:path w="15814040" h="9804400">
                  <a:moveTo>
                    <a:pt x="15813905" y="9804399"/>
                  </a:moveTo>
                  <a:lnTo>
                    <a:pt x="15782028" y="9804399"/>
                  </a:lnTo>
                  <a:lnTo>
                    <a:pt x="15782028" y="520699"/>
                  </a:lnTo>
                  <a:lnTo>
                    <a:pt x="15813905" y="520699"/>
                  </a:lnTo>
                  <a:lnTo>
                    <a:pt x="15813905" y="9804399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86378" y="7691692"/>
              <a:ext cx="1666239" cy="2595880"/>
            </a:xfrm>
            <a:custGeom>
              <a:avLst/>
              <a:gdLst/>
              <a:ahLst/>
              <a:cxnLst/>
              <a:rect l="l" t="t" r="r" b="b"/>
              <a:pathLst>
                <a:path w="1666239" h="2595879">
                  <a:moveTo>
                    <a:pt x="1665851" y="2595307"/>
                  </a:moveTo>
                  <a:lnTo>
                    <a:pt x="1349421" y="2595307"/>
                  </a:lnTo>
                  <a:lnTo>
                    <a:pt x="1328345" y="2577993"/>
                  </a:lnTo>
                  <a:lnTo>
                    <a:pt x="1293420" y="2553649"/>
                  </a:lnTo>
                  <a:lnTo>
                    <a:pt x="1259187" y="2532311"/>
                  </a:lnTo>
                  <a:lnTo>
                    <a:pt x="1225582" y="2512014"/>
                  </a:lnTo>
                  <a:lnTo>
                    <a:pt x="1192543" y="2490796"/>
                  </a:lnTo>
                  <a:lnTo>
                    <a:pt x="1160006" y="2466697"/>
                  </a:lnTo>
                  <a:lnTo>
                    <a:pt x="1127908" y="2437752"/>
                  </a:lnTo>
                  <a:lnTo>
                    <a:pt x="1096186" y="2402000"/>
                  </a:lnTo>
                  <a:lnTo>
                    <a:pt x="1064777" y="2357479"/>
                  </a:lnTo>
                  <a:lnTo>
                    <a:pt x="1033619" y="2302226"/>
                  </a:lnTo>
                  <a:lnTo>
                    <a:pt x="0" y="274474"/>
                  </a:lnTo>
                  <a:lnTo>
                    <a:pt x="538698" y="0"/>
                  </a:lnTo>
                  <a:lnTo>
                    <a:pt x="1301052" y="1508048"/>
                  </a:lnTo>
                  <a:lnTo>
                    <a:pt x="1526422" y="1937535"/>
                  </a:lnTo>
                  <a:lnTo>
                    <a:pt x="1558180" y="1998897"/>
                  </a:lnTo>
                  <a:lnTo>
                    <a:pt x="1582018" y="2054697"/>
                  </a:lnTo>
                  <a:lnTo>
                    <a:pt x="1599025" y="2105647"/>
                  </a:lnTo>
                  <a:lnTo>
                    <a:pt x="1610291" y="2152456"/>
                  </a:lnTo>
                  <a:lnTo>
                    <a:pt x="1616906" y="2195836"/>
                  </a:lnTo>
                  <a:lnTo>
                    <a:pt x="1619961" y="2236495"/>
                  </a:lnTo>
                  <a:lnTo>
                    <a:pt x="1620545" y="2275145"/>
                  </a:lnTo>
                  <a:lnTo>
                    <a:pt x="1618665" y="2349258"/>
                  </a:lnTo>
                  <a:lnTo>
                    <a:pt x="1618381" y="2386141"/>
                  </a:lnTo>
                  <a:lnTo>
                    <a:pt x="1619987" y="2423857"/>
                  </a:lnTo>
                  <a:lnTo>
                    <a:pt x="1624573" y="2463115"/>
                  </a:lnTo>
                  <a:lnTo>
                    <a:pt x="1633231" y="2504626"/>
                  </a:lnTo>
                  <a:lnTo>
                    <a:pt x="1647050" y="2549100"/>
                  </a:lnTo>
                  <a:lnTo>
                    <a:pt x="1665851" y="2595307"/>
                  </a:lnTo>
                  <a:close/>
                </a:path>
              </a:pathLst>
            </a:custGeom>
            <a:solidFill>
              <a:srgbClr val="408E9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34" y="6128830"/>
              <a:ext cx="1502395" cy="198392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904507" y="7189781"/>
              <a:ext cx="643890" cy="872490"/>
            </a:xfrm>
            <a:custGeom>
              <a:avLst/>
              <a:gdLst/>
              <a:ahLst/>
              <a:cxnLst/>
              <a:rect l="l" t="t" r="r" b="b"/>
              <a:pathLst>
                <a:path w="643890" h="872490">
                  <a:moveTo>
                    <a:pt x="640349" y="419714"/>
                  </a:moveTo>
                  <a:lnTo>
                    <a:pt x="606264" y="496139"/>
                  </a:lnTo>
                  <a:lnTo>
                    <a:pt x="576431" y="532708"/>
                  </a:lnTo>
                  <a:lnTo>
                    <a:pt x="542462" y="565918"/>
                  </a:lnTo>
                  <a:lnTo>
                    <a:pt x="507168" y="596908"/>
                  </a:lnTo>
                  <a:lnTo>
                    <a:pt x="472564" y="625646"/>
                  </a:lnTo>
                  <a:lnTo>
                    <a:pt x="437080" y="653253"/>
                  </a:lnTo>
                  <a:lnTo>
                    <a:pt x="400716" y="679728"/>
                  </a:lnTo>
                  <a:lnTo>
                    <a:pt x="363473" y="705070"/>
                  </a:lnTo>
                  <a:lnTo>
                    <a:pt x="322212" y="731665"/>
                  </a:lnTo>
                  <a:lnTo>
                    <a:pt x="279924" y="756920"/>
                  </a:lnTo>
                  <a:lnTo>
                    <a:pt x="236668" y="780684"/>
                  </a:lnTo>
                  <a:lnTo>
                    <a:pt x="192504" y="802808"/>
                  </a:lnTo>
                  <a:lnTo>
                    <a:pt x="147493" y="823139"/>
                  </a:lnTo>
                  <a:lnTo>
                    <a:pt x="101693" y="841527"/>
                  </a:lnTo>
                  <a:lnTo>
                    <a:pt x="55166" y="857822"/>
                  </a:lnTo>
                  <a:lnTo>
                    <a:pt x="7969" y="871872"/>
                  </a:lnTo>
                  <a:lnTo>
                    <a:pt x="2679" y="871243"/>
                  </a:lnTo>
                  <a:lnTo>
                    <a:pt x="0" y="867316"/>
                  </a:lnTo>
                  <a:lnTo>
                    <a:pt x="401" y="862447"/>
                  </a:lnTo>
                  <a:lnTo>
                    <a:pt x="4354" y="858995"/>
                  </a:lnTo>
                  <a:lnTo>
                    <a:pt x="53815" y="839534"/>
                  </a:lnTo>
                  <a:lnTo>
                    <a:pt x="102752" y="819098"/>
                  </a:lnTo>
                  <a:lnTo>
                    <a:pt x="151101" y="797517"/>
                  </a:lnTo>
                  <a:lnTo>
                    <a:pt x="198796" y="774621"/>
                  </a:lnTo>
                  <a:lnTo>
                    <a:pt x="245775" y="750239"/>
                  </a:lnTo>
                  <a:lnTo>
                    <a:pt x="291972" y="724202"/>
                  </a:lnTo>
                  <a:lnTo>
                    <a:pt x="337323" y="696339"/>
                  </a:lnTo>
                  <a:lnTo>
                    <a:pt x="376401" y="670310"/>
                  </a:lnTo>
                  <a:lnTo>
                    <a:pt x="414393" y="643091"/>
                  </a:lnTo>
                  <a:lnTo>
                    <a:pt x="451366" y="614702"/>
                  </a:lnTo>
                  <a:lnTo>
                    <a:pt x="487391" y="585163"/>
                  </a:lnTo>
                  <a:lnTo>
                    <a:pt x="522784" y="554671"/>
                  </a:lnTo>
                  <a:lnTo>
                    <a:pt x="557097" y="521877"/>
                  </a:lnTo>
                  <a:lnTo>
                    <a:pt x="587136" y="485686"/>
                  </a:lnTo>
                  <a:lnTo>
                    <a:pt x="609709" y="445003"/>
                  </a:lnTo>
                  <a:lnTo>
                    <a:pt x="621790" y="400113"/>
                  </a:lnTo>
                  <a:lnTo>
                    <a:pt x="619382" y="362073"/>
                  </a:lnTo>
                  <a:lnTo>
                    <a:pt x="581153" y="302507"/>
                  </a:lnTo>
                  <a:lnTo>
                    <a:pt x="550359" y="278963"/>
                  </a:lnTo>
                  <a:lnTo>
                    <a:pt x="515129" y="258231"/>
                  </a:lnTo>
                  <a:lnTo>
                    <a:pt x="477978" y="239304"/>
                  </a:lnTo>
                  <a:lnTo>
                    <a:pt x="441419" y="221171"/>
                  </a:lnTo>
                  <a:lnTo>
                    <a:pt x="407966" y="202823"/>
                  </a:lnTo>
                  <a:lnTo>
                    <a:pt x="371368" y="179551"/>
                  </a:lnTo>
                  <a:lnTo>
                    <a:pt x="334497" y="152923"/>
                  </a:lnTo>
                  <a:lnTo>
                    <a:pt x="299640" y="122795"/>
                  </a:lnTo>
                  <a:lnTo>
                    <a:pt x="269082" y="89019"/>
                  </a:lnTo>
                  <a:lnTo>
                    <a:pt x="245109" y="51451"/>
                  </a:lnTo>
                  <a:lnTo>
                    <a:pt x="230007" y="9943"/>
                  </a:lnTo>
                  <a:lnTo>
                    <a:pt x="231083" y="4280"/>
                  </a:lnTo>
                  <a:lnTo>
                    <a:pt x="235334" y="599"/>
                  </a:lnTo>
                  <a:lnTo>
                    <a:pt x="240526" y="0"/>
                  </a:lnTo>
                  <a:lnTo>
                    <a:pt x="244428" y="3580"/>
                  </a:lnTo>
                  <a:lnTo>
                    <a:pt x="268760" y="46409"/>
                  </a:lnTo>
                  <a:lnTo>
                    <a:pt x="298958" y="85377"/>
                  </a:lnTo>
                  <a:lnTo>
                    <a:pt x="333964" y="120655"/>
                  </a:lnTo>
                  <a:lnTo>
                    <a:pt x="372719" y="152409"/>
                  </a:lnTo>
                  <a:lnTo>
                    <a:pt x="414166" y="180809"/>
                  </a:lnTo>
                  <a:lnTo>
                    <a:pt x="457246" y="206022"/>
                  </a:lnTo>
                  <a:lnTo>
                    <a:pt x="500901" y="228217"/>
                  </a:lnTo>
                  <a:lnTo>
                    <a:pt x="535129" y="244282"/>
                  </a:lnTo>
                  <a:lnTo>
                    <a:pt x="568651" y="262383"/>
                  </a:lnTo>
                  <a:lnTo>
                    <a:pt x="598953" y="284657"/>
                  </a:lnTo>
                  <a:lnTo>
                    <a:pt x="623517" y="313240"/>
                  </a:lnTo>
                  <a:lnTo>
                    <a:pt x="638651" y="346875"/>
                  </a:lnTo>
                  <a:lnTo>
                    <a:pt x="643889" y="383008"/>
                  </a:lnTo>
                  <a:lnTo>
                    <a:pt x="640349" y="419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4491" y="6259971"/>
              <a:ext cx="2212975" cy="4027170"/>
            </a:xfrm>
            <a:custGeom>
              <a:avLst/>
              <a:gdLst/>
              <a:ahLst/>
              <a:cxnLst/>
              <a:rect l="l" t="t" r="r" b="b"/>
              <a:pathLst>
                <a:path w="2212975" h="4027170">
                  <a:moveTo>
                    <a:pt x="642610" y="1726047"/>
                  </a:moveTo>
                  <a:lnTo>
                    <a:pt x="639129" y="1733121"/>
                  </a:lnTo>
                  <a:lnTo>
                    <a:pt x="632393" y="1736334"/>
                  </a:lnTo>
                  <a:lnTo>
                    <a:pt x="625037" y="1732838"/>
                  </a:lnTo>
                  <a:lnTo>
                    <a:pt x="598427" y="1690406"/>
                  </a:lnTo>
                  <a:lnTo>
                    <a:pt x="585611" y="1645270"/>
                  </a:lnTo>
                  <a:lnTo>
                    <a:pt x="582658" y="1598206"/>
                  </a:lnTo>
                  <a:lnTo>
                    <a:pt x="585635" y="1549987"/>
                  </a:lnTo>
                  <a:lnTo>
                    <a:pt x="590609" y="1501390"/>
                  </a:lnTo>
                  <a:lnTo>
                    <a:pt x="593648" y="1453189"/>
                  </a:lnTo>
                  <a:lnTo>
                    <a:pt x="590588" y="1403973"/>
                  </a:lnTo>
                  <a:lnTo>
                    <a:pt x="580719" y="1356794"/>
                  </a:lnTo>
                  <a:lnTo>
                    <a:pt x="565575" y="1311209"/>
                  </a:lnTo>
                  <a:lnTo>
                    <a:pt x="546691" y="1266779"/>
                  </a:lnTo>
                  <a:lnTo>
                    <a:pt x="525601" y="1223063"/>
                  </a:lnTo>
                  <a:lnTo>
                    <a:pt x="503840" y="1179622"/>
                  </a:lnTo>
                  <a:lnTo>
                    <a:pt x="482942" y="1136015"/>
                  </a:lnTo>
                  <a:lnTo>
                    <a:pt x="482178" y="1124895"/>
                  </a:lnTo>
                  <a:lnTo>
                    <a:pt x="488517" y="1117425"/>
                  </a:lnTo>
                  <a:lnTo>
                    <a:pt x="498172" y="1115766"/>
                  </a:lnTo>
                  <a:lnTo>
                    <a:pt x="507359" y="1122078"/>
                  </a:lnTo>
                  <a:lnTo>
                    <a:pt x="534515" y="1162689"/>
                  </a:lnTo>
                  <a:lnTo>
                    <a:pt x="559392" y="1205517"/>
                  </a:lnTo>
                  <a:lnTo>
                    <a:pt x="581344" y="1250188"/>
                  </a:lnTo>
                  <a:lnTo>
                    <a:pt x="599724" y="1296327"/>
                  </a:lnTo>
                  <a:lnTo>
                    <a:pt x="613886" y="1343559"/>
                  </a:lnTo>
                  <a:lnTo>
                    <a:pt x="623184" y="1391509"/>
                  </a:lnTo>
                  <a:lnTo>
                    <a:pt x="626269" y="1431165"/>
                  </a:lnTo>
                  <a:lnTo>
                    <a:pt x="625092" y="1470103"/>
                  </a:lnTo>
                  <a:lnTo>
                    <a:pt x="620998" y="1508837"/>
                  </a:lnTo>
                  <a:lnTo>
                    <a:pt x="615332" y="1547886"/>
                  </a:lnTo>
                  <a:lnTo>
                    <a:pt x="609439" y="1592297"/>
                  </a:lnTo>
                  <a:lnTo>
                    <a:pt x="608903" y="1636685"/>
                  </a:lnTo>
                  <a:lnTo>
                    <a:pt x="617799" y="1679192"/>
                  </a:lnTo>
                  <a:lnTo>
                    <a:pt x="640200" y="1717958"/>
                  </a:lnTo>
                  <a:lnTo>
                    <a:pt x="642610" y="1726047"/>
                  </a:lnTo>
                  <a:close/>
                </a:path>
                <a:path w="2212975" h="4027170">
                  <a:moveTo>
                    <a:pt x="479980" y="1016314"/>
                  </a:moveTo>
                  <a:lnTo>
                    <a:pt x="470590" y="1028015"/>
                  </a:lnTo>
                  <a:lnTo>
                    <a:pt x="456703" y="1028977"/>
                  </a:lnTo>
                  <a:lnTo>
                    <a:pt x="445235" y="1021087"/>
                  </a:lnTo>
                  <a:lnTo>
                    <a:pt x="443100" y="1006237"/>
                  </a:lnTo>
                  <a:lnTo>
                    <a:pt x="452490" y="994536"/>
                  </a:lnTo>
                  <a:lnTo>
                    <a:pt x="466377" y="993574"/>
                  </a:lnTo>
                  <a:lnTo>
                    <a:pt x="477845" y="1001464"/>
                  </a:lnTo>
                  <a:lnTo>
                    <a:pt x="479980" y="1016314"/>
                  </a:lnTo>
                  <a:close/>
                </a:path>
                <a:path w="2212975" h="4027170">
                  <a:moveTo>
                    <a:pt x="386458" y="869151"/>
                  </a:moveTo>
                  <a:lnTo>
                    <a:pt x="383816" y="866391"/>
                  </a:lnTo>
                  <a:lnTo>
                    <a:pt x="382542" y="865251"/>
                  </a:lnTo>
                  <a:lnTo>
                    <a:pt x="381805" y="865049"/>
                  </a:lnTo>
                  <a:lnTo>
                    <a:pt x="381268" y="864110"/>
                  </a:lnTo>
                  <a:lnTo>
                    <a:pt x="374699" y="859144"/>
                  </a:lnTo>
                  <a:lnTo>
                    <a:pt x="376045" y="848416"/>
                  </a:lnTo>
                  <a:lnTo>
                    <a:pt x="383022" y="843189"/>
                  </a:lnTo>
                  <a:lnTo>
                    <a:pt x="388725" y="836821"/>
                  </a:lnTo>
                  <a:lnTo>
                    <a:pt x="390988" y="837241"/>
                  </a:lnTo>
                  <a:lnTo>
                    <a:pt x="383280" y="865452"/>
                  </a:lnTo>
                  <a:lnTo>
                    <a:pt x="386446" y="869092"/>
                  </a:lnTo>
                  <a:close/>
                </a:path>
                <a:path w="2212975" h="4027170">
                  <a:moveTo>
                    <a:pt x="386447" y="869091"/>
                  </a:moveTo>
                  <a:lnTo>
                    <a:pt x="383280" y="865452"/>
                  </a:lnTo>
                  <a:lnTo>
                    <a:pt x="390988" y="837241"/>
                  </a:lnTo>
                  <a:lnTo>
                    <a:pt x="394760" y="837942"/>
                  </a:lnTo>
                  <a:lnTo>
                    <a:pt x="386363" y="868673"/>
                  </a:lnTo>
                  <a:lnTo>
                    <a:pt x="386447" y="869091"/>
                  </a:lnTo>
                  <a:close/>
                </a:path>
                <a:path w="2212975" h="4027170">
                  <a:moveTo>
                    <a:pt x="386899" y="869611"/>
                  </a:moveTo>
                  <a:lnTo>
                    <a:pt x="386447" y="869091"/>
                  </a:lnTo>
                  <a:lnTo>
                    <a:pt x="386363" y="868673"/>
                  </a:lnTo>
                  <a:lnTo>
                    <a:pt x="386899" y="869611"/>
                  </a:lnTo>
                  <a:close/>
                </a:path>
                <a:path w="2212975" h="4027170">
                  <a:moveTo>
                    <a:pt x="388887" y="884818"/>
                  </a:moveTo>
                  <a:lnTo>
                    <a:pt x="388435" y="884298"/>
                  </a:lnTo>
                  <a:lnTo>
                    <a:pt x="386826" y="881481"/>
                  </a:lnTo>
                  <a:lnTo>
                    <a:pt x="386762" y="875915"/>
                  </a:lnTo>
                  <a:lnTo>
                    <a:pt x="386964" y="875178"/>
                  </a:lnTo>
                  <a:lnTo>
                    <a:pt x="386629" y="873501"/>
                  </a:lnTo>
                  <a:lnTo>
                    <a:pt x="387032" y="872026"/>
                  </a:lnTo>
                  <a:lnTo>
                    <a:pt x="386698" y="870349"/>
                  </a:lnTo>
                  <a:lnTo>
                    <a:pt x="386897" y="869608"/>
                  </a:lnTo>
                  <a:lnTo>
                    <a:pt x="386363" y="868673"/>
                  </a:lnTo>
                  <a:lnTo>
                    <a:pt x="394760" y="837942"/>
                  </a:lnTo>
                  <a:lnTo>
                    <a:pt x="397777" y="838502"/>
                  </a:lnTo>
                  <a:lnTo>
                    <a:pt x="399748" y="839992"/>
                  </a:lnTo>
                  <a:lnTo>
                    <a:pt x="388302" y="881884"/>
                  </a:lnTo>
                  <a:lnTo>
                    <a:pt x="388887" y="884818"/>
                  </a:lnTo>
                  <a:close/>
                </a:path>
                <a:path w="2212975" h="4027170">
                  <a:moveTo>
                    <a:pt x="386896" y="869609"/>
                  </a:moveTo>
                  <a:lnTo>
                    <a:pt x="386458" y="869151"/>
                  </a:lnTo>
                  <a:lnTo>
                    <a:pt x="386896" y="869609"/>
                  </a:lnTo>
                  <a:close/>
                </a:path>
                <a:path w="2212975" h="4027170">
                  <a:moveTo>
                    <a:pt x="386899" y="869612"/>
                  </a:moveTo>
                  <a:lnTo>
                    <a:pt x="386698" y="870349"/>
                  </a:lnTo>
                  <a:lnTo>
                    <a:pt x="386458" y="869151"/>
                  </a:lnTo>
                  <a:lnTo>
                    <a:pt x="386899" y="869612"/>
                  </a:lnTo>
                  <a:close/>
                </a:path>
                <a:path w="2212975" h="4027170">
                  <a:moveTo>
                    <a:pt x="386899" y="869612"/>
                  </a:moveTo>
                  <a:close/>
                </a:path>
                <a:path w="2212975" h="4027170">
                  <a:moveTo>
                    <a:pt x="387032" y="872026"/>
                  </a:moveTo>
                  <a:lnTo>
                    <a:pt x="386698" y="870349"/>
                  </a:lnTo>
                  <a:lnTo>
                    <a:pt x="387032" y="872026"/>
                  </a:lnTo>
                  <a:close/>
                </a:path>
                <a:path w="2212975" h="4027170">
                  <a:moveTo>
                    <a:pt x="392054" y="888458"/>
                  </a:moveTo>
                  <a:lnTo>
                    <a:pt x="389792" y="885858"/>
                  </a:lnTo>
                  <a:lnTo>
                    <a:pt x="389708" y="885439"/>
                  </a:lnTo>
                  <a:lnTo>
                    <a:pt x="389339" y="885338"/>
                  </a:lnTo>
                  <a:lnTo>
                    <a:pt x="388887" y="884818"/>
                  </a:lnTo>
                  <a:lnTo>
                    <a:pt x="388302" y="881884"/>
                  </a:lnTo>
                  <a:lnTo>
                    <a:pt x="392054" y="888458"/>
                  </a:lnTo>
                  <a:close/>
                </a:path>
                <a:path w="2212975" h="4027170">
                  <a:moveTo>
                    <a:pt x="404347" y="843467"/>
                  </a:moveTo>
                  <a:lnTo>
                    <a:pt x="392054" y="888458"/>
                  </a:lnTo>
                  <a:lnTo>
                    <a:pt x="388302" y="881884"/>
                  </a:lnTo>
                  <a:lnTo>
                    <a:pt x="399748" y="839992"/>
                  </a:lnTo>
                  <a:lnTo>
                    <a:pt x="404347" y="843467"/>
                  </a:lnTo>
                  <a:close/>
                </a:path>
                <a:path w="2212975" h="4027170">
                  <a:moveTo>
                    <a:pt x="389339" y="885338"/>
                  </a:moveTo>
                  <a:lnTo>
                    <a:pt x="388971" y="885237"/>
                  </a:lnTo>
                  <a:lnTo>
                    <a:pt x="388887" y="884818"/>
                  </a:lnTo>
                  <a:lnTo>
                    <a:pt x="389339" y="885338"/>
                  </a:lnTo>
                  <a:close/>
                </a:path>
                <a:path w="2212975" h="4027170">
                  <a:moveTo>
                    <a:pt x="389792" y="885858"/>
                  </a:moveTo>
                  <a:lnTo>
                    <a:pt x="389339" y="885338"/>
                  </a:lnTo>
                  <a:lnTo>
                    <a:pt x="389708" y="885439"/>
                  </a:lnTo>
                  <a:lnTo>
                    <a:pt x="389792" y="885858"/>
                  </a:lnTo>
                  <a:close/>
                </a:path>
                <a:path w="2212975" h="4027170">
                  <a:moveTo>
                    <a:pt x="417589" y="867528"/>
                  </a:moveTo>
                  <a:lnTo>
                    <a:pt x="411300" y="890546"/>
                  </a:lnTo>
                  <a:lnTo>
                    <a:pt x="409422" y="891618"/>
                  </a:lnTo>
                  <a:lnTo>
                    <a:pt x="409220" y="892355"/>
                  </a:lnTo>
                  <a:lnTo>
                    <a:pt x="407140" y="894165"/>
                  </a:lnTo>
                  <a:lnTo>
                    <a:pt x="396677" y="897647"/>
                  </a:lnTo>
                  <a:lnTo>
                    <a:pt x="391179" y="894559"/>
                  </a:lnTo>
                  <a:lnTo>
                    <a:pt x="389841" y="887853"/>
                  </a:lnTo>
                  <a:lnTo>
                    <a:pt x="390043" y="887115"/>
                  </a:lnTo>
                  <a:lnTo>
                    <a:pt x="389792" y="885858"/>
                  </a:lnTo>
                  <a:lnTo>
                    <a:pt x="392054" y="888458"/>
                  </a:lnTo>
                  <a:lnTo>
                    <a:pt x="404347" y="843467"/>
                  </a:lnTo>
                  <a:lnTo>
                    <a:pt x="409984" y="848946"/>
                  </a:lnTo>
                  <a:lnTo>
                    <a:pt x="414099" y="855643"/>
                  </a:lnTo>
                  <a:lnTo>
                    <a:pt x="416805" y="863145"/>
                  </a:lnTo>
                  <a:lnTo>
                    <a:pt x="416962" y="864021"/>
                  </a:lnTo>
                  <a:lnTo>
                    <a:pt x="409422" y="891618"/>
                  </a:lnTo>
                  <a:lnTo>
                    <a:pt x="410159" y="891819"/>
                  </a:lnTo>
                  <a:lnTo>
                    <a:pt x="417275" y="865774"/>
                  </a:lnTo>
                  <a:lnTo>
                    <a:pt x="417589" y="867528"/>
                  </a:lnTo>
                  <a:close/>
                </a:path>
                <a:path w="2212975" h="4027170">
                  <a:moveTo>
                    <a:pt x="410361" y="891082"/>
                  </a:moveTo>
                  <a:lnTo>
                    <a:pt x="410159" y="891819"/>
                  </a:lnTo>
                  <a:lnTo>
                    <a:pt x="409422" y="891618"/>
                  </a:lnTo>
                  <a:lnTo>
                    <a:pt x="410361" y="891082"/>
                  </a:lnTo>
                  <a:close/>
                </a:path>
                <a:path w="2212975" h="4027170">
                  <a:moveTo>
                    <a:pt x="417741" y="884379"/>
                  </a:moveTo>
                  <a:lnTo>
                    <a:pt x="413379" y="888736"/>
                  </a:lnTo>
                  <a:lnTo>
                    <a:pt x="410159" y="891819"/>
                  </a:lnTo>
                  <a:lnTo>
                    <a:pt x="410361" y="891082"/>
                  </a:lnTo>
                  <a:lnTo>
                    <a:pt x="411300" y="890546"/>
                  </a:lnTo>
                  <a:lnTo>
                    <a:pt x="417589" y="867528"/>
                  </a:lnTo>
                  <a:lnTo>
                    <a:pt x="418216" y="871035"/>
                  </a:lnTo>
                  <a:lnTo>
                    <a:pt x="418817" y="877540"/>
                  </a:lnTo>
                  <a:lnTo>
                    <a:pt x="417741" y="884379"/>
                  </a:lnTo>
                  <a:close/>
                </a:path>
                <a:path w="2212975" h="4027170">
                  <a:moveTo>
                    <a:pt x="67748" y="279397"/>
                  </a:moveTo>
                  <a:lnTo>
                    <a:pt x="62776" y="286262"/>
                  </a:lnTo>
                  <a:lnTo>
                    <a:pt x="54763" y="289026"/>
                  </a:lnTo>
                  <a:lnTo>
                    <a:pt x="47168" y="285366"/>
                  </a:lnTo>
                  <a:lnTo>
                    <a:pt x="21496" y="246679"/>
                  </a:lnTo>
                  <a:lnTo>
                    <a:pt x="5756" y="203816"/>
                  </a:lnTo>
                  <a:lnTo>
                    <a:pt x="0" y="158924"/>
                  </a:lnTo>
                  <a:lnTo>
                    <a:pt x="4276" y="114154"/>
                  </a:lnTo>
                  <a:lnTo>
                    <a:pt x="18636" y="71653"/>
                  </a:lnTo>
                  <a:lnTo>
                    <a:pt x="43132" y="33572"/>
                  </a:lnTo>
                  <a:lnTo>
                    <a:pt x="70079" y="9085"/>
                  </a:lnTo>
                  <a:lnTo>
                    <a:pt x="45272" y="99876"/>
                  </a:lnTo>
                  <a:lnTo>
                    <a:pt x="34266" y="142936"/>
                  </a:lnTo>
                  <a:lnTo>
                    <a:pt x="33592" y="187101"/>
                  </a:lnTo>
                  <a:lnTo>
                    <a:pt x="43996" y="230374"/>
                  </a:lnTo>
                  <a:lnTo>
                    <a:pt x="66220" y="270756"/>
                  </a:lnTo>
                  <a:lnTo>
                    <a:pt x="67748" y="279397"/>
                  </a:lnTo>
                  <a:close/>
                </a:path>
                <a:path w="2212975" h="4027170">
                  <a:moveTo>
                    <a:pt x="99458" y="15441"/>
                  </a:moveTo>
                  <a:lnTo>
                    <a:pt x="95304" y="25068"/>
                  </a:lnTo>
                  <a:lnTo>
                    <a:pt x="65866" y="59921"/>
                  </a:lnTo>
                  <a:lnTo>
                    <a:pt x="45272" y="99876"/>
                  </a:lnTo>
                  <a:lnTo>
                    <a:pt x="70079" y="9085"/>
                  </a:lnTo>
                  <a:lnTo>
                    <a:pt x="77812" y="2059"/>
                  </a:lnTo>
                  <a:lnTo>
                    <a:pt x="87998" y="0"/>
                  </a:lnTo>
                  <a:lnTo>
                    <a:pt x="96118" y="5773"/>
                  </a:lnTo>
                  <a:lnTo>
                    <a:pt x="99458" y="15441"/>
                  </a:lnTo>
                  <a:close/>
                </a:path>
                <a:path w="2212975" h="4027170">
                  <a:moveTo>
                    <a:pt x="2212957" y="4027028"/>
                  </a:moveTo>
                  <a:lnTo>
                    <a:pt x="2181895" y="4027028"/>
                  </a:lnTo>
                  <a:lnTo>
                    <a:pt x="2148202" y="3992839"/>
                  </a:lnTo>
                  <a:lnTo>
                    <a:pt x="2108588" y="3961502"/>
                  </a:lnTo>
                  <a:lnTo>
                    <a:pt x="2066425" y="3932643"/>
                  </a:lnTo>
                  <a:lnTo>
                    <a:pt x="2023632" y="3904417"/>
                  </a:lnTo>
                  <a:lnTo>
                    <a:pt x="1982128" y="3874976"/>
                  </a:lnTo>
                  <a:lnTo>
                    <a:pt x="1943831" y="3842473"/>
                  </a:lnTo>
                  <a:lnTo>
                    <a:pt x="1907440" y="3803825"/>
                  </a:lnTo>
                  <a:lnTo>
                    <a:pt x="1874812" y="3762267"/>
                  </a:lnTo>
                  <a:lnTo>
                    <a:pt x="1845362" y="3718361"/>
                  </a:lnTo>
                  <a:lnTo>
                    <a:pt x="1818508" y="3672668"/>
                  </a:lnTo>
                  <a:lnTo>
                    <a:pt x="1793666" y="3625751"/>
                  </a:lnTo>
                  <a:lnTo>
                    <a:pt x="1770253" y="3578170"/>
                  </a:lnTo>
                  <a:lnTo>
                    <a:pt x="1747687" y="3530488"/>
                  </a:lnTo>
                  <a:lnTo>
                    <a:pt x="1746993" y="3516527"/>
                  </a:lnTo>
                  <a:lnTo>
                    <a:pt x="1755527" y="3506871"/>
                  </a:lnTo>
                  <a:lnTo>
                    <a:pt x="1767654" y="3504735"/>
                  </a:lnTo>
                  <a:lnTo>
                    <a:pt x="1777738" y="3513336"/>
                  </a:lnTo>
                  <a:lnTo>
                    <a:pt x="1798771" y="3556630"/>
                  </a:lnTo>
                  <a:lnTo>
                    <a:pt x="1820357" y="3599907"/>
                  </a:lnTo>
                  <a:lnTo>
                    <a:pt x="1842934" y="3642750"/>
                  </a:lnTo>
                  <a:lnTo>
                    <a:pt x="1866943" y="3684739"/>
                  </a:lnTo>
                  <a:lnTo>
                    <a:pt x="1892823" y="3725456"/>
                  </a:lnTo>
                  <a:lnTo>
                    <a:pt x="1921013" y="3764482"/>
                  </a:lnTo>
                  <a:lnTo>
                    <a:pt x="1951953" y="3801399"/>
                  </a:lnTo>
                  <a:lnTo>
                    <a:pt x="1986083" y="3835788"/>
                  </a:lnTo>
                  <a:lnTo>
                    <a:pt x="2022998" y="3866251"/>
                  </a:lnTo>
                  <a:lnTo>
                    <a:pt x="2061927" y="3894520"/>
                  </a:lnTo>
                  <a:lnTo>
                    <a:pt x="2101327" y="3922182"/>
                  </a:lnTo>
                  <a:lnTo>
                    <a:pt x="2139654" y="3950827"/>
                  </a:lnTo>
                  <a:lnTo>
                    <a:pt x="2175365" y="3982043"/>
                  </a:lnTo>
                  <a:lnTo>
                    <a:pt x="2206917" y="4017419"/>
                  </a:lnTo>
                  <a:lnTo>
                    <a:pt x="2212957" y="4027028"/>
                  </a:lnTo>
                  <a:close/>
                </a:path>
                <a:path w="2212975" h="4027170">
                  <a:moveTo>
                    <a:pt x="1713839" y="3346865"/>
                  </a:moveTo>
                  <a:lnTo>
                    <a:pt x="1709178" y="3359116"/>
                  </a:lnTo>
                  <a:lnTo>
                    <a:pt x="1697669" y="3363253"/>
                  </a:lnTo>
                  <a:lnTo>
                    <a:pt x="1685711" y="3359243"/>
                  </a:lnTo>
                  <a:lnTo>
                    <a:pt x="1679704" y="3347050"/>
                  </a:lnTo>
                  <a:lnTo>
                    <a:pt x="1678860" y="3322942"/>
                  </a:lnTo>
                  <a:lnTo>
                    <a:pt x="1678589" y="3310743"/>
                  </a:lnTo>
                  <a:lnTo>
                    <a:pt x="1678721" y="3298432"/>
                  </a:lnTo>
                  <a:lnTo>
                    <a:pt x="1683352" y="3286966"/>
                  </a:lnTo>
                  <a:lnTo>
                    <a:pt x="1693657" y="3283292"/>
                  </a:lnTo>
                  <a:lnTo>
                    <a:pt x="1704424" y="3287176"/>
                  </a:lnTo>
                  <a:lnTo>
                    <a:pt x="1710441" y="3298380"/>
                  </a:lnTo>
                  <a:lnTo>
                    <a:pt x="1713839" y="3346865"/>
                  </a:lnTo>
                  <a:close/>
                </a:path>
                <a:path w="2212975" h="4027170">
                  <a:moveTo>
                    <a:pt x="1626778" y="3184432"/>
                  </a:moveTo>
                  <a:lnTo>
                    <a:pt x="1619504" y="3192786"/>
                  </a:lnTo>
                  <a:lnTo>
                    <a:pt x="1608436" y="3194901"/>
                  </a:lnTo>
                  <a:lnTo>
                    <a:pt x="1598768" y="3187813"/>
                  </a:lnTo>
                  <a:lnTo>
                    <a:pt x="1579405" y="3148441"/>
                  </a:lnTo>
                  <a:lnTo>
                    <a:pt x="1579200" y="3138403"/>
                  </a:lnTo>
                  <a:lnTo>
                    <a:pt x="1584727" y="3131863"/>
                  </a:lnTo>
                  <a:lnTo>
                    <a:pt x="1592993" y="3130530"/>
                  </a:lnTo>
                  <a:lnTo>
                    <a:pt x="1601005" y="3136112"/>
                  </a:lnTo>
                  <a:lnTo>
                    <a:pt x="1625063" y="3172805"/>
                  </a:lnTo>
                  <a:lnTo>
                    <a:pt x="1626778" y="3184432"/>
                  </a:lnTo>
                  <a:close/>
                </a:path>
                <a:path w="2212975" h="4027170">
                  <a:moveTo>
                    <a:pt x="1315504" y="2685551"/>
                  </a:moveTo>
                  <a:lnTo>
                    <a:pt x="1306272" y="2696131"/>
                  </a:lnTo>
                  <a:lnTo>
                    <a:pt x="1293321" y="2698562"/>
                  </a:lnTo>
                  <a:lnTo>
                    <a:pt x="1282401" y="2689213"/>
                  </a:lnTo>
                  <a:lnTo>
                    <a:pt x="1261313" y="2644246"/>
                  </a:lnTo>
                  <a:lnTo>
                    <a:pt x="1178048" y="2463971"/>
                  </a:lnTo>
                  <a:lnTo>
                    <a:pt x="933500" y="1920954"/>
                  </a:lnTo>
                  <a:lnTo>
                    <a:pt x="932855" y="1903464"/>
                  </a:lnTo>
                  <a:lnTo>
                    <a:pt x="943322" y="1891537"/>
                  </a:lnTo>
                  <a:lnTo>
                    <a:pt x="958034" y="1889092"/>
                  </a:lnTo>
                  <a:lnTo>
                    <a:pt x="970126" y="1900049"/>
                  </a:lnTo>
                  <a:lnTo>
                    <a:pt x="1215500" y="2442868"/>
                  </a:lnTo>
                  <a:lnTo>
                    <a:pt x="1315270" y="2670452"/>
                  </a:lnTo>
                  <a:lnTo>
                    <a:pt x="1315504" y="26855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1224" y="6143100"/>
              <a:ext cx="2566776" cy="414389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57435" y="6261383"/>
              <a:ext cx="2330234" cy="401881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697051"/>
              <a:ext cx="9001124" cy="557709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2794" y="2772416"/>
              <a:ext cx="6324599" cy="6210299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3813239" y="972442"/>
            <a:ext cx="3364865" cy="1027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50" spc="160">
                <a:solidFill>
                  <a:srgbClr val="653824"/>
                </a:solidFill>
                <a:latin typeface="Palatino Linotype"/>
                <a:cs typeface="Palatino Linotype"/>
              </a:rPr>
              <a:t>BEFORE</a:t>
            </a:r>
            <a:endParaRPr sz="655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1244084" y="972442"/>
            <a:ext cx="2803525" cy="102743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50" spc="114"/>
              <a:t>AFTER</a:t>
            </a:r>
            <a:endParaRPr sz="65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C7E7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203736"/>
            <a:ext cx="18288000" cy="10083800"/>
            <a:chOff x="0" y="203736"/>
            <a:chExt cx="18288000" cy="10083800"/>
          </a:xfrm>
        </p:grpSpPr>
        <p:sp>
          <p:nvSpPr>
            <p:cNvPr id="4" name="object 4" descr=""/>
            <p:cNvSpPr/>
            <p:nvPr/>
          </p:nvSpPr>
          <p:spPr>
            <a:xfrm>
              <a:off x="1046584" y="716993"/>
              <a:ext cx="15788640" cy="9570085"/>
            </a:xfrm>
            <a:custGeom>
              <a:avLst/>
              <a:gdLst/>
              <a:ahLst/>
              <a:cxnLst/>
              <a:rect l="l" t="t" r="r" b="b"/>
              <a:pathLst>
                <a:path w="15788640" h="9570085">
                  <a:moveTo>
                    <a:pt x="0" y="0"/>
                  </a:moveTo>
                  <a:lnTo>
                    <a:pt x="15788402" y="0"/>
                  </a:lnTo>
                  <a:lnTo>
                    <a:pt x="15788402" y="9570006"/>
                  </a:lnTo>
                  <a:lnTo>
                    <a:pt x="0" y="95700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51415" y="219676"/>
              <a:ext cx="15004415" cy="10067925"/>
            </a:xfrm>
            <a:custGeom>
              <a:avLst/>
              <a:gdLst/>
              <a:ahLst/>
              <a:cxnLst/>
              <a:rect l="l" t="t" r="r" b="b"/>
              <a:pathLst>
                <a:path w="15004415" h="10067925">
                  <a:moveTo>
                    <a:pt x="15001326" y="10067323"/>
                  </a:moveTo>
                  <a:lnTo>
                    <a:pt x="0" y="10067323"/>
                  </a:lnTo>
                  <a:lnTo>
                    <a:pt x="0" y="321980"/>
                  </a:lnTo>
                  <a:lnTo>
                    <a:pt x="4347698" y="50309"/>
                  </a:lnTo>
                  <a:lnTo>
                    <a:pt x="5807888" y="0"/>
                  </a:lnTo>
                  <a:lnTo>
                    <a:pt x="6625568" y="50309"/>
                  </a:lnTo>
                  <a:lnTo>
                    <a:pt x="7147097" y="160990"/>
                  </a:lnTo>
                  <a:lnTo>
                    <a:pt x="7422977" y="271671"/>
                  </a:lnTo>
                  <a:lnTo>
                    <a:pt x="7503714" y="321980"/>
                  </a:lnTo>
                  <a:lnTo>
                    <a:pt x="15004243" y="321980"/>
                  </a:lnTo>
                  <a:lnTo>
                    <a:pt x="15001326" y="10067323"/>
                  </a:lnTo>
                  <a:close/>
                </a:path>
                <a:path w="15004415" h="10067925">
                  <a:moveTo>
                    <a:pt x="15004243" y="321980"/>
                  </a:moveTo>
                  <a:lnTo>
                    <a:pt x="7503714" y="321980"/>
                  </a:lnTo>
                  <a:lnTo>
                    <a:pt x="7584452" y="271671"/>
                  </a:lnTo>
                  <a:lnTo>
                    <a:pt x="7860332" y="160990"/>
                  </a:lnTo>
                  <a:lnTo>
                    <a:pt x="8381861" y="50309"/>
                  </a:lnTo>
                  <a:lnTo>
                    <a:pt x="9199542" y="0"/>
                  </a:lnTo>
                  <a:lnTo>
                    <a:pt x="10659234" y="50309"/>
                  </a:lnTo>
                  <a:lnTo>
                    <a:pt x="15004243" y="321980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37021" y="203736"/>
              <a:ext cx="15814040" cy="10071100"/>
            </a:xfrm>
            <a:custGeom>
              <a:avLst/>
              <a:gdLst/>
              <a:ahLst/>
              <a:cxnLst/>
              <a:rect l="l" t="t" r="r" b="b"/>
              <a:pathLst>
                <a:path w="15814040" h="10071100">
                  <a:moveTo>
                    <a:pt x="6692084" y="12699"/>
                  </a:moveTo>
                  <a:lnTo>
                    <a:pt x="5618090" y="12699"/>
                  </a:lnTo>
                  <a:lnTo>
                    <a:pt x="5668611" y="0"/>
                  </a:lnTo>
                  <a:lnTo>
                    <a:pt x="6604923" y="0"/>
                  </a:lnTo>
                  <a:lnTo>
                    <a:pt x="6692084" y="12699"/>
                  </a:lnTo>
                  <a:close/>
                </a:path>
                <a:path w="15814040" h="10071100">
                  <a:moveTo>
                    <a:pt x="10208566" y="12699"/>
                  </a:moveTo>
                  <a:lnTo>
                    <a:pt x="9134563" y="12699"/>
                  </a:lnTo>
                  <a:lnTo>
                    <a:pt x="9221728" y="0"/>
                  </a:lnTo>
                  <a:lnTo>
                    <a:pt x="10158045" y="0"/>
                  </a:lnTo>
                  <a:lnTo>
                    <a:pt x="10208566" y="12699"/>
                  </a:lnTo>
                  <a:close/>
                </a:path>
                <a:path w="15814040" h="10071100">
                  <a:moveTo>
                    <a:pt x="6855681" y="25399"/>
                  </a:moveTo>
                  <a:lnTo>
                    <a:pt x="5294627" y="25399"/>
                  </a:lnTo>
                  <a:lnTo>
                    <a:pt x="5350808" y="12699"/>
                  </a:lnTo>
                  <a:lnTo>
                    <a:pt x="6775649" y="12699"/>
                  </a:lnTo>
                  <a:lnTo>
                    <a:pt x="6855681" y="25399"/>
                  </a:lnTo>
                  <a:close/>
                </a:path>
                <a:path w="15814040" h="10071100">
                  <a:moveTo>
                    <a:pt x="10532030" y="25399"/>
                  </a:moveTo>
                  <a:lnTo>
                    <a:pt x="8970950" y="25399"/>
                  </a:lnTo>
                  <a:lnTo>
                    <a:pt x="9050991" y="12699"/>
                  </a:lnTo>
                  <a:lnTo>
                    <a:pt x="10475848" y="12699"/>
                  </a:lnTo>
                  <a:lnTo>
                    <a:pt x="10532030" y="25399"/>
                  </a:lnTo>
                  <a:close/>
                </a:path>
                <a:path w="15814040" h="10071100">
                  <a:moveTo>
                    <a:pt x="5633694" y="38099"/>
                  </a:moveTo>
                  <a:lnTo>
                    <a:pt x="5001736" y="38099"/>
                  </a:lnTo>
                  <a:lnTo>
                    <a:pt x="5061812" y="25399"/>
                  </a:lnTo>
                  <a:lnTo>
                    <a:pt x="5683126" y="25399"/>
                  </a:lnTo>
                  <a:lnTo>
                    <a:pt x="5633694" y="38099"/>
                  </a:lnTo>
                  <a:close/>
                </a:path>
                <a:path w="15814040" h="10071100">
                  <a:moveTo>
                    <a:pt x="7876323" y="292099"/>
                  </a:moveTo>
                  <a:lnTo>
                    <a:pt x="7828549" y="292099"/>
                  </a:lnTo>
                  <a:lnTo>
                    <a:pt x="7809091" y="279399"/>
                  </a:lnTo>
                  <a:lnTo>
                    <a:pt x="7787336" y="266699"/>
                  </a:lnTo>
                  <a:lnTo>
                    <a:pt x="7736697" y="241299"/>
                  </a:lnTo>
                  <a:lnTo>
                    <a:pt x="7676160" y="215899"/>
                  </a:lnTo>
                  <a:lnTo>
                    <a:pt x="7605255" y="190499"/>
                  </a:lnTo>
                  <a:lnTo>
                    <a:pt x="7565766" y="177799"/>
                  </a:lnTo>
                  <a:lnTo>
                    <a:pt x="7523509" y="165099"/>
                  </a:lnTo>
                  <a:lnTo>
                    <a:pt x="7478424" y="152399"/>
                  </a:lnTo>
                  <a:lnTo>
                    <a:pt x="7430453" y="139699"/>
                  </a:lnTo>
                  <a:lnTo>
                    <a:pt x="7379536" y="126999"/>
                  </a:lnTo>
                  <a:lnTo>
                    <a:pt x="7325615" y="114299"/>
                  </a:lnTo>
                  <a:lnTo>
                    <a:pt x="7268630" y="114299"/>
                  </a:lnTo>
                  <a:lnTo>
                    <a:pt x="7208523" y="101599"/>
                  </a:lnTo>
                  <a:lnTo>
                    <a:pt x="7078708" y="76199"/>
                  </a:lnTo>
                  <a:lnTo>
                    <a:pt x="6935697" y="50799"/>
                  </a:lnTo>
                  <a:lnTo>
                    <a:pt x="6859096" y="50799"/>
                  </a:lnTo>
                  <a:lnTo>
                    <a:pt x="6779020" y="38099"/>
                  </a:lnTo>
                  <a:lnTo>
                    <a:pt x="6695410" y="38099"/>
                  </a:lnTo>
                  <a:lnTo>
                    <a:pt x="6608206" y="25399"/>
                  </a:lnTo>
                  <a:lnTo>
                    <a:pt x="6932240" y="25399"/>
                  </a:lnTo>
                  <a:lnTo>
                    <a:pt x="7075187" y="50799"/>
                  </a:lnTo>
                  <a:lnTo>
                    <a:pt x="7204983" y="76199"/>
                  </a:lnTo>
                  <a:lnTo>
                    <a:pt x="7265104" y="76199"/>
                  </a:lnTo>
                  <a:lnTo>
                    <a:pt x="7322122" y="88899"/>
                  </a:lnTo>
                  <a:lnTo>
                    <a:pt x="7376099" y="101599"/>
                  </a:lnTo>
                  <a:lnTo>
                    <a:pt x="7427095" y="114299"/>
                  </a:lnTo>
                  <a:lnTo>
                    <a:pt x="7475173" y="126999"/>
                  </a:lnTo>
                  <a:lnTo>
                    <a:pt x="7520395" y="139699"/>
                  </a:lnTo>
                  <a:lnTo>
                    <a:pt x="7562821" y="152399"/>
                  </a:lnTo>
                  <a:lnTo>
                    <a:pt x="7602514" y="165099"/>
                  </a:lnTo>
                  <a:lnTo>
                    <a:pt x="7639535" y="177799"/>
                  </a:lnTo>
                  <a:lnTo>
                    <a:pt x="7705807" y="203199"/>
                  </a:lnTo>
                  <a:lnTo>
                    <a:pt x="7762129" y="228599"/>
                  </a:lnTo>
                  <a:lnTo>
                    <a:pt x="7808994" y="253999"/>
                  </a:lnTo>
                  <a:lnTo>
                    <a:pt x="7829034" y="266699"/>
                  </a:lnTo>
                  <a:lnTo>
                    <a:pt x="7846895" y="266699"/>
                  </a:lnTo>
                  <a:lnTo>
                    <a:pt x="7862637" y="279399"/>
                  </a:lnTo>
                  <a:lnTo>
                    <a:pt x="7876323" y="292099"/>
                  </a:lnTo>
                  <a:close/>
                </a:path>
                <a:path w="15814040" h="10071100">
                  <a:moveTo>
                    <a:pt x="7987030" y="304799"/>
                  </a:moveTo>
                  <a:lnTo>
                    <a:pt x="7926212" y="304799"/>
                  </a:lnTo>
                  <a:lnTo>
                    <a:pt x="7936206" y="292099"/>
                  </a:lnTo>
                  <a:lnTo>
                    <a:pt x="7948118" y="292099"/>
                  </a:lnTo>
                  <a:lnTo>
                    <a:pt x="7962012" y="279399"/>
                  </a:lnTo>
                  <a:lnTo>
                    <a:pt x="7977948" y="266699"/>
                  </a:lnTo>
                  <a:lnTo>
                    <a:pt x="7995990" y="266699"/>
                  </a:lnTo>
                  <a:lnTo>
                    <a:pt x="8016199" y="253999"/>
                  </a:lnTo>
                  <a:lnTo>
                    <a:pt x="8063366" y="228599"/>
                  </a:lnTo>
                  <a:lnTo>
                    <a:pt x="8119945" y="203199"/>
                  </a:lnTo>
                  <a:lnTo>
                    <a:pt x="8186433" y="177799"/>
                  </a:lnTo>
                  <a:lnTo>
                    <a:pt x="8223547" y="165099"/>
                  </a:lnTo>
                  <a:lnTo>
                    <a:pt x="8263325" y="152399"/>
                  </a:lnTo>
                  <a:lnTo>
                    <a:pt x="8305828" y="139699"/>
                  </a:lnTo>
                  <a:lnTo>
                    <a:pt x="8351117" y="126999"/>
                  </a:lnTo>
                  <a:lnTo>
                    <a:pt x="8399256" y="114299"/>
                  </a:lnTo>
                  <a:lnTo>
                    <a:pt x="8450307" y="101599"/>
                  </a:lnTo>
                  <a:lnTo>
                    <a:pt x="8504330" y="88899"/>
                  </a:lnTo>
                  <a:lnTo>
                    <a:pt x="8561388" y="76199"/>
                  </a:lnTo>
                  <a:lnTo>
                    <a:pt x="8621544" y="76199"/>
                  </a:lnTo>
                  <a:lnTo>
                    <a:pt x="8751395" y="50799"/>
                  </a:lnTo>
                  <a:lnTo>
                    <a:pt x="8894378" y="25399"/>
                  </a:lnTo>
                  <a:lnTo>
                    <a:pt x="9314994" y="25399"/>
                  </a:lnTo>
                  <a:lnTo>
                    <a:pt x="9223966" y="38099"/>
                  </a:lnTo>
                  <a:lnTo>
                    <a:pt x="9052884" y="38099"/>
                  </a:lnTo>
                  <a:lnTo>
                    <a:pt x="8896031" y="63499"/>
                  </a:lnTo>
                  <a:lnTo>
                    <a:pt x="8822791" y="63499"/>
                  </a:lnTo>
                  <a:lnTo>
                    <a:pt x="8686381" y="88899"/>
                  </a:lnTo>
                  <a:lnTo>
                    <a:pt x="8623090" y="101599"/>
                  </a:lnTo>
                  <a:lnTo>
                    <a:pt x="8562996" y="114299"/>
                  </a:lnTo>
                  <a:lnTo>
                    <a:pt x="8506038" y="126999"/>
                  </a:lnTo>
                  <a:lnTo>
                    <a:pt x="8452155" y="139699"/>
                  </a:lnTo>
                  <a:lnTo>
                    <a:pt x="8401288" y="152399"/>
                  </a:lnTo>
                  <a:lnTo>
                    <a:pt x="8353376" y="165099"/>
                  </a:lnTo>
                  <a:lnTo>
                    <a:pt x="8308360" y="177799"/>
                  </a:lnTo>
                  <a:lnTo>
                    <a:pt x="8266178" y="190499"/>
                  </a:lnTo>
                  <a:lnTo>
                    <a:pt x="8226771" y="203199"/>
                  </a:lnTo>
                  <a:lnTo>
                    <a:pt x="8190078" y="215899"/>
                  </a:lnTo>
                  <a:lnTo>
                    <a:pt x="8124595" y="241299"/>
                  </a:lnTo>
                  <a:lnTo>
                    <a:pt x="8095685" y="253999"/>
                  </a:lnTo>
                  <a:lnTo>
                    <a:pt x="8069248" y="253999"/>
                  </a:lnTo>
                  <a:lnTo>
                    <a:pt x="8045224" y="266699"/>
                  </a:lnTo>
                  <a:lnTo>
                    <a:pt x="8023553" y="279399"/>
                  </a:lnTo>
                  <a:lnTo>
                    <a:pt x="8004175" y="292099"/>
                  </a:lnTo>
                  <a:lnTo>
                    <a:pt x="7987030" y="304799"/>
                  </a:lnTo>
                  <a:close/>
                </a:path>
                <a:path w="15814040" h="10071100">
                  <a:moveTo>
                    <a:pt x="10824920" y="38099"/>
                  </a:moveTo>
                  <a:lnTo>
                    <a:pt x="10149794" y="38099"/>
                  </a:lnTo>
                  <a:lnTo>
                    <a:pt x="10101401" y="25399"/>
                  </a:lnTo>
                  <a:lnTo>
                    <a:pt x="10764844" y="25399"/>
                  </a:lnTo>
                  <a:lnTo>
                    <a:pt x="10824920" y="38099"/>
                  </a:lnTo>
                  <a:close/>
                </a:path>
                <a:path w="15814040" h="10071100">
                  <a:moveTo>
                    <a:pt x="5261441" y="50799"/>
                  </a:moveTo>
                  <a:lnTo>
                    <a:pt x="4691621" y="50799"/>
                  </a:lnTo>
                  <a:lnTo>
                    <a:pt x="4754842" y="38099"/>
                  </a:lnTo>
                  <a:lnTo>
                    <a:pt x="5317231" y="38099"/>
                  </a:lnTo>
                  <a:lnTo>
                    <a:pt x="5261441" y="50799"/>
                  </a:lnTo>
                  <a:close/>
                </a:path>
                <a:path w="15814040" h="10071100">
                  <a:moveTo>
                    <a:pt x="11135035" y="50799"/>
                  </a:moveTo>
                  <a:lnTo>
                    <a:pt x="10460609" y="50799"/>
                  </a:lnTo>
                  <a:lnTo>
                    <a:pt x="10406514" y="38099"/>
                  </a:lnTo>
                  <a:lnTo>
                    <a:pt x="11071814" y="38099"/>
                  </a:lnTo>
                  <a:lnTo>
                    <a:pt x="11135035" y="50799"/>
                  </a:lnTo>
                  <a:close/>
                </a:path>
                <a:path w="15814040" h="10071100">
                  <a:moveTo>
                    <a:pt x="4971147" y="63499"/>
                  </a:moveTo>
                  <a:lnTo>
                    <a:pt x="4498842" y="63499"/>
                  </a:lnTo>
                  <a:lnTo>
                    <a:pt x="4563591" y="50799"/>
                  </a:lnTo>
                  <a:lnTo>
                    <a:pt x="5030623" y="50799"/>
                  </a:lnTo>
                  <a:lnTo>
                    <a:pt x="4971147" y="63499"/>
                  </a:lnTo>
                  <a:close/>
                </a:path>
                <a:path w="15814040" h="10071100">
                  <a:moveTo>
                    <a:pt x="11327814" y="63499"/>
                  </a:moveTo>
                  <a:lnTo>
                    <a:pt x="10802048" y="63499"/>
                  </a:lnTo>
                  <a:lnTo>
                    <a:pt x="10743276" y="50799"/>
                  </a:lnTo>
                  <a:lnTo>
                    <a:pt x="11263065" y="50799"/>
                  </a:lnTo>
                  <a:lnTo>
                    <a:pt x="11327814" y="63499"/>
                  </a:lnTo>
                  <a:close/>
                </a:path>
                <a:path w="15814040" h="10071100">
                  <a:moveTo>
                    <a:pt x="4727012" y="76199"/>
                  </a:moveTo>
                  <a:lnTo>
                    <a:pt x="4235651" y="76199"/>
                  </a:lnTo>
                  <a:lnTo>
                    <a:pt x="4302018" y="63499"/>
                  </a:lnTo>
                  <a:lnTo>
                    <a:pt x="4788923" y="63499"/>
                  </a:lnTo>
                  <a:lnTo>
                    <a:pt x="4727012" y="76199"/>
                  </a:lnTo>
                  <a:close/>
                </a:path>
                <a:path w="15814040" h="10071100">
                  <a:moveTo>
                    <a:pt x="11591005" y="76199"/>
                  </a:moveTo>
                  <a:lnTo>
                    <a:pt x="11043645" y="76199"/>
                  </a:lnTo>
                  <a:lnTo>
                    <a:pt x="10982326" y="63499"/>
                  </a:lnTo>
                  <a:lnTo>
                    <a:pt x="11524638" y="63499"/>
                  </a:lnTo>
                  <a:lnTo>
                    <a:pt x="11591005" y="76199"/>
                  </a:lnTo>
                  <a:close/>
                </a:path>
                <a:path w="15814040" h="10071100">
                  <a:moveTo>
                    <a:pt x="4474279" y="88899"/>
                  </a:moveTo>
                  <a:lnTo>
                    <a:pt x="4034692" y="88899"/>
                  </a:lnTo>
                  <a:lnTo>
                    <a:pt x="4101958" y="76199"/>
                  </a:lnTo>
                  <a:lnTo>
                    <a:pt x="4538168" y="76199"/>
                  </a:lnTo>
                  <a:lnTo>
                    <a:pt x="4474279" y="88899"/>
                  </a:lnTo>
                  <a:close/>
                </a:path>
                <a:path w="15814040" h="10071100">
                  <a:moveTo>
                    <a:pt x="11791964" y="88899"/>
                  </a:moveTo>
                  <a:lnTo>
                    <a:pt x="11294292" y="88899"/>
                  </a:lnTo>
                  <a:lnTo>
                    <a:pt x="11230882" y="76199"/>
                  </a:lnTo>
                  <a:lnTo>
                    <a:pt x="11724698" y="76199"/>
                  </a:lnTo>
                  <a:lnTo>
                    <a:pt x="11791964" y="88899"/>
                  </a:lnTo>
                  <a:close/>
                </a:path>
                <a:path w="15814040" h="10071100">
                  <a:moveTo>
                    <a:pt x="4214774" y="101599"/>
                  </a:moveTo>
                  <a:lnTo>
                    <a:pt x="3763528" y="101599"/>
                  </a:lnTo>
                  <a:lnTo>
                    <a:pt x="3831574" y="88899"/>
                  </a:lnTo>
                  <a:lnTo>
                    <a:pt x="4280185" y="88899"/>
                  </a:lnTo>
                  <a:lnTo>
                    <a:pt x="4214774" y="101599"/>
                  </a:lnTo>
                  <a:close/>
                </a:path>
                <a:path w="15814040" h="10071100">
                  <a:moveTo>
                    <a:pt x="12063127" y="101599"/>
                  </a:moveTo>
                  <a:lnTo>
                    <a:pt x="11552164" y="101599"/>
                  </a:lnTo>
                  <a:lnTo>
                    <a:pt x="11487119" y="88899"/>
                  </a:lnTo>
                  <a:lnTo>
                    <a:pt x="11995082" y="88899"/>
                  </a:lnTo>
                  <a:lnTo>
                    <a:pt x="12063127" y="101599"/>
                  </a:lnTo>
                  <a:close/>
                </a:path>
                <a:path w="15814040" h="10071100">
                  <a:moveTo>
                    <a:pt x="3816816" y="126999"/>
                  </a:moveTo>
                  <a:lnTo>
                    <a:pt x="3353781" y="126999"/>
                  </a:lnTo>
                  <a:lnTo>
                    <a:pt x="3627107" y="101599"/>
                  </a:lnTo>
                  <a:lnTo>
                    <a:pt x="4083053" y="101599"/>
                  </a:lnTo>
                  <a:lnTo>
                    <a:pt x="4016800" y="114299"/>
                  </a:lnTo>
                  <a:lnTo>
                    <a:pt x="3883653" y="114299"/>
                  </a:lnTo>
                  <a:lnTo>
                    <a:pt x="3816816" y="126999"/>
                  </a:lnTo>
                  <a:close/>
                </a:path>
                <a:path w="15814040" h="10071100">
                  <a:moveTo>
                    <a:pt x="12267865" y="114299"/>
                  </a:moveTo>
                  <a:lnTo>
                    <a:pt x="11749212" y="114299"/>
                  </a:lnTo>
                  <a:lnTo>
                    <a:pt x="11683239" y="101599"/>
                  </a:lnTo>
                  <a:lnTo>
                    <a:pt x="12199549" y="101599"/>
                  </a:lnTo>
                  <a:lnTo>
                    <a:pt x="12267865" y="114299"/>
                  </a:lnTo>
                  <a:close/>
                </a:path>
                <a:path w="15814040" h="10071100">
                  <a:moveTo>
                    <a:pt x="13473708" y="190499"/>
                  </a:moveTo>
                  <a:lnTo>
                    <a:pt x="13083686" y="190499"/>
                  </a:lnTo>
                  <a:lnTo>
                    <a:pt x="12952201" y="177799"/>
                  </a:lnTo>
                  <a:lnTo>
                    <a:pt x="12819672" y="177799"/>
                  </a:lnTo>
                  <a:lnTo>
                    <a:pt x="12552393" y="152399"/>
                  </a:lnTo>
                  <a:lnTo>
                    <a:pt x="12418099" y="152399"/>
                  </a:lnTo>
                  <a:lnTo>
                    <a:pt x="12149344" y="126999"/>
                  </a:lnTo>
                  <a:lnTo>
                    <a:pt x="12015339" y="126999"/>
                  </a:lnTo>
                  <a:lnTo>
                    <a:pt x="11948529" y="114299"/>
                  </a:lnTo>
                  <a:lnTo>
                    <a:pt x="12404558" y="114299"/>
                  </a:lnTo>
                  <a:lnTo>
                    <a:pt x="12677348" y="139699"/>
                  </a:lnTo>
                  <a:lnTo>
                    <a:pt x="12812967" y="139699"/>
                  </a:lnTo>
                  <a:lnTo>
                    <a:pt x="13081452" y="165099"/>
                  </a:lnTo>
                  <a:lnTo>
                    <a:pt x="13213840" y="165099"/>
                  </a:lnTo>
                  <a:lnTo>
                    <a:pt x="13473708" y="190499"/>
                  </a:lnTo>
                  <a:close/>
                </a:path>
                <a:path w="15814040" h="10071100">
                  <a:moveTo>
                    <a:pt x="3346695" y="152399"/>
                  </a:moveTo>
                  <a:lnTo>
                    <a:pt x="2946179" y="152399"/>
                  </a:lnTo>
                  <a:lnTo>
                    <a:pt x="3217356" y="126999"/>
                  </a:lnTo>
                  <a:lnTo>
                    <a:pt x="3615592" y="126999"/>
                  </a:lnTo>
                  <a:lnTo>
                    <a:pt x="3346695" y="152399"/>
                  </a:lnTo>
                  <a:close/>
                </a:path>
                <a:path w="15814040" h="10071100">
                  <a:moveTo>
                    <a:pt x="2945781" y="177799"/>
                  </a:moveTo>
                  <a:lnTo>
                    <a:pt x="2547191" y="177799"/>
                  </a:lnTo>
                  <a:lnTo>
                    <a:pt x="2811907" y="152399"/>
                  </a:lnTo>
                  <a:lnTo>
                    <a:pt x="3212505" y="152399"/>
                  </a:lnTo>
                  <a:lnTo>
                    <a:pt x="2945781" y="177799"/>
                  </a:lnTo>
                  <a:close/>
                </a:path>
                <a:path w="15814040" h="10071100">
                  <a:moveTo>
                    <a:pt x="2553265" y="203199"/>
                  </a:moveTo>
                  <a:lnTo>
                    <a:pt x="2163284" y="203199"/>
                  </a:lnTo>
                  <a:lnTo>
                    <a:pt x="2417227" y="177799"/>
                  </a:lnTo>
                  <a:lnTo>
                    <a:pt x="2813705" y="177799"/>
                  </a:lnTo>
                  <a:lnTo>
                    <a:pt x="2553265" y="203199"/>
                  </a:lnTo>
                  <a:close/>
                </a:path>
                <a:path w="15814040" h="10071100">
                  <a:moveTo>
                    <a:pt x="15425011" y="10071099"/>
                  </a:moveTo>
                  <a:lnTo>
                    <a:pt x="15405885" y="10071099"/>
                  </a:lnTo>
                  <a:lnTo>
                    <a:pt x="15405885" y="342899"/>
                  </a:lnTo>
                  <a:lnTo>
                    <a:pt x="15333216" y="342899"/>
                  </a:lnTo>
                  <a:lnTo>
                    <a:pt x="15172144" y="330199"/>
                  </a:lnTo>
                  <a:lnTo>
                    <a:pt x="14395896" y="279399"/>
                  </a:lnTo>
                  <a:lnTo>
                    <a:pt x="13717470" y="228599"/>
                  </a:lnTo>
                  <a:lnTo>
                    <a:pt x="13594626" y="215899"/>
                  </a:lnTo>
                  <a:lnTo>
                    <a:pt x="13469597" y="215899"/>
                  </a:lnTo>
                  <a:lnTo>
                    <a:pt x="13213899" y="190499"/>
                  </a:lnTo>
                  <a:lnTo>
                    <a:pt x="13600709" y="190499"/>
                  </a:lnTo>
                  <a:lnTo>
                    <a:pt x="13725436" y="203199"/>
                  </a:lnTo>
                  <a:lnTo>
                    <a:pt x="14252138" y="241299"/>
                  </a:lnTo>
                  <a:lnTo>
                    <a:pt x="14412619" y="241299"/>
                  </a:lnTo>
                  <a:lnTo>
                    <a:pt x="14794909" y="266699"/>
                  </a:lnTo>
                  <a:lnTo>
                    <a:pt x="14994924" y="292099"/>
                  </a:lnTo>
                  <a:lnTo>
                    <a:pt x="15415449" y="317499"/>
                  </a:lnTo>
                  <a:lnTo>
                    <a:pt x="15428199" y="317499"/>
                  </a:lnTo>
                  <a:lnTo>
                    <a:pt x="15428199" y="495299"/>
                  </a:lnTo>
                  <a:lnTo>
                    <a:pt x="15813905" y="495299"/>
                  </a:lnTo>
                  <a:lnTo>
                    <a:pt x="15813905" y="520699"/>
                  </a:lnTo>
                  <a:lnTo>
                    <a:pt x="15425011" y="520699"/>
                  </a:lnTo>
                  <a:lnTo>
                    <a:pt x="15425011" y="10071099"/>
                  </a:lnTo>
                  <a:close/>
                </a:path>
                <a:path w="15814040" h="10071100">
                  <a:moveTo>
                    <a:pt x="22313" y="10071099"/>
                  </a:moveTo>
                  <a:lnTo>
                    <a:pt x="0" y="10071099"/>
                  </a:lnTo>
                  <a:lnTo>
                    <a:pt x="0" y="495299"/>
                  </a:lnTo>
                  <a:lnTo>
                    <a:pt x="398456" y="495299"/>
                  </a:lnTo>
                  <a:lnTo>
                    <a:pt x="398456" y="317499"/>
                  </a:lnTo>
                  <a:lnTo>
                    <a:pt x="411207" y="317499"/>
                  </a:lnTo>
                  <a:lnTo>
                    <a:pt x="610387" y="304799"/>
                  </a:lnTo>
                  <a:lnTo>
                    <a:pt x="869101" y="279399"/>
                  </a:lnTo>
                  <a:lnTo>
                    <a:pt x="1466583" y="241299"/>
                  </a:lnTo>
                  <a:lnTo>
                    <a:pt x="1979007" y="203199"/>
                  </a:lnTo>
                  <a:lnTo>
                    <a:pt x="2425358" y="203199"/>
                  </a:lnTo>
                  <a:lnTo>
                    <a:pt x="2299297" y="215899"/>
                  </a:lnTo>
                  <a:lnTo>
                    <a:pt x="2175311" y="215899"/>
                  </a:lnTo>
                  <a:lnTo>
                    <a:pt x="2053629" y="228599"/>
                  </a:lnTo>
                  <a:lnTo>
                    <a:pt x="1384684" y="279399"/>
                  </a:lnTo>
                  <a:lnTo>
                    <a:pt x="1013705" y="304799"/>
                  </a:lnTo>
                  <a:lnTo>
                    <a:pt x="856192" y="304799"/>
                  </a:lnTo>
                  <a:lnTo>
                    <a:pt x="689167" y="317499"/>
                  </a:lnTo>
                  <a:lnTo>
                    <a:pt x="558656" y="330199"/>
                  </a:lnTo>
                  <a:lnTo>
                    <a:pt x="468229" y="342899"/>
                  </a:lnTo>
                  <a:lnTo>
                    <a:pt x="427144" y="342899"/>
                  </a:lnTo>
                  <a:lnTo>
                    <a:pt x="427144" y="507999"/>
                  </a:lnTo>
                  <a:lnTo>
                    <a:pt x="427144" y="520699"/>
                  </a:lnTo>
                  <a:lnTo>
                    <a:pt x="22313" y="520699"/>
                  </a:lnTo>
                  <a:lnTo>
                    <a:pt x="22313" y="10071099"/>
                  </a:lnTo>
                  <a:close/>
                </a:path>
                <a:path w="15814040" h="10071100">
                  <a:moveTo>
                    <a:pt x="7911734" y="317499"/>
                  </a:moveTo>
                  <a:lnTo>
                    <a:pt x="7873723" y="317499"/>
                  </a:lnTo>
                  <a:lnTo>
                    <a:pt x="7860805" y="304799"/>
                  </a:lnTo>
                  <a:lnTo>
                    <a:pt x="7845767" y="292099"/>
                  </a:lnTo>
                  <a:lnTo>
                    <a:pt x="7888014" y="292099"/>
                  </a:lnTo>
                  <a:lnTo>
                    <a:pt x="7897772" y="304799"/>
                  </a:lnTo>
                  <a:lnTo>
                    <a:pt x="7905658" y="304799"/>
                  </a:lnTo>
                  <a:lnTo>
                    <a:pt x="7911734" y="317499"/>
                  </a:lnTo>
                  <a:close/>
                </a:path>
                <a:path w="15814040" h="10071100">
                  <a:moveTo>
                    <a:pt x="7959196" y="317499"/>
                  </a:moveTo>
                  <a:lnTo>
                    <a:pt x="7911734" y="317499"/>
                  </a:lnTo>
                  <a:lnTo>
                    <a:pt x="7918076" y="304799"/>
                  </a:lnTo>
                  <a:lnTo>
                    <a:pt x="7972057" y="304799"/>
                  </a:lnTo>
                  <a:lnTo>
                    <a:pt x="7959196" y="317499"/>
                  </a:lnTo>
                  <a:close/>
                </a:path>
                <a:path w="15814040" h="10071100">
                  <a:moveTo>
                    <a:pt x="7939571" y="330199"/>
                  </a:moveTo>
                  <a:lnTo>
                    <a:pt x="7893429" y="330199"/>
                  </a:lnTo>
                  <a:lnTo>
                    <a:pt x="7884578" y="317499"/>
                  </a:lnTo>
                  <a:lnTo>
                    <a:pt x="7948388" y="317499"/>
                  </a:lnTo>
                  <a:lnTo>
                    <a:pt x="7939571" y="330199"/>
                  </a:lnTo>
                  <a:close/>
                </a:path>
                <a:path w="15814040" h="10071100">
                  <a:moveTo>
                    <a:pt x="7930859" y="10071099"/>
                  </a:moveTo>
                  <a:lnTo>
                    <a:pt x="7905358" y="10071099"/>
                  </a:lnTo>
                  <a:lnTo>
                    <a:pt x="7905358" y="330199"/>
                  </a:lnTo>
                  <a:lnTo>
                    <a:pt x="7932686" y="330199"/>
                  </a:lnTo>
                  <a:lnTo>
                    <a:pt x="7927672" y="342899"/>
                  </a:lnTo>
                  <a:lnTo>
                    <a:pt x="7930859" y="495299"/>
                  </a:lnTo>
                  <a:lnTo>
                    <a:pt x="7930859" y="10071099"/>
                  </a:lnTo>
                  <a:close/>
                </a:path>
                <a:path w="15814040" h="10071100">
                  <a:moveTo>
                    <a:pt x="427144" y="10071099"/>
                  </a:moveTo>
                  <a:lnTo>
                    <a:pt x="401643" y="10071099"/>
                  </a:lnTo>
                  <a:lnTo>
                    <a:pt x="401643" y="520699"/>
                  </a:lnTo>
                  <a:lnTo>
                    <a:pt x="427144" y="520699"/>
                  </a:lnTo>
                  <a:lnTo>
                    <a:pt x="427144" y="10071099"/>
                  </a:lnTo>
                  <a:close/>
                </a:path>
                <a:path w="15814040" h="10071100">
                  <a:moveTo>
                    <a:pt x="15813905" y="10071099"/>
                  </a:moveTo>
                  <a:lnTo>
                    <a:pt x="15782028" y="10071099"/>
                  </a:lnTo>
                  <a:lnTo>
                    <a:pt x="15782028" y="520699"/>
                  </a:lnTo>
                  <a:lnTo>
                    <a:pt x="15813905" y="520699"/>
                  </a:lnTo>
                  <a:lnTo>
                    <a:pt x="15813905" y="10071099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86378" y="7691691"/>
              <a:ext cx="1666239" cy="2595880"/>
            </a:xfrm>
            <a:custGeom>
              <a:avLst/>
              <a:gdLst/>
              <a:ahLst/>
              <a:cxnLst/>
              <a:rect l="l" t="t" r="r" b="b"/>
              <a:pathLst>
                <a:path w="1666239" h="2595879">
                  <a:moveTo>
                    <a:pt x="1665852" y="2595308"/>
                  </a:moveTo>
                  <a:lnTo>
                    <a:pt x="1349423" y="2595308"/>
                  </a:lnTo>
                  <a:lnTo>
                    <a:pt x="1328345" y="2577993"/>
                  </a:lnTo>
                  <a:lnTo>
                    <a:pt x="1293420" y="2553649"/>
                  </a:lnTo>
                  <a:lnTo>
                    <a:pt x="1259187" y="2532311"/>
                  </a:lnTo>
                  <a:lnTo>
                    <a:pt x="1225582" y="2512014"/>
                  </a:lnTo>
                  <a:lnTo>
                    <a:pt x="1192543" y="2490796"/>
                  </a:lnTo>
                  <a:lnTo>
                    <a:pt x="1160006" y="2466697"/>
                  </a:lnTo>
                  <a:lnTo>
                    <a:pt x="1127908" y="2437752"/>
                  </a:lnTo>
                  <a:lnTo>
                    <a:pt x="1096186" y="2402000"/>
                  </a:lnTo>
                  <a:lnTo>
                    <a:pt x="1064777" y="2357479"/>
                  </a:lnTo>
                  <a:lnTo>
                    <a:pt x="1033619" y="2302226"/>
                  </a:lnTo>
                  <a:lnTo>
                    <a:pt x="0" y="274474"/>
                  </a:lnTo>
                  <a:lnTo>
                    <a:pt x="538698" y="0"/>
                  </a:lnTo>
                  <a:lnTo>
                    <a:pt x="1301052" y="1508048"/>
                  </a:lnTo>
                  <a:lnTo>
                    <a:pt x="1526422" y="1937535"/>
                  </a:lnTo>
                  <a:lnTo>
                    <a:pt x="1558180" y="1998897"/>
                  </a:lnTo>
                  <a:lnTo>
                    <a:pt x="1582018" y="2054697"/>
                  </a:lnTo>
                  <a:lnTo>
                    <a:pt x="1599025" y="2105647"/>
                  </a:lnTo>
                  <a:lnTo>
                    <a:pt x="1610291" y="2152456"/>
                  </a:lnTo>
                  <a:lnTo>
                    <a:pt x="1616906" y="2195836"/>
                  </a:lnTo>
                  <a:lnTo>
                    <a:pt x="1619961" y="2236495"/>
                  </a:lnTo>
                  <a:lnTo>
                    <a:pt x="1620545" y="2275145"/>
                  </a:lnTo>
                  <a:lnTo>
                    <a:pt x="1618665" y="2349258"/>
                  </a:lnTo>
                  <a:lnTo>
                    <a:pt x="1618381" y="2386141"/>
                  </a:lnTo>
                  <a:lnTo>
                    <a:pt x="1619987" y="2423857"/>
                  </a:lnTo>
                  <a:lnTo>
                    <a:pt x="1624573" y="2463115"/>
                  </a:lnTo>
                  <a:lnTo>
                    <a:pt x="1633231" y="2504626"/>
                  </a:lnTo>
                  <a:lnTo>
                    <a:pt x="1647050" y="2549100"/>
                  </a:lnTo>
                  <a:lnTo>
                    <a:pt x="1665852" y="2595308"/>
                  </a:lnTo>
                  <a:close/>
                </a:path>
              </a:pathLst>
            </a:custGeom>
            <a:solidFill>
              <a:srgbClr val="408E9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34" y="6128829"/>
              <a:ext cx="1502395" cy="198392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904507" y="7189780"/>
              <a:ext cx="643890" cy="872490"/>
            </a:xfrm>
            <a:custGeom>
              <a:avLst/>
              <a:gdLst/>
              <a:ahLst/>
              <a:cxnLst/>
              <a:rect l="l" t="t" r="r" b="b"/>
              <a:pathLst>
                <a:path w="643890" h="872490">
                  <a:moveTo>
                    <a:pt x="640349" y="419714"/>
                  </a:moveTo>
                  <a:lnTo>
                    <a:pt x="606264" y="496139"/>
                  </a:lnTo>
                  <a:lnTo>
                    <a:pt x="576431" y="532708"/>
                  </a:lnTo>
                  <a:lnTo>
                    <a:pt x="542462" y="565918"/>
                  </a:lnTo>
                  <a:lnTo>
                    <a:pt x="507168" y="596908"/>
                  </a:lnTo>
                  <a:lnTo>
                    <a:pt x="472564" y="625646"/>
                  </a:lnTo>
                  <a:lnTo>
                    <a:pt x="437080" y="653253"/>
                  </a:lnTo>
                  <a:lnTo>
                    <a:pt x="400716" y="679728"/>
                  </a:lnTo>
                  <a:lnTo>
                    <a:pt x="363473" y="705070"/>
                  </a:lnTo>
                  <a:lnTo>
                    <a:pt x="322212" y="731665"/>
                  </a:lnTo>
                  <a:lnTo>
                    <a:pt x="279924" y="756920"/>
                  </a:lnTo>
                  <a:lnTo>
                    <a:pt x="236668" y="780684"/>
                  </a:lnTo>
                  <a:lnTo>
                    <a:pt x="192504" y="802808"/>
                  </a:lnTo>
                  <a:lnTo>
                    <a:pt x="147493" y="823139"/>
                  </a:lnTo>
                  <a:lnTo>
                    <a:pt x="101693" y="841527"/>
                  </a:lnTo>
                  <a:lnTo>
                    <a:pt x="55166" y="857822"/>
                  </a:lnTo>
                  <a:lnTo>
                    <a:pt x="7969" y="871872"/>
                  </a:lnTo>
                  <a:lnTo>
                    <a:pt x="2679" y="871243"/>
                  </a:lnTo>
                  <a:lnTo>
                    <a:pt x="0" y="867316"/>
                  </a:lnTo>
                  <a:lnTo>
                    <a:pt x="401" y="862447"/>
                  </a:lnTo>
                  <a:lnTo>
                    <a:pt x="4354" y="858995"/>
                  </a:lnTo>
                  <a:lnTo>
                    <a:pt x="53815" y="839534"/>
                  </a:lnTo>
                  <a:lnTo>
                    <a:pt x="102752" y="819098"/>
                  </a:lnTo>
                  <a:lnTo>
                    <a:pt x="151101" y="797517"/>
                  </a:lnTo>
                  <a:lnTo>
                    <a:pt x="198796" y="774621"/>
                  </a:lnTo>
                  <a:lnTo>
                    <a:pt x="245775" y="750239"/>
                  </a:lnTo>
                  <a:lnTo>
                    <a:pt x="291972" y="724202"/>
                  </a:lnTo>
                  <a:lnTo>
                    <a:pt x="337323" y="696339"/>
                  </a:lnTo>
                  <a:lnTo>
                    <a:pt x="376401" y="670310"/>
                  </a:lnTo>
                  <a:lnTo>
                    <a:pt x="414393" y="643091"/>
                  </a:lnTo>
                  <a:lnTo>
                    <a:pt x="451366" y="614702"/>
                  </a:lnTo>
                  <a:lnTo>
                    <a:pt x="487391" y="585163"/>
                  </a:lnTo>
                  <a:lnTo>
                    <a:pt x="522784" y="554671"/>
                  </a:lnTo>
                  <a:lnTo>
                    <a:pt x="557097" y="521877"/>
                  </a:lnTo>
                  <a:lnTo>
                    <a:pt x="587136" y="485686"/>
                  </a:lnTo>
                  <a:lnTo>
                    <a:pt x="609709" y="445003"/>
                  </a:lnTo>
                  <a:lnTo>
                    <a:pt x="621790" y="400113"/>
                  </a:lnTo>
                  <a:lnTo>
                    <a:pt x="619382" y="362073"/>
                  </a:lnTo>
                  <a:lnTo>
                    <a:pt x="581153" y="302507"/>
                  </a:lnTo>
                  <a:lnTo>
                    <a:pt x="550359" y="278963"/>
                  </a:lnTo>
                  <a:lnTo>
                    <a:pt x="515129" y="258231"/>
                  </a:lnTo>
                  <a:lnTo>
                    <a:pt x="477978" y="239304"/>
                  </a:lnTo>
                  <a:lnTo>
                    <a:pt x="441419" y="221171"/>
                  </a:lnTo>
                  <a:lnTo>
                    <a:pt x="407966" y="202823"/>
                  </a:lnTo>
                  <a:lnTo>
                    <a:pt x="371368" y="179551"/>
                  </a:lnTo>
                  <a:lnTo>
                    <a:pt x="334497" y="152923"/>
                  </a:lnTo>
                  <a:lnTo>
                    <a:pt x="299640" y="122795"/>
                  </a:lnTo>
                  <a:lnTo>
                    <a:pt x="269082" y="89019"/>
                  </a:lnTo>
                  <a:lnTo>
                    <a:pt x="245109" y="51451"/>
                  </a:lnTo>
                  <a:lnTo>
                    <a:pt x="230007" y="9943"/>
                  </a:lnTo>
                  <a:lnTo>
                    <a:pt x="231083" y="4280"/>
                  </a:lnTo>
                  <a:lnTo>
                    <a:pt x="235334" y="599"/>
                  </a:lnTo>
                  <a:lnTo>
                    <a:pt x="240526" y="0"/>
                  </a:lnTo>
                  <a:lnTo>
                    <a:pt x="244428" y="3580"/>
                  </a:lnTo>
                  <a:lnTo>
                    <a:pt x="268760" y="46409"/>
                  </a:lnTo>
                  <a:lnTo>
                    <a:pt x="298958" y="85377"/>
                  </a:lnTo>
                  <a:lnTo>
                    <a:pt x="333964" y="120655"/>
                  </a:lnTo>
                  <a:lnTo>
                    <a:pt x="372719" y="152409"/>
                  </a:lnTo>
                  <a:lnTo>
                    <a:pt x="414166" y="180809"/>
                  </a:lnTo>
                  <a:lnTo>
                    <a:pt x="457246" y="206022"/>
                  </a:lnTo>
                  <a:lnTo>
                    <a:pt x="500901" y="228217"/>
                  </a:lnTo>
                  <a:lnTo>
                    <a:pt x="535129" y="244282"/>
                  </a:lnTo>
                  <a:lnTo>
                    <a:pt x="568651" y="262383"/>
                  </a:lnTo>
                  <a:lnTo>
                    <a:pt x="598953" y="284657"/>
                  </a:lnTo>
                  <a:lnTo>
                    <a:pt x="623517" y="313240"/>
                  </a:lnTo>
                  <a:lnTo>
                    <a:pt x="638651" y="346875"/>
                  </a:lnTo>
                  <a:lnTo>
                    <a:pt x="643889" y="383008"/>
                  </a:lnTo>
                  <a:lnTo>
                    <a:pt x="640349" y="419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4491" y="6259969"/>
              <a:ext cx="2212975" cy="4027170"/>
            </a:xfrm>
            <a:custGeom>
              <a:avLst/>
              <a:gdLst/>
              <a:ahLst/>
              <a:cxnLst/>
              <a:rect l="l" t="t" r="r" b="b"/>
              <a:pathLst>
                <a:path w="2212975" h="4027170">
                  <a:moveTo>
                    <a:pt x="642610" y="1726047"/>
                  </a:moveTo>
                  <a:lnTo>
                    <a:pt x="639129" y="1733121"/>
                  </a:lnTo>
                  <a:lnTo>
                    <a:pt x="632393" y="1736334"/>
                  </a:lnTo>
                  <a:lnTo>
                    <a:pt x="625037" y="1732838"/>
                  </a:lnTo>
                  <a:lnTo>
                    <a:pt x="598427" y="1690406"/>
                  </a:lnTo>
                  <a:lnTo>
                    <a:pt x="585611" y="1645270"/>
                  </a:lnTo>
                  <a:lnTo>
                    <a:pt x="582658" y="1598206"/>
                  </a:lnTo>
                  <a:lnTo>
                    <a:pt x="585635" y="1549987"/>
                  </a:lnTo>
                  <a:lnTo>
                    <a:pt x="590609" y="1501390"/>
                  </a:lnTo>
                  <a:lnTo>
                    <a:pt x="593648" y="1453189"/>
                  </a:lnTo>
                  <a:lnTo>
                    <a:pt x="590588" y="1403973"/>
                  </a:lnTo>
                  <a:lnTo>
                    <a:pt x="580719" y="1356794"/>
                  </a:lnTo>
                  <a:lnTo>
                    <a:pt x="565575" y="1311209"/>
                  </a:lnTo>
                  <a:lnTo>
                    <a:pt x="546691" y="1266779"/>
                  </a:lnTo>
                  <a:lnTo>
                    <a:pt x="525601" y="1223063"/>
                  </a:lnTo>
                  <a:lnTo>
                    <a:pt x="503840" y="1179622"/>
                  </a:lnTo>
                  <a:lnTo>
                    <a:pt x="482942" y="1136015"/>
                  </a:lnTo>
                  <a:lnTo>
                    <a:pt x="482178" y="1124895"/>
                  </a:lnTo>
                  <a:lnTo>
                    <a:pt x="488517" y="1117425"/>
                  </a:lnTo>
                  <a:lnTo>
                    <a:pt x="498172" y="1115766"/>
                  </a:lnTo>
                  <a:lnTo>
                    <a:pt x="507359" y="1122078"/>
                  </a:lnTo>
                  <a:lnTo>
                    <a:pt x="534515" y="1162689"/>
                  </a:lnTo>
                  <a:lnTo>
                    <a:pt x="559392" y="1205517"/>
                  </a:lnTo>
                  <a:lnTo>
                    <a:pt x="581344" y="1250188"/>
                  </a:lnTo>
                  <a:lnTo>
                    <a:pt x="599724" y="1296327"/>
                  </a:lnTo>
                  <a:lnTo>
                    <a:pt x="613886" y="1343559"/>
                  </a:lnTo>
                  <a:lnTo>
                    <a:pt x="623184" y="1391509"/>
                  </a:lnTo>
                  <a:lnTo>
                    <a:pt x="626269" y="1431165"/>
                  </a:lnTo>
                  <a:lnTo>
                    <a:pt x="625092" y="1470103"/>
                  </a:lnTo>
                  <a:lnTo>
                    <a:pt x="620998" y="1508837"/>
                  </a:lnTo>
                  <a:lnTo>
                    <a:pt x="615332" y="1547886"/>
                  </a:lnTo>
                  <a:lnTo>
                    <a:pt x="609439" y="1592297"/>
                  </a:lnTo>
                  <a:lnTo>
                    <a:pt x="608903" y="1636685"/>
                  </a:lnTo>
                  <a:lnTo>
                    <a:pt x="617799" y="1679192"/>
                  </a:lnTo>
                  <a:lnTo>
                    <a:pt x="640200" y="1717958"/>
                  </a:lnTo>
                  <a:lnTo>
                    <a:pt x="642610" y="1726047"/>
                  </a:lnTo>
                  <a:close/>
                </a:path>
                <a:path w="2212975" h="4027170">
                  <a:moveTo>
                    <a:pt x="479980" y="1016314"/>
                  </a:moveTo>
                  <a:lnTo>
                    <a:pt x="470590" y="1028015"/>
                  </a:lnTo>
                  <a:lnTo>
                    <a:pt x="456703" y="1028977"/>
                  </a:lnTo>
                  <a:lnTo>
                    <a:pt x="445235" y="1021087"/>
                  </a:lnTo>
                  <a:lnTo>
                    <a:pt x="443100" y="1006237"/>
                  </a:lnTo>
                  <a:lnTo>
                    <a:pt x="452490" y="994536"/>
                  </a:lnTo>
                  <a:lnTo>
                    <a:pt x="466377" y="993574"/>
                  </a:lnTo>
                  <a:lnTo>
                    <a:pt x="477845" y="1001464"/>
                  </a:lnTo>
                  <a:lnTo>
                    <a:pt x="479980" y="1016314"/>
                  </a:lnTo>
                  <a:close/>
                </a:path>
                <a:path w="2212975" h="4027170">
                  <a:moveTo>
                    <a:pt x="386458" y="869151"/>
                  </a:moveTo>
                  <a:lnTo>
                    <a:pt x="383816" y="866391"/>
                  </a:lnTo>
                  <a:lnTo>
                    <a:pt x="382542" y="865251"/>
                  </a:lnTo>
                  <a:lnTo>
                    <a:pt x="381805" y="865049"/>
                  </a:lnTo>
                  <a:lnTo>
                    <a:pt x="381268" y="864110"/>
                  </a:lnTo>
                  <a:lnTo>
                    <a:pt x="374699" y="859144"/>
                  </a:lnTo>
                  <a:lnTo>
                    <a:pt x="376045" y="848416"/>
                  </a:lnTo>
                  <a:lnTo>
                    <a:pt x="383022" y="843189"/>
                  </a:lnTo>
                  <a:lnTo>
                    <a:pt x="388725" y="836821"/>
                  </a:lnTo>
                  <a:lnTo>
                    <a:pt x="390988" y="837241"/>
                  </a:lnTo>
                  <a:lnTo>
                    <a:pt x="383280" y="865452"/>
                  </a:lnTo>
                  <a:lnTo>
                    <a:pt x="386446" y="869092"/>
                  </a:lnTo>
                  <a:close/>
                </a:path>
                <a:path w="2212975" h="4027170">
                  <a:moveTo>
                    <a:pt x="386447" y="869091"/>
                  </a:moveTo>
                  <a:lnTo>
                    <a:pt x="383280" y="865452"/>
                  </a:lnTo>
                  <a:lnTo>
                    <a:pt x="390988" y="837241"/>
                  </a:lnTo>
                  <a:lnTo>
                    <a:pt x="394760" y="837942"/>
                  </a:lnTo>
                  <a:lnTo>
                    <a:pt x="386363" y="868673"/>
                  </a:lnTo>
                  <a:lnTo>
                    <a:pt x="386447" y="869091"/>
                  </a:lnTo>
                  <a:close/>
                </a:path>
                <a:path w="2212975" h="4027170">
                  <a:moveTo>
                    <a:pt x="386899" y="869611"/>
                  </a:moveTo>
                  <a:lnTo>
                    <a:pt x="386447" y="869091"/>
                  </a:lnTo>
                  <a:lnTo>
                    <a:pt x="386363" y="868673"/>
                  </a:lnTo>
                  <a:lnTo>
                    <a:pt x="386899" y="869611"/>
                  </a:lnTo>
                  <a:close/>
                </a:path>
                <a:path w="2212975" h="4027170">
                  <a:moveTo>
                    <a:pt x="388887" y="884818"/>
                  </a:moveTo>
                  <a:lnTo>
                    <a:pt x="388435" y="884298"/>
                  </a:lnTo>
                  <a:lnTo>
                    <a:pt x="386826" y="881481"/>
                  </a:lnTo>
                  <a:lnTo>
                    <a:pt x="386762" y="875915"/>
                  </a:lnTo>
                  <a:lnTo>
                    <a:pt x="386964" y="875178"/>
                  </a:lnTo>
                  <a:lnTo>
                    <a:pt x="386629" y="873501"/>
                  </a:lnTo>
                  <a:lnTo>
                    <a:pt x="387032" y="872026"/>
                  </a:lnTo>
                  <a:lnTo>
                    <a:pt x="386698" y="870349"/>
                  </a:lnTo>
                  <a:lnTo>
                    <a:pt x="386897" y="869608"/>
                  </a:lnTo>
                  <a:lnTo>
                    <a:pt x="386363" y="868673"/>
                  </a:lnTo>
                  <a:lnTo>
                    <a:pt x="394760" y="837942"/>
                  </a:lnTo>
                  <a:lnTo>
                    <a:pt x="397777" y="838502"/>
                  </a:lnTo>
                  <a:lnTo>
                    <a:pt x="399748" y="839992"/>
                  </a:lnTo>
                  <a:lnTo>
                    <a:pt x="388302" y="881884"/>
                  </a:lnTo>
                  <a:lnTo>
                    <a:pt x="388887" y="884818"/>
                  </a:lnTo>
                  <a:close/>
                </a:path>
                <a:path w="2212975" h="4027170">
                  <a:moveTo>
                    <a:pt x="386896" y="869609"/>
                  </a:moveTo>
                  <a:lnTo>
                    <a:pt x="386458" y="869151"/>
                  </a:lnTo>
                  <a:lnTo>
                    <a:pt x="386896" y="869609"/>
                  </a:lnTo>
                  <a:close/>
                </a:path>
                <a:path w="2212975" h="4027170">
                  <a:moveTo>
                    <a:pt x="386899" y="869612"/>
                  </a:moveTo>
                  <a:lnTo>
                    <a:pt x="386698" y="870349"/>
                  </a:lnTo>
                  <a:lnTo>
                    <a:pt x="386458" y="869151"/>
                  </a:lnTo>
                  <a:lnTo>
                    <a:pt x="386899" y="869612"/>
                  </a:lnTo>
                  <a:close/>
                </a:path>
                <a:path w="2212975" h="4027170">
                  <a:moveTo>
                    <a:pt x="386899" y="869612"/>
                  </a:moveTo>
                  <a:close/>
                </a:path>
                <a:path w="2212975" h="4027170">
                  <a:moveTo>
                    <a:pt x="387032" y="872026"/>
                  </a:moveTo>
                  <a:lnTo>
                    <a:pt x="386698" y="870349"/>
                  </a:lnTo>
                  <a:lnTo>
                    <a:pt x="387032" y="872026"/>
                  </a:lnTo>
                  <a:close/>
                </a:path>
                <a:path w="2212975" h="4027170">
                  <a:moveTo>
                    <a:pt x="392054" y="888458"/>
                  </a:moveTo>
                  <a:lnTo>
                    <a:pt x="389792" y="885858"/>
                  </a:lnTo>
                  <a:lnTo>
                    <a:pt x="389708" y="885439"/>
                  </a:lnTo>
                  <a:lnTo>
                    <a:pt x="389339" y="885338"/>
                  </a:lnTo>
                  <a:lnTo>
                    <a:pt x="388887" y="884818"/>
                  </a:lnTo>
                  <a:lnTo>
                    <a:pt x="388302" y="881884"/>
                  </a:lnTo>
                  <a:lnTo>
                    <a:pt x="392054" y="888458"/>
                  </a:lnTo>
                  <a:close/>
                </a:path>
                <a:path w="2212975" h="4027170">
                  <a:moveTo>
                    <a:pt x="404347" y="843467"/>
                  </a:moveTo>
                  <a:lnTo>
                    <a:pt x="392054" y="888458"/>
                  </a:lnTo>
                  <a:lnTo>
                    <a:pt x="388302" y="881884"/>
                  </a:lnTo>
                  <a:lnTo>
                    <a:pt x="399748" y="839992"/>
                  </a:lnTo>
                  <a:lnTo>
                    <a:pt x="404347" y="843467"/>
                  </a:lnTo>
                  <a:close/>
                </a:path>
                <a:path w="2212975" h="4027170">
                  <a:moveTo>
                    <a:pt x="389339" y="885338"/>
                  </a:moveTo>
                  <a:lnTo>
                    <a:pt x="388971" y="885237"/>
                  </a:lnTo>
                  <a:lnTo>
                    <a:pt x="388887" y="884818"/>
                  </a:lnTo>
                  <a:lnTo>
                    <a:pt x="389339" y="885338"/>
                  </a:lnTo>
                  <a:close/>
                </a:path>
                <a:path w="2212975" h="4027170">
                  <a:moveTo>
                    <a:pt x="389792" y="885858"/>
                  </a:moveTo>
                  <a:lnTo>
                    <a:pt x="389339" y="885338"/>
                  </a:lnTo>
                  <a:lnTo>
                    <a:pt x="389708" y="885439"/>
                  </a:lnTo>
                  <a:lnTo>
                    <a:pt x="389792" y="885858"/>
                  </a:lnTo>
                  <a:close/>
                </a:path>
                <a:path w="2212975" h="4027170">
                  <a:moveTo>
                    <a:pt x="417589" y="867528"/>
                  </a:moveTo>
                  <a:lnTo>
                    <a:pt x="411300" y="890546"/>
                  </a:lnTo>
                  <a:lnTo>
                    <a:pt x="409422" y="891618"/>
                  </a:lnTo>
                  <a:lnTo>
                    <a:pt x="409220" y="892355"/>
                  </a:lnTo>
                  <a:lnTo>
                    <a:pt x="407140" y="894165"/>
                  </a:lnTo>
                  <a:lnTo>
                    <a:pt x="396677" y="897647"/>
                  </a:lnTo>
                  <a:lnTo>
                    <a:pt x="391179" y="894559"/>
                  </a:lnTo>
                  <a:lnTo>
                    <a:pt x="389841" y="887853"/>
                  </a:lnTo>
                  <a:lnTo>
                    <a:pt x="390043" y="887115"/>
                  </a:lnTo>
                  <a:lnTo>
                    <a:pt x="389792" y="885858"/>
                  </a:lnTo>
                  <a:lnTo>
                    <a:pt x="392054" y="888458"/>
                  </a:lnTo>
                  <a:lnTo>
                    <a:pt x="404347" y="843467"/>
                  </a:lnTo>
                  <a:lnTo>
                    <a:pt x="409984" y="848946"/>
                  </a:lnTo>
                  <a:lnTo>
                    <a:pt x="414099" y="855643"/>
                  </a:lnTo>
                  <a:lnTo>
                    <a:pt x="416805" y="863145"/>
                  </a:lnTo>
                  <a:lnTo>
                    <a:pt x="416962" y="864021"/>
                  </a:lnTo>
                  <a:lnTo>
                    <a:pt x="409422" y="891618"/>
                  </a:lnTo>
                  <a:lnTo>
                    <a:pt x="410159" y="891819"/>
                  </a:lnTo>
                  <a:lnTo>
                    <a:pt x="417275" y="865774"/>
                  </a:lnTo>
                  <a:lnTo>
                    <a:pt x="417589" y="867528"/>
                  </a:lnTo>
                  <a:close/>
                </a:path>
                <a:path w="2212975" h="4027170">
                  <a:moveTo>
                    <a:pt x="410361" y="891082"/>
                  </a:moveTo>
                  <a:lnTo>
                    <a:pt x="410159" y="891819"/>
                  </a:lnTo>
                  <a:lnTo>
                    <a:pt x="409422" y="891618"/>
                  </a:lnTo>
                  <a:lnTo>
                    <a:pt x="410361" y="891082"/>
                  </a:lnTo>
                  <a:close/>
                </a:path>
                <a:path w="2212975" h="4027170">
                  <a:moveTo>
                    <a:pt x="417741" y="884379"/>
                  </a:moveTo>
                  <a:lnTo>
                    <a:pt x="413379" y="888736"/>
                  </a:lnTo>
                  <a:lnTo>
                    <a:pt x="410159" y="891819"/>
                  </a:lnTo>
                  <a:lnTo>
                    <a:pt x="410361" y="891082"/>
                  </a:lnTo>
                  <a:lnTo>
                    <a:pt x="411300" y="890546"/>
                  </a:lnTo>
                  <a:lnTo>
                    <a:pt x="417589" y="867528"/>
                  </a:lnTo>
                  <a:lnTo>
                    <a:pt x="418216" y="871035"/>
                  </a:lnTo>
                  <a:lnTo>
                    <a:pt x="418817" y="877540"/>
                  </a:lnTo>
                  <a:lnTo>
                    <a:pt x="417741" y="884379"/>
                  </a:lnTo>
                  <a:close/>
                </a:path>
                <a:path w="2212975" h="4027170">
                  <a:moveTo>
                    <a:pt x="67748" y="279397"/>
                  </a:moveTo>
                  <a:lnTo>
                    <a:pt x="62776" y="286262"/>
                  </a:lnTo>
                  <a:lnTo>
                    <a:pt x="54763" y="289026"/>
                  </a:lnTo>
                  <a:lnTo>
                    <a:pt x="47168" y="285366"/>
                  </a:lnTo>
                  <a:lnTo>
                    <a:pt x="21496" y="246679"/>
                  </a:lnTo>
                  <a:lnTo>
                    <a:pt x="5756" y="203816"/>
                  </a:lnTo>
                  <a:lnTo>
                    <a:pt x="0" y="158924"/>
                  </a:lnTo>
                  <a:lnTo>
                    <a:pt x="4276" y="114154"/>
                  </a:lnTo>
                  <a:lnTo>
                    <a:pt x="18636" y="71653"/>
                  </a:lnTo>
                  <a:lnTo>
                    <a:pt x="43132" y="33572"/>
                  </a:lnTo>
                  <a:lnTo>
                    <a:pt x="70079" y="9085"/>
                  </a:lnTo>
                  <a:lnTo>
                    <a:pt x="45272" y="99876"/>
                  </a:lnTo>
                  <a:lnTo>
                    <a:pt x="34266" y="142936"/>
                  </a:lnTo>
                  <a:lnTo>
                    <a:pt x="33592" y="187101"/>
                  </a:lnTo>
                  <a:lnTo>
                    <a:pt x="43996" y="230374"/>
                  </a:lnTo>
                  <a:lnTo>
                    <a:pt x="66220" y="270756"/>
                  </a:lnTo>
                  <a:lnTo>
                    <a:pt x="67748" y="279397"/>
                  </a:lnTo>
                  <a:close/>
                </a:path>
                <a:path w="2212975" h="4027170">
                  <a:moveTo>
                    <a:pt x="99458" y="15441"/>
                  </a:moveTo>
                  <a:lnTo>
                    <a:pt x="95304" y="25068"/>
                  </a:lnTo>
                  <a:lnTo>
                    <a:pt x="65866" y="59921"/>
                  </a:lnTo>
                  <a:lnTo>
                    <a:pt x="45272" y="99876"/>
                  </a:lnTo>
                  <a:lnTo>
                    <a:pt x="70079" y="9085"/>
                  </a:lnTo>
                  <a:lnTo>
                    <a:pt x="77812" y="2059"/>
                  </a:lnTo>
                  <a:lnTo>
                    <a:pt x="87998" y="0"/>
                  </a:lnTo>
                  <a:lnTo>
                    <a:pt x="96118" y="5773"/>
                  </a:lnTo>
                  <a:lnTo>
                    <a:pt x="99458" y="15441"/>
                  </a:lnTo>
                  <a:close/>
                </a:path>
                <a:path w="2212975" h="4027170">
                  <a:moveTo>
                    <a:pt x="2212958" y="4027030"/>
                  </a:moveTo>
                  <a:lnTo>
                    <a:pt x="2181897" y="4027030"/>
                  </a:lnTo>
                  <a:lnTo>
                    <a:pt x="2148202" y="3992839"/>
                  </a:lnTo>
                  <a:lnTo>
                    <a:pt x="2108588" y="3961502"/>
                  </a:lnTo>
                  <a:lnTo>
                    <a:pt x="2066425" y="3932643"/>
                  </a:lnTo>
                  <a:lnTo>
                    <a:pt x="2023632" y="3904417"/>
                  </a:lnTo>
                  <a:lnTo>
                    <a:pt x="1982128" y="3874976"/>
                  </a:lnTo>
                  <a:lnTo>
                    <a:pt x="1943831" y="3842473"/>
                  </a:lnTo>
                  <a:lnTo>
                    <a:pt x="1907440" y="3803825"/>
                  </a:lnTo>
                  <a:lnTo>
                    <a:pt x="1874812" y="3762267"/>
                  </a:lnTo>
                  <a:lnTo>
                    <a:pt x="1845362" y="3718361"/>
                  </a:lnTo>
                  <a:lnTo>
                    <a:pt x="1818508" y="3672668"/>
                  </a:lnTo>
                  <a:lnTo>
                    <a:pt x="1793666" y="3625751"/>
                  </a:lnTo>
                  <a:lnTo>
                    <a:pt x="1770253" y="3578170"/>
                  </a:lnTo>
                  <a:lnTo>
                    <a:pt x="1747687" y="3530488"/>
                  </a:lnTo>
                  <a:lnTo>
                    <a:pt x="1746993" y="3516527"/>
                  </a:lnTo>
                  <a:lnTo>
                    <a:pt x="1755527" y="3506871"/>
                  </a:lnTo>
                  <a:lnTo>
                    <a:pt x="1767654" y="3504735"/>
                  </a:lnTo>
                  <a:lnTo>
                    <a:pt x="1777738" y="3513336"/>
                  </a:lnTo>
                  <a:lnTo>
                    <a:pt x="1798771" y="3556630"/>
                  </a:lnTo>
                  <a:lnTo>
                    <a:pt x="1820357" y="3599907"/>
                  </a:lnTo>
                  <a:lnTo>
                    <a:pt x="1842934" y="3642750"/>
                  </a:lnTo>
                  <a:lnTo>
                    <a:pt x="1866943" y="3684739"/>
                  </a:lnTo>
                  <a:lnTo>
                    <a:pt x="1892823" y="3725456"/>
                  </a:lnTo>
                  <a:lnTo>
                    <a:pt x="1921013" y="3764482"/>
                  </a:lnTo>
                  <a:lnTo>
                    <a:pt x="1951953" y="3801399"/>
                  </a:lnTo>
                  <a:lnTo>
                    <a:pt x="1986083" y="3835788"/>
                  </a:lnTo>
                  <a:lnTo>
                    <a:pt x="2022998" y="3866251"/>
                  </a:lnTo>
                  <a:lnTo>
                    <a:pt x="2061927" y="3894520"/>
                  </a:lnTo>
                  <a:lnTo>
                    <a:pt x="2101327" y="3922182"/>
                  </a:lnTo>
                  <a:lnTo>
                    <a:pt x="2139654" y="3950827"/>
                  </a:lnTo>
                  <a:lnTo>
                    <a:pt x="2175365" y="3982043"/>
                  </a:lnTo>
                  <a:lnTo>
                    <a:pt x="2206917" y="4017419"/>
                  </a:lnTo>
                  <a:lnTo>
                    <a:pt x="2212958" y="4027030"/>
                  </a:lnTo>
                  <a:close/>
                </a:path>
                <a:path w="2212975" h="4027170">
                  <a:moveTo>
                    <a:pt x="1713839" y="3346865"/>
                  </a:moveTo>
                  <a:lnTo>
                    <a:pt x="1709178" y="3359116"/>
                  </a:lnTo>
                  <a:lnTo>
                    <a:pt x="1697669" y="3363253"/>
                  </a:lnTo>
                  <a:lnTo>
                    <a:pt x="1685711" y="3359243"/>
                  </a:lnTo>
                  <a:lnTo>
                    <a:pt x="1679704" y="3347050"/>
                  </a:lnTo>
                  <a:lnTo>
                    <a:pt x="1678860" y="3322942"/>
                  </a:lnTo>
                  <a:lnTo>
                    <a:pt x="1678589" y="3310743"/>
                  </a:lnTo>
                  <a:lnTo>
                    <a:pt x="1678721" y="3298432"/>
                  </a:lnTo>
                  <a:lnTo>
                    <a:pt x="1683352" y="3286966"/>
                  </a:lnTo>
                  <a:lnTo>
                    <a:pt x="1693657" y="3283292"/>
                  </a:lnTo>
                  <a:lnTo>
                    <a:pt x="1704424" y="3287176"/>
                  </a:lnTo>
                  <a:lnTo>
                    <a:pt x="1710441" y="3298380"/>
                  </a:lnTo>
                  <a:lnTo>
                    <a:pt x="1713839" y="3346865"/>
                  </a:lnTo>
                  <a:close/>
                </a:path>
                <a:path w="2212975" h="4027170">
                  <a:moveTo>
                    <a:pt x="1626778" y="3184432"/>
                  </a:moveTo>
                  <a:lnTo>
                    <a:pt x="1619504" y="3192786"/>
                  </a:lnTo>
                  <a:lnTo>
                    <a:pt x="1608436" y="3194901"/>
                  </a:lnTo>
                  <a:lnTo>
                    <a:pt x="1598768" y="3187813"/>
                  </a:lnTo>
                  <a:lnTo>
                    <a:pt x="1579405" y="3148441"/>
                  </a:lnTo>
                  <a:lnTo>
                    <a:pt x="1579200" y="3138403"/>
                  </a:lnTo>
                  <a:lnTo>
                    <a:pt x="1584727" y="3131863"/>
                  </a:lnTo>
                  <a:lnTo>
                    <a:pt x="1592993" y="3130530"/>
                  </a:lnTo>
                  <a:lnTo>
                    <a:pt x="1601005" y="3136112"/>
                  </a:lnTo>
                  <a:lnTo>
                    <a:pt x="1625063" y="3172805"/>
                  </a:lnTo>
                  <a:lnTo>
                    <a:pt x="1626778" y="3184432"/>
                  </a:lnTo>
                  <a:close/>
                </a:path>
                <a:path w="2212975" h="4027170">
                  <a:moveTo>
                    <a:pt x="1315504" y="2685551"/>
                  </a:moveTo>
                  <a:lnTo>
                    <a:pt x="1306272" y="2696131"/>
                  </a:lnTo>
                  <a:lnTo>
                    <a:pt x="1293321" y="2698562"/>
                  </a:lnTo>
                  <a:lnTo>
                    <a:pt x="1282401" y="2689213"/>
                  </a:lnTo>
                  <a:lnTo>
                    <a:pt x="1261313" y="2644246"/>
                  </a:lnTo>
                  <a:lnTo>
                    <a:pt x="1178048" y="2463971"/>
                  </a:lnTo>
                  <a:lnTo>
                    <a:pt x="933500" y="1920954"/>
                  </a:lnTo>
                  <a:lnTo>
                    <a:pt x="932855" y="1903464"/>
                  </a:lnTo>
                  <a:lnTo>
                    <a:pt x="943322" y="1891537"/>
                  </a:lnTo>
                  <a:lnTo>
                    <a:pt x="958034" y="1889092"/>
                  </a:lnTo>
                  <a:lnTo>
                    <a:pt x="970126" y="1900049"/>
                  </a:lnTo>
                  <a:lnTo>
                    <a:pt x="1215500" y="2442868"/>
                  </a:lnTo>
                  <a:lnTo>
                    <a:pt x="1315270" y="2670452"/>
                  </a:lnTo>
                  <a:lnTo>
                    <a:pt x="1315504" y="26855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1223" y="6143099"/>
              <a:ext cx="2566777" cy="414390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57435" y="6261382"/>
              <a:ext cx="2330236" cy="401881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646387"/>
              <a:ext cx="8941726" cy="596264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81180" y="2646387"/>
              <a:ext cx="4095749" cy="6191249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3759840" y="1183160"/>
            <a:ext cx="3364865" cy="1027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50" spc="160">
                <a:solidFill>
                  <a:srgbClr val="653824"/>
                </a:solidFill>
                <a:latin typeface="Palatino Linotype"/>
                <a:cs typeface="Palatino Linotype"/>
              </a:rPr>
              <a:t>BEFORE</a:t>
            </a:r>
            <a:endParaRPr sz="655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1755972" y="1183160"/>
            <a:ext cx="2803525" cy="102743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50" spc="114"/>
              <a:t>AFTER</a:t>
            </a:r>
            <a:endParaRPr sz="65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C7E7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41434" y="3"/>
            <a:ext cx="18246725" cy="10287000"/>
            <a:chOff x="41434" y="3"/>
            <a:chExt cx="1824672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1246609" y="513259"/>
              <a:ext cx="15788640" cy="9773920"/>
            </a:xfrm>
            <a:custGeom>
              <a:avLst/>
              <a:gdLst/>
              <a:ahLst/>
              <a:cxnLst/>
              <a:rect l="l" t="t" r="r" b="b"/>
              <a:pathLst>
                <a:path w="15788640" h="9773920">
                  <a:moveTo>
                    <a:pt x="0" y="0"/>
                  </a:moveTo>
                  <a:lnTo>
                    <a:pt x="15788402" y="0"/>
                  </a:lnTo>
                  <a:lnTo>
                    <a:pt x="15788402" y="9773740"/>
                  </a:lnTo>
                  <a:lnTo>
                    <a:pt x="0" y="9773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51440" y="15942"/>
              <a:ext cx="15004415" cy="10271125"/>
            </a:xfrm>
            <a:custGeom>
              <a:avLst/>
              <a:gdLst/>
              <a:ahLst/>
              <a:cxnLst/>
              <a:rect l="l" t="t" r="r" b="b"/>
              <a:pathLst>
                <a:path w="15004415" h="10271125">
                  <a:moveTo>
                    <a:pt x="15001265" y="10271056"/>
                  </a:moveTo>
                  <a:lnTo>
                    <a:pt x="0" y="10271056"/>
                  </a:lnTo>
                  <a:lnTo>
                    <a:pt x="0" y="321980"/>
                  </a:lnTo>
                  <a:lnTo>
                    <a:pt x="4347698" y="50309"/>
                  </a:lnTo>
                  <a:lnTo>
                    <a:pt x="5807888" y="0"/>
                  </a:lnTo>
                  <a:lnTo>
                    <a:pt x="6625568" y="50309"/>
                  </a:lnTo>
                  <a:lnTo>
                    <a:pt x="7147097" y="160990"/>
                  </a:lnTo>
                  <a:lnTo>
                    <a:pt x="7422977" y="271671"/>
                  </a:lnTo>
                  <a:lnTo>
                    <a:pt x="7503714" y="321980"/>
                  </a:lnTo>
                  <a:lnTo>
                    <a:pt x="15004243" y="321980"/>
                  </a:lnTo>
                  <a:lnTo>
                    <a:pt x="15001265" y="10271056"/>
                  </a:lnTo>
                  <a:close/>
                </a:path>
                <a:path w="15004415" h="10271125">
                  <a:moveTo>
                    <a:pt x="15004243" y="321980"/>
                  </a:moveTo>
                  <a:lnTo>
                    <a:pt x="7503714" y="321980"/>
                  </a:lnTo>
                  <a:lnTo>
                    <a:pt x="7584452" y="271671"/>
                  </a:lnTo>
                  <a:lnTo>
                    <a:pt x="7860332" y="160990"/>
                  </a:lnTo>
                  <a:lnTo>
                    <a:pt x="8381861" y="50309"/>
                  </a:lnTo>
                  <a:lnTo>
                    <a:pt x="9199542" y="0"/>
                  </a:lnTo>
                  <a:lnTo>
                    <a:pt x="10659234" y="50309"/>
                  </a:lnTo>
                  <a:lnTo>
                    <a:pt x="15004243" y="321980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237046" y="3"/>
              <a:ext cx="15814040" cy="10274300"/>
            </a:xfrm>
            <a:custGeom>
              <a:avLst/>
              <a:gdLst/>
              <a:ahLst/>
              <a:cxnLst/>
              <a:rect l="l" t="t" r="r" b="b"/>
              <a:pathLst>
                <a:path w="15814040" h="10274300">
                  <a:moveTo>
                    <a:pt x="6692084" y="12699"/>
                  </a:moveTo>
                  <a:lnTo>
                    <a:pt x="5618090" y="12699"/>
                  </a:lnTo>
                  <a:lnTo>
                    <a:pt x="5668611" y="0"/>
                  </a:lnTo>
                  <a:lnTo>
                    <a:pt x="6604923" y="0"/>
                  </a:lnTo>
                  <a:lnTo>
                    <a:pt x="6692084" y="12699"/>
                  </a:lnTo>
                  <a:close/>
                </a:path>
                <a:path w="15814040" h="10274300">
                  <a:moveTo>
                    <a:pt x="10208566" y="12699"/>
                  </a:moveTo>
                  <a:lnTo>
                    <a:pt x="9134563" y="12699"/>
                  </a:lnTo>
                  <a:lnTo>
                    <a:pt x="9221728" y="0"/>
                  </a:lnTo>
                  <a:lnTo>
                    <a:pt x="10158045" y="0"/>
                  </a:lnTo>
                  <a:lnTo>
                    <a:pt x="10208566" y="12699"/>
                  </a:lnTo>
                  <a:close/>
                </a:path>
                <a:path w="15814040" h="10274300">
                  <a:moveTo>
                    <a:pt x="6855681" y="25399"/>
                  </a:moveTo>
                  <a:lnTo>
                    <a:pt x="5294627" y="25399"/>
                  </a:lnTo>
                  <a:lnTo>
                    <a:pt x="5350808" y="12699"/>
                  </a:lnTo>
                  <a:lnTo>
                    <a:pt x="6775649" y="12699"/>
                  </a:lnTo>
                  <a:lnTo>
                    <a:pt x="6855681" y="25399"/>
                  </a:lnTo>
                  <a:close/>
                </a:path>
                <a:path w="15814040" h="10274300">
                  <a:moveTo>
                    <a:pt x="10532030" y="25399"/>
                  </a:moveTo>
                  <a:lnTo>
                    <a:pt x="8970950" y="25399"/>
                  </a:lnTo>
                  <a:lnTo>
                    <a:pt x="9050991" y="12699"/>
                  </a:lnTo>
                  <a:lnTo>
                    <a:pt x="10475848" y="12699"/>
                  </a:lnTo>
                  <a:lnTo>
                    <a:pt x="10532030" y="25399"/>
                  </a:lnTo>
                  <a:close/>
                </a:path>
                <a:path w="15814040" h="10274300">
                  <a:moveTo>
                    <a:pt x="5633694" y="38099"/>
                  </a:moveTo>
                  <a:lnTo>
                    <a:pt x="5001736" y="38099"/>
                  </a:lnTo>
                  <a:lnTo>
                    <a:pt x="5061812" y="25399"/>
                  </a:lnTo>
                  <a:lnTo>
                    <a:pt x="5683126" y="25399"/>
                  </a:lnTo>
                  <a:lnTo>
                    <a:pt x="5633694" y="38099"/>
                  </a:lnTo>
                  <a:close/>
                </a:path>
                <a:path w="15814040" h="10274300">
                  <a:moveTo>
                    <a:pt x="7876323" y="292099"/>
                  </a:moveTo>
                  <a:lnTo>
                    <a:pt x="7828549" y="292099"/>
                  </a:lnTo>
                  <a:lnTo>
                    <a:pt x="7809091" y="279399"/>
                  </a:lnTo>
                  <a:lnTo>
                    <a:pt x="7787336" y="266699"/>
                  </a:lnTo>
                  <a:lnTo>
                    <a:pt x="7736697" y="241299"/>
                  </a:lnTo>
                  <a:lnTo>
                    <a:pt x="7676160" y="215899"/>
                  </a:lnTo>
                  <a:lnTo>
                    <a:pt x="7605255" y="190499"/>
                  </a:lnTo>
                  <a:lnTo>
                    <a:pt x="7565766" y="177799"/>
                  </a:lnTo>
                  <a:lnTo>
                    <a:pt x="7523509" y="165099"/>
                  </a:lnTo>
                  <a:lnTo>
                    <a:pt x="7478424" y="152399"/>
                  </a:lnTo>
                  <a:lnTo>
                    <a:pt x="7430453" y="139699"/>
                  </a:lnTo>
                  <a:lnTo>
                    <a:pt x="7379536" y="126999"/>
                  </a:lnTo>
                  <a:lnTo>
                    <a:pt x="7325615" y="114299"/>
                  </a:lnTo>
                  <a:lnTo>
                    <a:pt x="7268630" y="114299"/>
                  </a:lnTo>
                  <a:lnTo>
                    <a:pt x="7208523" y="101599"/>
                  </a:lnTo>
                  <a:lnTo>
                    <a:pt x="7078708" y="76199"/>
                  </a:lnTo>
                  <a:lnTo>
                    <a:pt x="6935697" y="50799"/>
                  </a:lnTo>
                  <a:lnTo>
                    <a:pt x="6859096" y="50799"/>
                  </a:lnTo>
                  <a:lnTo>
                    <a:pt x="6779020" y="38099"/>
                  </a:lnTo>
                  <a:lnTo>
                    <a:pt x="6695410" y="38099"/>
                  </a:lnTo>
                  <a:lnTo>
                    <a:pt x="6608206" y="25399"/>
                  </a:lnTo>
                  <a:lnTo>
                    <a:pt x="6932240" y="25399"/>
                  </a:lnTo>
                  <a:lnTo>
                    <a:pt x="7075187" y="50799"/>
                  </a:lnTo>
                  <a:lnTo>
                    <a:pt x="7204983" y="76199"/>
                  </a:lnTo>
                  <a:lnTo>
                    <a:pt x="7265104" y="76199"/>
                  </a:lnTo>
                  <a:lnTo>
                    <a:pt x="7322122" y="88899"/>
                  </a:lnTo>
                  <a:lnTo>
                    <a:pt x="7376099" y="101599"/>
                  </a:lnTo>
                  <a:lnTo>
                    <a:pt x="7427095" y="114299"/>
                  </a:lnTo>
                  <a:lnTo>
                    <a:pt x="7475173" y="126999"/>
                  </a:lnTo>
                  <a:lnTo>
                    <a:pt x="7520395" y="139699"/>
                  </a:lnTo>
                  <a:lnTo>
                    <a:pt x="7562821" y="152399"/>
                  </a:lnTo>
                  <a:lnTo>
                    <a:pt x="7602514" y="165099"/>
                  </a:lnTo>
                  <a:lnTo>
                    <a:pt x="7639535" y="177799"/>
                  </a:lnTo>
                  <a:lnTo>
                    <a:pt x="7705807" y="203199"/>
                  </a:lnTo>
                  <a:lnTo>
                    <a:pt x="7762129" y="228599"/>
                  </a:lnTo>
                  <a:lnTo>
                    <a:pt x="7808994" y="253999"/>
                  </a:lnTo>
                  <a:lnTo>
                    <a:pt x="7829034" y="266699"/>
                  </a:lnTo>
                  <a:lnTo>
                    <a:pt x="7846895" y="266699"/>
                  </a:lnTo>
                  <a:lnTo>
                    <a:pt x="7862637" y="279399"/>
                  </a:lnTo>
                  <a:lnTo>
                    <a:pt x="7876323" y="292099"/>
                  </a:lnTo>
                  <a:close/>
                </a:path>
                <a:path w="15814040" h="10274300">
                  <a:moveTo>
                    <a:pt x="7987030" y="304799"/>
                  </a:moveTo>
                  <a:lnTo>
                    <a:pt x="7926212" y="304799"/>
                  </a:lnTo>
                  <a:lnTo>
                    <a:pt x="7936206" y="292099"/>
                  </a:lnTo>
                  <a:lnTo>
                    <a:pt x="7948118" y="292099"/>
                  </a:lnTo>
                  <a:lnTo>
                    <a:pt x="7962012" y="279399"/>
                  </a:lnTo>
                  <a:lnTo>
                    <a:pt x="7977948" y="266699"/>
                  </a:lnTo>
                  <a:lnTo>
                    <a:pt x="7995990" y="266699"/>
                  </a:lnTo>
                  <a:lnTo>
                    <a:pt x="8016199" y="253999"/>
                  </a:lnTo>
                  <a:lnTo>
                    <a:pt x="8063366" y="228599"/>
                  </a:lnTo>
                  <a:lnTo>
                    <a:pt x="8119945" y="203199"/>
                  </a:lnTo>
                  <a:lnTo>
                    <a:pt x="8186433" y="177799"/>
                  </a:lnTo>
                  <a:lnTo>
                    <a:pt x="8223547" y="165099"/>
                  </a:lnTo>
                  <a:lnTo>
                    <a:pt x="8263325" y="152399"/>
                  </a:lnTo>
                  <a:lnTo>
                    <a:pt x="8305828" y="139699"/>
                  </a:lnTo>
                  <a:lnTo>
                    <a:pt x="8351117" y="126999"/>
                  </a:lnTo>
                  <a:lnTo>
                    <a:pt x="8399256" y="114299"/>
                  </a:lnTo>
                  <a:lnTo>
                    <a:pt x="8450307" y="101599"/>
                  </a:lnTo>
                  <a:lnTo>
                    <a:pt x="8504330" y="88899"/>
                  </a:lnTo>
                  <a:lnTo>
                    <a:pt x="8561388" y="76199"/>
                  </a:lnTo>
                  <a:lnTo>
                    <a:pt x="8621544" y="76199"/>
                  </a:lnTo>
                  <a:lnTo>
                    <a:pt x="8751395" y="50799"/>
                  </a:lnTo>
                  <a:lnTo>
                    <a:pt x="8894378" y="25399"/>
                  </a:lnTo>
                  <a:lnTo>
                    <a:pt x="9314994" y="25399"/>
                  </a:lnTo>
                  <a:lnTo>
                    <a:pt x="9223966" y="38099"/>
                  </a:lnTo>
                  <a:lnTo>
                    <a:pt x="9052884" y="38099"/>
                  </a:lnTo>
                  <a:lnTo>
                    <a:pt x="8896031" y="63499"/>
                  </a:lnTo>
                  <a:lnTo>
                    <a:pt x="8822791" y="63499"/>
                  </a:lnTo>
                  <a:lnTo>
                    <a:pt x="8686381" y="88899"/>
                  </a:lnTo>
                  <a:lnTo>
                    <a:pt x="8623090" y="101599"/>
                  </a:lnTo>
                  <a:lnTo>
                    <a:pt x="8562996" y="114299"/>
                  </a:lnTo>
                  <a:lnTo>
                    <a:pt x="8506038" y="126999"/>
                  </a:lnTo>
                  <a:lnTo>
                    <a:pt x="8452155" y="139699"/>
                  </a:lnTo>
                  <a:lnTo>
                    <a:pt x="8401288" y="152399"/>
                  </a:lnTo>
                  <a:lnTo>
                    <a:pt x="8353376" y="165099"/>
                  </a:lnTo>
                  <a:lnTo>
                    <a:pt x="8308360" y="177799"/>
                  </a:lnTo>
                  <a:lnTo>
                    <a:pt x="8266178" y="190499"/>
                  </a:lnTo>
                  <a:lnTo>
                    <a:pt x="8226771" y="203199"/>
                  </a:lnTo>
                  <a:lnTo>
                    <a:pt x="8190078" y="215899"/>
                  </a:lnTo>
                  <a:lnTo>
                    <a:pt x="8124595" y="241299"/>
                  </a:lnTo>
                  <a:lnTo>
                    <a:pt x="8095685" y="253999"/>
                  </a:lnTo>
                  <a:lnTo>
                    <a:pt x="8069248" y="253999"/>
                  </a:lnTo>
                  <a:lnTo>
                    <a:pt x="8045224" y="266699"/>
                  </a:lnTo>
                  <a:lnTo>
                    <a:pt x="8023553" y="279399"/>
                  </a:lnTo>
                  <a:lnTo>
                    <a:pt x="8004175" y="292099"/>
                  </a:lnTo>
                  <a:lnTo>
                    <a:pt x="7987030" y="304799"/>
                  </a:lnTo>
                  <a:close/>
                </a:path>
                <a:path w="15814040" h="10274300">
                  <a:moveTo>
                    <a:pt x="10824920" y="38099"/>
                  </a:moveTo>
                  <a:lnTo>
                    <a:pt x="10149794" y="38099"/>
                  </a:lnTo>
                  <a:lnTo>
                    <a:pt x="10101401" y="25399"/>
                  </a:lnTo>
                  <a:lnTo>
                    <a:pt x="10764844" y="25399"/>
                  </a:lnTo>
                  <a:lnTo>
                    <a:pt x="10824920" y="38099"/>
                  </a:lnTo>
                  <a:close/>
                </a:path>
                <a:path w="15814040" h="10274300">
                  <a:moveTo>
                    <a:pt x="5261441" y="50799"/>
                  </a:moveTo>
                  <a:lnTo>
                    <a:pt x="4691621" y="50799"/>
                  </a:lnTo>
                  <a:lnTo>
                    <a:pt x="4754842" y="38099"/>
                  </a:lnTo>
                  <a:lnTo>
                    <a:pt x="5317231" y="38099"/>
                  </a:lnTo>
                  <a:lnTo>
                    <a:pt x="5261441" y="50799"/>
                  </a:lnTo>
                  <a:close/>
                </a:path>
                <a:path w="15814040" h="10274300">
                  <a:moveTo>
                    <a:pt x="11135035" y="50799"/>
                  </a:moveTo>
                  <a:lnTo>
                    <a:pt x="10460609" y="50799"/>
                  </a:lnTo>
                  <a:lnTo>
                    <a:pt x="10406514" y="38099"/>
                  </a:lnTo>
                  <a:lnTo>
                    <a:pt x="11071814" y="38099"/>
                  </a:lnTo>
                  <a:lnTo>
                    <a:pt x="11135035" y="50799"/>
                  </a:lnTo>
                  <a:close/>
                </a:path>
                <a:path w="15814040" h="10274300">
                  <a:moveTo>
                    <a:pt x="4971147" y="63499"/>
                  </a:moveTo>
                  <a:lnTo>
                    <a:pt x="4498842" y="63499"/>
                  </a:lnTo>
                  <a:lnTo>
                    <a:pt x="4563591" y="50799"/>
                  </a:lnTo>
                  <a:lnTo>
                    <a:pt x="5030623" y="50799"/>
                  </a:lnTo>
                  <a:lnTo>
                    <a:pt x="4971147" y="63499"/>
                  </a:lnTo>
                  <a:close/>
                </a:path>
                <a:path w="15814040" h="10274300">
                  <a:moveTo>
                    <a:pt x="11327814" y="63499"/>
                  </a:moveTo>
                  <a:lnTo>
                    <a:pt x="10802048" y="63499"/>
                  </a:lnTo>
                  <a:lnTo>
                    <a:pt x="10743276" y="50799"/>
                  </a:lnTo>
                  <a:lnTo>
                    <a:pt x="11263065" y="50799"/>
                  </a:lnTo>
                  <a:lnTo>
                    <a:pt x="11327814" y="63499"/>
                  </a:lnTo>
                  <a:close/>
                </a:path>
                <a:path w="15814040" h="10274300">
                  <a:moveTo>
                    <a:pt x="4727012" y="76199"/>
                  </a:moveTo>
                  <a:lnTo>
                    <a:pt x="4235651" y="76199"/>
                  </a:lnTo>
                  <a:lnTo>
                    <a:pt x="4302018" y="63499"/>
                  </a:lnTo>
                  <a:lnTo>
                    <a:pt x="4788923" y="63499"/>
                  </a:lnTo>
                  <a:lnTo>
                    <a:pt x="4727012" y="76199"/>
                  </a:lnTo>
                  <a:close/>
                </a:path>
                <a:path w="15814040" h="10274300">
                  <a:moveTo>
                    <a:pt x="11591005" y="76199"/>
                  </a:moveTo>
                  <a:lnTo>
                    <a:pt x="11043645" y="76199"/>
                  </a:lnTo>
                  <a:lnTo>
                    <a:pt x="10982326" y="63499"/>
                  </a:lnTo>
                  <a:lnTo>
                    <a:pt x="11524638" y="63499"/>
                  </a:lnTo>
                  <a:lnTo>
                    <a:pt x="11591005" y="76199"/>
                  </a:lnTo>
                  <a:close/>
                </a:path>
                <a:path w="15814040" h="10274300">
                  <a:moveTo>
                    <a:pt x="4474279" y="88899"/>
                  </a:moveTo>
                  <a:lnTo>
                    <a:pt x="4034692" y="88899"/>
                  </a:lnTo>
                  <a:lnTo>
                    <a:pt x="4101958" y="76199"/>
                  </a:lnTo>
                  <a:lnTo>
                    <a:pt x="4538168" y="76199"/>
                  </a:lnTo>
                  <a:lnTo>
                    <a:pt x="4474279" y="88899"/>
                  </a:lnTo>
                  <a:close/>
                </a:path>
                <a:path w="15814040" h="10274300">
                  <a:moveTo>
                    <a:pt x="11791964" y="88899"/>
                  </a:moveTo>
                  <a:lnTo>
                    <a:pt x="11294292" y="88899"/>
                  </a:lnTo>
                  <a:lnTo>
                    <a:pt x="11230882" y="76199"/>
                  </a:lnTo>
                  <a:lnTo>
                    <a:pt x="11724698" y="76199"/>
                  </a:lnTo>
                  <a:lnTo>
                    <a:pt x="11791964" y="88899"/>
                  </a:lnTo>
                  <a:close/>
                </a:path>
                <a:path w="15814040" h="10274300">
                  <a:moveTo>
                    <a:pt x="4214774" y="101599"/>
                  </a:moveTo>
                  <a:lnTo>
                    <a:pt x="3763528" y="101599"/>
                  </a:lnTo>
                  <a:lnTo>
                    <a:pt x="3831574" y="88899"/>
                  </a:lnTo>
                  <a:lnTo>
                    <a:pt x="4280185" y="88899"/>
                  </a:lnTo>
                  <a:lnTo>
                    <a:pt x="4214774" y="101599"/>
                  </a:lnTo>
                  <a:close/>
                </a:path>
                <a:path w="15814040" h="10274300">
                  <a:moveTo>
                    <a:pt x="12063127" y="101599"/>
                  </a:moveTo>
                  <a:lnTo>
                    <a:pt x="11552164" y="101599"/>
                  </a:lnTo>
                  <a:lnTo>
                    <a:pt x="11487119" y="88899"/>
                  </a:lnTo>
                  <a:lnTo>
                    <a:pt x="11995082" y="88899"/>
                  </a:lnTo>
                  <a:lnTo>
                    <a:pt x="12063127" y="101599"/>
                  </a:lnTo>
                  <a:close/>
                </a:path>
                <a:path w="15814040" h="10274300">
                  <a:moveTo>
                    <a:pt x="3816816" y="126999"/>
                  </a:moveTo>
                  <a:lnTo>
                    <a:pt x="3353781" y="126999"/>
                  </a:lnTo>
                  <a:lnTo>
                    <a:pt x="3627107" y="101599"/>
                  </a:lnTo>
                  <a:lnTo>
                    <a:pt x="4083053" y="101599"/>
                  </a:lnTo>
                  <a:lnTo>
                    <a:pt x="4016800" y="114299"/>
                  </a:lnTo>
                  <a:lnTo>
                    <a:pt x="3883653" y="114299"/>
                  </a:lnTo>
                  <a:lnTo>
                    <a:pt x="3816816" y="126999"/>
                  </a:lnTo>
                  <a:close/>
                </a:path>
                <a:path w="15814040" h="10274300">
                  <a:moveTo>
                    <a:pt x="12267865" y="114299"/>
                  </a:moveTo>
                  <a:lnTo>
                    <a:pt x="11749212" y="114299"/>
                  </a:lnTo>
                  <a:lnTo>
                    <a:pt x="11683239" y="101599"/>
                  </a:lnTo>
                  <a:lnTo>
                    <a:pt x="12199549" y="101599"/>
                  </a:lnTo>
                  <a:lnTo>
                    <a:pt x="12267865" y="114299"/>
                  </a:lnTo>
                  <a:close/>
                </a:path>
                <a:path w="15814040" h="10274300">
                  <a:moveTo>
                    <a:pt x="13473708" y="190499"/>
                  </a:moveTo>
                  <a:lnTo>
                    <a:pt x="13083686" y="190499"/>
                  </a:lnTo>
                  <a:lnTo>
                    <a:pt x="12952201" y="177799"/>
                  </a:lnTo>
                  <a:lnTo>
                    <a:pt x="12819672" y="177799"/>
                  </a:lnTo>
                  <a:lnTo>
                    <a:pt x="12552393" y="152399"/>
                  </a:lnTo>
                  <a:lnTo>
                    <a:pt x="12418099" y="152399"/>
                  </a:lnTo>
                  <a:lnTo>
                    <a:pt x="12149344" y="126999"/>
                  </a:lnTo>
                  <a:lnTo>
                    <a:pt x="12015339" y="126999"/>
                  </a:lnTo>
                  <a:lnTo>
                    <a:pt x="11948529" y="114299"/>
                  </a:lnTo>
                  <a:lnTo>
                    <a:pt x="12404558" y="114299"/>
                  </a:lnTo>
                  <a:lnTo>
                    <a:pt x="12677348" y="139699"/>
                  </a:lnTo>
                  <a:lnTo>
                    <a:pt x="12812967" y="139699"/>
                  </a:lnTo>
                  <a:lnTo>
                    <a:pt x="13081452" y="165099"/>
                  </a:lnTo>
                  <a:lnTo>
                    <a:pt x="13213840" y="165099"/>
                  </a:lnTo>
                  <a:lnTo>
                    <a:pt x="13473708" y="190499"/>
                  </a:lnTo>
                  <a:close/>
                </a:path>
                <a:path w="15814040" h="10274300">
                  <a:moveTo>
                    <a:pt x="3346695" y="152399"/>
                  </a:moveTo>
                  <a:lnTo>
                    <a:pt x="2946179" y="152399"/>
                  </a:lnTo>
                  <a:lnTo>
                    <a:pt x="3217356" y="126999"/>
                  </a:lnTo>
                  <a:lnTo>
                    <a:pt x="3615592" y="126999"/>
                  </a:lnTo>
                  <a:lnTo>
                    <a:pt x="3346695" y="152399"/>
                  </a:lnTo>
                  <a:close/>
                </a:path>
                <a:path w="15814040" h="10274300">
                  <a:moveTo>
                    <a:pt x="2945781" y="177799"/>
                  </a:moveTo>
                  <a:lnTo>
                    <a:pt x="2547191" y="177799"/>
                  </a:lnTo>
                  <a:lnTo>
                    <a:pt x="2811907" y="152399"/>
                  </a:lnTo>
                  <a:lnTo>
                    <a:pt x="3212505" y="152399"/>
                  </a:lnTo>
                  <a:lnTo>
                    <a:pt x="2945781" y="177799"/>
                  </a:lnTo>
                  <a:close/>
                </a:path>
                <a:path w="15814040" h="10274300">
                  <a:moveTo>
                    <a:pt x="2553265" y="203199"/>
                  </a:moveTo>
                  <a:lnTo>
                    <a:pt x="2163284" y="203199"/>
                  </a:lnTo>
                  <a:lnTo>
                    <a:pt x="2417227" y="177799"/>
                  </a:lnTo>
                  <a:lnTo>
                    <a:pt x="2813705" y="177799"/>
                  </a:lnTo>
                  <a:lnTo>
                    <a:pt x="2553265" y="203199"/>
                  </a:lnTo>
                  <a:close/>
                </a:path>
                <a:path w="15814040" h="10274300">
                  <a:moveTo>
                    <a:pt x="15425011" y="10274299"/>
                  </a:moveTo>
                  <a:lnTo>
                    <a:pt x="15405885" y="10274299"/>
                  </a:lnTo>
                  <a:lnTo>
                    <a:pt x="15405885" y="342899"/>
                  </a:lnTo>
                  <a:lnTo>
                    <a:pt x="15333216" y="342899"/>
                  </a:lnTo>
                  <a:lnTo>
                    <a:pt x="15172144" y="330199"/>
                  </a:lnTo>
                  <a:lnTo>
                    <a:pt x="14395896" y="279399"/>
                  </a:lnTo>
                  <a:lnTo>
                    <a:pt x="13717470" y="228599"/>
                  </a:lnTo>
                  <a:lnTo>
                    <a:pt x="13594626" y="215899"/>
                  </a:lnTo>
                  <a:lnTo>
                    <a:pt x="13469597" y="215899"/>
                  </a:lnTo>
                  <a:lnTo>
                    <a:pt x="13213899" y="190499"/>
                  </a:lnTo>
                  <a:lnTo>
                    <a:pt x="13600709" y="190499"/>
                  </a:lnTo>
                  <a:lnTo>
                    <a:pt x="13725436" y="203199"/>
                  </a:lnTo>
                  <a:lnTo>
                    <a:pt x="14252138" y="241299"/>
                  </a:lnTo>
                  <a:lnTo>
                    <a:pt x="14412619" y="241299"/>
                  </a:lnTo>
                  <a:lnTo>
                    <a:pt x="14794909" y="266699"/>
                  </a:lnTo>
                  <a:lnTo>
                    <a:pt x="14994924" y="292099"/>
                  </a:lnTo>
                  <a:lnTo>
                    <a:pt x="15415449" y="317499"/>
                  </a:lnTo>
                  <a:lnTo>
                    <a:pt x="15428199" y="317499"/>
                  </a:lnTo>
                  <a:lnTo>
                    <a:pt x="15428199" y="495299"/>
                  </a:lnTo>
                  <a:lnTo>
                    <a:pt x="15813905" y="495299"/>
                  </a:lnTo>
                  <a:lnTo>
                    <a:pt x="15813905" y="520699"/>
                  </a:lnTo>
                  <a:lnTo>
                    <a:pt x="15425011" y="520699"/>
                  </a:lnTo>
                  <a:lnTo>
                    <a:pt x="15425011" y="10274299"/>
                  </a:lnTo>
                  <a:close/>
                </a:path>
                <a:path w="15814040" h="10274300">
                  <a:moveTo>
                    <a:pt x="22313" y="10274299"/>
                  </a:moveTo>
                  <a:lnTo>
                    <a:pt x="0" y="10274299"/>
                  </a:lnTo>
                  <a:lnTo>
                    <a:pt x="0" y="495299"/>
                  </a:lnTo>
                  <a:lnTo>
                    <a:pt x="398456" y="495299"/>
                  </a:lnTo>
                  <a:lnTo>
                    <a:pt x="398456" y="317499"/>
                  </a:lnTo>
                  <a:lnTo>
                    <a:pt x="411207" y="317499"/>
                  </a:lnTo>
                  <a:lnTo>
                    <a:pt x="610387" y="304799"/>
                  </a:lnTo>
                  <a:lnTo>
                    <a:pt x="869101" y="279399"/>
                  </a:lnTo>
                  <a:lnTo>
                    <a:pt x="1466583" y="241299"/>
                  </a:lnTo>
                  <a:lnTo>
                    <a:pt x="1979007" y="203199"/>
                  </a:lnTo>
                  <a:lnTo>
                    <a:pt x="2425358" y="203199"/>
                  </a:lnTo>
                  <a:lnTo>
                    <a:pt x="2299297" y="215899"/>
                  </a:lnTo>
                  <a:lnTo>
                    <a:pt x="2175311" y="215899"/>
                  </a:lnTo>
                  <a:lnTo>
                    <a:pt x="2053629" y="228599"/>
                  </a:lnTo>
                  <a:lnTo>
                    <a:pt x="1384684" y="279399"/>
                  </a:lnTo>
                  <a:lnTo>
                    <a:pt x="1013705" y="304799"/>
                  </a:lnTo>
                  <a:lnTo>
                    <a:pt x="856192" y="304799"/>
                  </a:lnTo>
                  <a:lnTo>
                    <a:pt x="689167" y="317499"/>
                  </a:lnTo>
                  <a:lnTo>
                    <a:pt x="558656" y="330199"/>
                  </a:lnTo>
                  <a:lnTo>
                    <a:pt x="468229" y="342899"/>
                  </a:lnTo>
                  <a:lnTo>
                    <a:pt x="427144" y="342899"/>
                  </a:lnTo>
                  <a:lnTo>
                    <a:pt x="427144" y="507999"/>
                  </a:lnTo>
                  <a:lnTo>
                    <a:pt x="427144" y="520699"/>
                  </a:lnTo>
                  <a:lnTo>
                    <a:pt x="22313" y="520699"/>
                  </a:lnTo>
                  <a:lnTo>
                    <a:pt x="22313" y="10274299"/>
                  </a:lnTo>
                  <a:close/>
                </a:path>
                <a:path w="15814040" h="10274300">
                  <a:moveTo>
                    <a:pt x="7911734" y="317499"/>
                  </a:moveTo>
                  <a:lnTo>
                    <a:pt x="7873723" y="317499"/>
                  </a:lnTo>
                  <a:lnTo>
                    <a:pt x="7860805" y="304799"/>
                  </a:lnTo>
                  <a:lnTo>
                    <a:pt x="7845767" y="292099"/>
                  </a:lnTo>
                  <a:lnTo>
                    <a:pt x="7888014" y="292099"/>
                  </a:lnTo>
                  <a:lnTo>
                    <a:pt x="7897772" y="304799"/>
                  </a:lnTo>
                  <a:lnTo>
                    <a:pt x="7905658" y="304799"/>
                  </a:lnTo>
                  <a:lnTo>
                    <a:pt x="7911734" y="317499"/>
                  </a:lnTo>
                  <a:close/>
                </a:path>
                <a:path w="15814040" h="10274300">
                  <a:moveTo>
                    <a:pt x="7959196" y="317499"/>
                  </a:moveTo>
                  <a:lnTo>
                    <a:pt x="7911734" y="317499"/>
                  </a:lnTo>
                  <a:lnTo>
                    <a:pt x="7918076" y="304799"/>
                  </a:lnTo>
                  <a:lnTo>
                    <a:pt x="7972057" y="304799"/>
                  </a:lnTo>
                  <a:lnTo>
                    <a:pt x="7959196" y="317499"/>
                  </a:lnTo>
                  <a:close/>
                </a:path>
                <a:path w="15814040" h="10274300">
                  <a:moveTo>
                    <a:pt x="7939571" y="330199"/>
                  </a:moveTo>
                  <a:lnTo>
                    <a:pt x="7893429" y="330199"/>
                  </a:lnTo>
                  <a:lnTo>
                    <a:pt x="7884578" y="317499"/>
                  </a:lnTo>
                  <a:lnTo>
                    <a:pt x="7948388" y="317499"/>
                  </a:lnTo>
                  <a:lnTo>
                    <a:pt x="7939571" y="330199"/>
                  </a:lnTo>
                  <a:close/>
                </a:path>
                <a:path w="15814040" h="10274300">
                  <a:moveTo>
                    <a:pt x="7930859" y="10274299"/>
                  </a:moveTo>
                  <a:lnTo>
                    <a:pt x="7905358" y="10274299"/>
                  </a:lnTo>
                  <a:lnTo>
                    <a:pt x="7905358" y="330199"/>
                  </a:lnTo>
                  <a:lnTo>
                    <a:pt x="7932686" y="330199"/>
                  </a:lnTo>
                  <a:lnTo>
                    <a:pt x="7927672" y="342899"/>
                  </a:lnTo>
                  <a:lnTo>
                    <a:pt x="7930859" y="495299"/>
                  </a:lnTo>
                  <a:lnTo>
                    <a:pt x="7930859" y="10274299"/>
                  </a:lnTo>
                  <a:close/>
                </a:path>
                <a:path w="15814040" h="10274300">
                  <a:moveTo>
                    <a:pt x="427144" y="10274299"/>
                  </a:moveTo>
                  <a:lnTo>
                    <a:pt x="401643" y="10274299"/>
                  </a:lnTo>
                  <a:lnTo>
                    <a:pt x="401643" y="520699"/>
                  </a:lnTo>
                  <a:lnTo>
                    <a:pt x="427144" y="520699"/>
                  </a:lnTo>
                  <a:lnTo>
                    <a:pt x="427144" y="10274299"/>
                  </a:lnTo>
                  <a:close/>
                </a:path>
                <a:path w="15814040" h="10274300">
                  <a:moveTo>
                    <a:pt x="15813905" y="10274299"/>
                  </a:moveTo>
                  <a:lnTo>
                    <a:pt x="15782028" y="10274299"/>
                  </a:lnTo>
                  <a:lnTo>
                    <a:pt x="15782028" y="520699"/>
                  </a:lnTo>
                  <a:lnTo>
                    <a:pt x="15813905" y="520699"/>
                  </a:lnTo>
                  <a:lnTo>
                    <a:pt x="15813905" y="10274299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86378" y="7691693"/>
              <a:ext cx="1666239" cy="2595880"/>
            </a:xfrm>
            <a:custGeom>
              <a:avLst/>
              <a:gdLst/>
              <a:ahLst/>
              <a:cxnLst/>
              <a:rect l="l" t="t" r="r" b="b"/>
              <a:pathLst>
                <a:path w="1666239" h="2595879">
                  <a:moveTo>
                    <a:pt x="1665851" y="2595305"/>
                  </a:moveTo>
                  <a:lnTo>
                    <a:pt x="1349419" y="2595305"/>
                  </a:lnTo>
                  <a:lnTo>
                    <a:pt x="1328345" y="2577993"/>
                  </a:lnTo>
                  <a:lnTo>
                    <a:pt x="1293420" y="2553649"/>
                  </a:lnTo>
                  <a:lnTo>
                    <a:pt x="1259187" y="2532311"/>
                  </a:lnTo>
                  <a:lnTo>
                    <a:pt x="1225582" y="2512014"/>
                  </a:lnTo>
                  <a:lnTo>
                    <a:pt x="1192543" y="2490796"/>
                  </a:lnTo>
                  <a:lnTo>
                    <a:pt x="1160006" y="2466697"/>
                  </a:lnTo>
                  <a:lnTo>
                    <a:pt x="1127908" y="2437752"/>
                  </a:lnTo>
                  <a:lnTo>
                    <a:pt x="1096186" y="2402000"/>
                  </a:lnTo>
                  <a:lnTo>
                    <a:pt x="1064777" y="2357479"/>
                  </a:lnTo>
                  <a:lnTo>
                    <a:pt x="1033619" y="2302226"/>
                  </a:lnTo>
                  <a:lnTo>
                    <a:pt x="0" y="274474"/>
                  </a:lnTo>
                  <a:lnTo>
                    <a:pt x="538698" y="0"/>
                  </a:lnTo>
                  <a:lnTo>
                    <a:pt x="1301052" y="1508048"/>
                  </a:lnTo>
                  <a:lnTo>
                    <a:pt x="1526422" y="1937535"/>
                  </a:lnTo>
                  <a:lnTo>
                    <a:pt x="1558180" y="1998897"/>
                  </a:lnTo>
                  <a:lnTo>
                    <a:pt x="1582018" y="2054697"/>
                  </a:lnTo>
                  <a:lnTo>
                    <a:pt x="1599025" y="2105647"/>
                  </a:lnTo>
                  <a:lnTo>
                    <a:pt x="1610291" y="2152456"/>
                  </a:lnTo>
                  <a:lnTo>
                    <a:pt x="1616906" y="2195836"/>
                  </a:lnTo>
                  <a:lnTo>
                    <a:pt x="1619961" y="2236495"/>
                  </a:lnTo>
                  <a:lnTo>
                    <a:pt x="1620545" y="2275145"/>
                  </a:lnTo>
                  <a:lnTo>
                    <a:pt x="1618665" y="2349258"/>
                  </a:lnTo>
                  <a:lnTo>
                    <a:pt x="1618381" y="2386141"/>
                  </a:lnTo>
                  <a:lnTo>
                    <a:pt x="1619987" y="2423857"/>
                  </a:lnTo>
                  <a:lnTo>
                    <a:pt x="1624573" y="2463115"/>
                  </a:lnTo>
                  <a:lnTo>
                    <a:pt x="1633231" y="2504626"/>
                  </a:lnTo>
                  <a:lnTo>
                    <a:pt x="1647050" y="2549100"/>
                  </a:lnTo>
                  <a:lnTo>
                    <a:pt x="1665851" y="2595305"/>
                  </a:lnTo>
                  <a:close/>
                </a:path>
              </a:pathLst>
            </a:custGeom>
            <a:solidFill>
              <a:srgbClr val="408E9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34" y="6128832"/>
              <a:ext cx="1502395" cy="198392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904507" y="7189782"/>
              <a:ext cx="643890" cy="872490"/>
            </a:xfrm>
            <a:custGeom>
              <a:avLst/>
              <a:gdLst/>
              <a:ahLst/>
              <a:cxnLst/>
              <a:rect l="l" t="t" r="r" b="b"/>
              <a:pathLst>
                <a:path w="643890" h="872490">
                  <a:moveTo>
                    <a:pt x="640349" y="419714"/>
                  </a:moveTo>
                  <a:lnTo>
                    <a:pt x="606264" y="496139"/>
                  </a:lnTo>
                  <a:lnTo>
                    <a:pt x="576431" y="532708"/>
                  </a:lnTo>
                  <a:lnTo>
                    <a:pt x="542462" y="565918"/>
                  </a:lnTo>
                  <a:lnTo>
                    <a:pt x="507168" y="596908"/>
                  </a:lnTo>
                  <a:lnTo>
                    <a:pt x="472564" y="625646"/>
                  </a:lnTo>
                  <a:lnTo>
                    <a:pt x="437080" y="653253"/>
                  </a:lnTo>
                  <a:lnTo>
                    <a:pt x="400716" y="679728"/>
                  </a:lnTo>
                  <a:lnTo>
                    <a:pt x="363473" y="705070"/>
                  </a:lnTo>
                  <a:lnTo>
                    <a:pt x="322212" y="731665"/>
                  </a:lnTo>
                  <a:lnTo>
                    <a:pt x="279924" y="756920"/>
                  </a:lnTo>
                  <a:lnTo>
                    <a:pt x="236668" y="780684"/>
                  </a:lnTo>
                  <a:lnTo>
                    <a:pt x="192504" y="802808"/>
                  </a:lnTo>
                  <a:lnTo>
                    <a:pt x="147493" y="823139"/>
                  </a:lnTo>
                  <a:lnTo>
                    <a:pt x="101693" y="841527"/>
                  </a:lnTo>
                  <a:lnTo>
                    <a:pt x="55166" y="857822"/>
                  </a:lnTo>
                  <a:lnTo>
                    <a:pt x="7969" y="871872"/>
                  </a:lnTo>
                  <a:lnTo>
                    <a:pt x="2679" y="871243"/>
                  </a:lnTo>
                  <a:lnTo>
                    <a:pt x="0" y="867316"/>
                  </a:lnTo>
                  <a:lnTo>
                    <a:pt x="401" y="862447"/>
                  </a:lnTo>
                  <a:lnTo>
                    <a:pt x="4354" y="858995"/>
                  </a:lnTo>
                  <a:lnTo>
                    <a:pt x="53815" y="839534"/>
                  </a:lnTo>
                  <a:lnTo>
                    <a:pt x="102752" y="819098"/>
                  </a:lnTo>
                  <a:lnTo>
                    <a:pt x="151101" y="797517"/>
                  </a:lnTo>
                  <a:lnTo>
                    <a:pt x="198796" y="774621"/>
                  </a:lnTo>
                  <a:lnTo>
                    <a:pt x="245775" y="750239"/>
                  </a:lnTo>
                  <a:lnTo>
                    <a:pt x="291972" y="724202"/>
                  </a:lnTo>
                  <a:lnTo>
                    <a:pt x="337323" y="696339"/>
                  </a:lnTo>
                  <a:lnTo>
                    <a:pt x="376401" y="670310"/>
                  </a:lnTo>
                  <a:lnTo>
                    <a:pt x="414393" y="643091"/>
                  </a:lnTo>
                  <a:lnTo>
                    <a:pt x="451366" y="614702"/>
                  </a:lnTo>
                  <a:lnTo>
                    <a:pt x="487391" y="585163"/>
                  </a:lnTo>
                  <a:lnTo>
                    <a:pt x="522784" y="554671"/>
                  </a:lnTo>
                  <a:lnTo>
                    <a:pt x="557097" y="521877"/>
                  </a:lnTo>
                  <a:lnTo>
                    <a:pt x="587136" y="485686"/>
                  </a:lnTo>
                  <a:lnTo>
                    <a:pt x="609709" y="445003"/>
                  </a:lnTo>
                  <a:lnTo>
                    <a:pt x="621790" y="400113"/>
                  </a:lnTo>
                  <a:lnTo>
                    <a:pt x="619382" y="362073"/>
                  </a:lnTo>
                  <a:lnTo>
                    <a:pt x="581153" y="302507"/>
                  </a:lnTo>
                  <a:lnTo>
                    <a:pt x="550359" y="278963"/>
                  </a:lnTo>
                  <a:lnTo>
                    <a:pt x="515129" y="258231"/>
                  </a:lnTo>
                  <a:lnTo>
                    <a:pt x="477978" y="239304"/>
                  </a:lnTo>
                  <a:lnTo>
                    <a:pt x="441419" y="221171"/>
                  </a:lnTo>
                  <a:lnTo>
                    <a:pt x="407966" y="202823"/>
                  </a:lnTo>
                  <a:lnTo>
                    <a:pt x="371368" y="179551"/>
                  </a:lnTo>
                  <a:lnTo>
                    <a:pt x="334497" y="152923"/>
                  </a:lnTo>
                  <a:lnTo>
                    <a:pt x="299640" y="122795"/>
                  </a:lnTo>
                  <a:lnTo>
                    <a:pt x="269082" y="89019"/>
                  </a:lnTo>
                  <a:lnTo>
                    <a:pt x="245109" y="51451"/>
                  </a:lnTo>
                  <a:lnTo>
                    <a:pt x="230007" y="9943"/>
                  </a:lnTo>
                  <a:lnTo>
                    <a:pt x="231083" y="4280"/>
                  </a:lnTo>
                  <a:lnTo>
                    <a:pt x="235334" y="599"/>
                  </a:lnTo>
                  <a:lnTo>
                    <a:pt x="240526" y="0"/>
                  </a:lnTo>
                  <a:lnTo>
                    <a:pt x="244428" y="3580"/>
                  </a:lnTo>
                  <a:lnTo>
                    <a:pt x="268760" y="46409"/>
                  </a:lnTo>
                  <a:lnTo>
                    <a:pt x="298958" y="85377"/>
                  </a:lnTo>
                  <a:lnTo>
                    <a:pt x="333964" y="120655"/>
                  </a:lnTo>
                  <a:lnTo>
                    <a:pt x="372719" y="152409"/>
                  </a:lnTo>
                  <a:lnTo>
                    <a:pt x="414166" y="180809"/>
                  </a:lnTo>
                  <a:lnTo>
                    <a:pt x="457246" y="206022"/>
                  </a:lnTo>
                  <a:lnTo>
                    <a:pt x="500901" y="228217"/>
                  </a:lnTo>
                  <a:lnTo>
                    <a:pt x="535129" y="244282"/>
                  </a:lnTo>
                  <a:lnTo>
                    <a:pt x="568651" y="262383"/>
                  </a:lnTo>
                  <a:lnTo>
                    <a:pt x="598953" y="284657"/>
                  </a:lnTo>
                  <a:lnTo>
                    <a:pt x="623517" y="313240"/>
                  </a:lnTo>
                  <a:lnTo>
                    <a:pt x="638651" y="346875"/>
                  </a:lnTo>
                  <a:lnTo>
                    <a:pt x="643889" y="383008"/>
                  </a:lnTo>
                  <a:lnTo>
                    <a:pt x="640349" y="419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4491" y="6259972"/>
              <a:ext cx="2212975" cy="4027170"/>
            </a:xfrm>
            <a:custGeom>
              <a:avLst/>
              <a:gdLst/>
              <a:ahLst/>
              <a:cxnLst/>
              <a:rect l="l" t="t" r="r" b="b"/>
              <a:pathLst>
                <a:path w="2212975" h="4027170">
                  <a:moveTo>
                    <a:pt x="642610" y="1726047"/>
                  </a:moveTo>
                  <a:lnTo>
                    <a:pt x="639129" y="1733121"/>
                  </a:lnTo>
                  <a:lnTo>
                    <a:pt x="632393" y="1736334"/>
                  </a:lnTo>
                  <a:lnTo>
                    <a:pt x="625037" y="1732838"/>
                  </a:lnTo>
                  <a:lnTo>
                    <a:pt x="598427" y="1690406"/>
                  </a:lnTo>
                  <a:lnTo>
                    <a:pt x="585611" y="1645270"/>
                  </a:lnTo>
                  <a:lnTo>
                    <a:pt x="582658" y="1598206"/>
                  </a:lnTo>
                  <a:lnTo>
                    <a:pt x="585635" y="1549987"/>
                  </a:lnTo>
                  <a:lnTo>
                    <a:pt x="590609" y="1501390"/>
                  </a:lnTo>
                  <a:lnTo>
                    <a:pt x="593648" y="1453189"/>
                  </a:lnTo>
                  <a:lnTo>
                    <a:pt x="590588" y="1403973"/>
                  </a:lnTo>
                  <a:lnTo>
                    <a:pt x="580719" y="1356794"/>
                  </a:lnTo>
                  <a:lnTo>
                    <a:pt x="565575" y="1311209"/>
                  </a:lnTo>
                  <a:lnTo>
                    <a:pt x="546691" y="1266779"/>
                  </a:lnTo>
                  <a:lnTo>
                    <a:pt x="525601" y="1223063"/>
                  </a:lnTo>
                  <a:lnTo>
                    <a:pt x="503840" y="1179622"/>
                  </a:lnTo>
                  <a:lnTo>
                    <a:pt x="482942" y="1136015"/>
                  </a:lnTo>
                  <a:lnTo>
                    <a:pt x="482178" y="1124895"/>
                  </a:lnTo>
                  <a:lnTo>
                    <a:pt x="488517" y="1117425"/>
                  </a:lnTo>
                  <a:lnTo>
                    <a:pt x="498172" y="1115766"/>
                  </a:lnTo>
                  <a:lnTo>
                    <a:pt x="507359" y="1122078"/>
                  </a:lnTo>
                  <a:lnTo>
                    <a:pt x="534515" y="1162689"/>
                  </a:lnTo>
                  <a:lnTo>
                    <a:pt x="559392" y="1205517"/>
                  </a:lnTo>
                  <a:lnTo>
                    <a:pt x="581344" y="1250188"/>
                  </a:lnTo>
                  <a:lnTo>
                    <a:pt x="599724" y="1296327"/>
                  </a:lnTo>
                  <a:lnTo>
                    <a:pt x="613886" y="1343559"/>
                  </a:lnTo>
                  <a:lnTo>
                    <a:pt x="623184" y="1391509"/>
                  </a:lnTo>
                  <a:lnTo>
                    <a:pt x="626269" y="1431165"/>
                  </a:lnTo>
                  <a:lnTo>
                    <a:pt x="625092" y="1470103"/>
                  </a:lnTo>
                  <a:lnTo>
                    <a:pt x="620998" y="1508837"/>
                  </a:lnTo>
                  <a:lnTo>
                    <a:pt x="615332" y="1547886"/>
                  </a:lnTo>
                  <a:lnTo>
                    <a:pt x="609439" y="1592297"/>
                  </a:lnTo>
                  <a:lnTo>
                    <a:pt x="608903" y="1636685"/>
                  </a:lnTo>
                  <a:lnTo>
                    <a:pt x="617799" y="1679192"/>
                  </a:lnTo>
                  <a:lnTo>
                    <a:pt x="640200" y="1717958"/>
                  </a:lnTo>
                  <a:lnTo>
                    <a:pt x="642610" y="1726047"/>
                  </a:lnTo>
                  <a:close/>
                </a:path>
                <a:path w="2212975" h="4027170">
                  <a:moveTo>
                    <a:pt x="479980" y="1016314"/>
                  </a:moveTo>
                  <a:lnTo>
                    <a:pt x="470590" y="1028015"/>
                  </a:lnTo>
                  <a:lnTo>
                    <a:pt x="456703" y="1028977"/>
                  </a:lnTo>
                  <a:lnTo>
                    <a:pt x="445235" y="1021087"/>
                  </a:lnTo>
                  <a:lnTo>
                    <a:pt x="443100" y="1006237"/>
                  </a:lnTo>
                  <a:lnTo>
                    <a:pt x="452490" y="994536"/>
                  </a:lnTo>
                  <a:lnTo>
                    <a:pt x="466377" y="993574"/>
                  </a:lnTo>
                  <a:lnTo>
                    <a:pt x="477845" y="1001464"/>
                  </a:lnTo>
                  <a:lnTo>
                    <a:pt x="479980" y="1016314"/>
                  </a:lnTo>
                  <a:close/>
                </a:path>
                <a:path w="2212975" h="4027170">
                  <a:moveTo>
                    <a:pt x="386458" y="869151"/>
                  </a:moveTo>
                  <a:lnTo>
                    <a:pt x="383816" y="866391"/>
                  </a:lnTo>
                  <a:lnTo>
                    <a:pt x="382542" y="865251"/>
                  </a:lnTo>
                  <a:lnTo>
                    <a:pt x="381805" y="865049"/>
                  </a:lnTo>
                  <a:lnTo>
                    <a:pt x="381268" y="864110"/>
                  </a:lnTo>
                  <a:lnTo>
                    <a:pt x="374699" y="859144"/>
                  </a:lnTo>
                  <a:lnTo>
                    <a:pt x="376045" y="848416"/>
                  </a:lnTo>
                  <a:lnTo>
                    <a:pt x="383022" y="843189"/>
                  </a:lnTo>
                  <a:lnTo>
                    <a:pt x="388725" y="836821"/>
                  </a:lnTo>
                  <a:lnTo>
                    <a:pt x="390988" y="837241"/>
                  </a:lnTo>
                  <a:lnTo>
                    <a:pt x="383280" y="865452"/>
                  </a:lnTo>
                  <a:lnTo>
                    <a:pt x="386446" y="869092"/>
                  </a:lnTo>
                  <a:close/>
                </a:path>
                <a:path w="2212975" h="4027170">
                  <a:moveTo>
                    <a:pt x="386447" y="869091"/>
                  </a:moveTo>
                  <a:lnTo>
                    <a:pt x="383280" y="865452"/>
                  </a:lnTo>
                  <a:lnTo>
                    <a:pt x="390988" y="837241"/>
                  </a:lnTo>
                  <a:lnTo>
                    <a:pt x="394760" y="837942"/>
                  </a:lnTo>
                  <a:lnTo>
                    <a:pt x="386363" y="868673"/>
                  </a:lnTo>
                  <a:lnTo>
                    <a:pt x="386447" y="869091"/>
                  </a:lnTo>
                  <a:close/>
                </a:path>
                <a:path w="2212975" h="4027170">
                  <a:moveTo>
                    <a:pt x="386899" y="869611"/>
                  </a:moveTo>
                  <a:lnTo>
                    <a:pt x="386447" y="869091"/>
                  </a:lnTo>
                  <a:lnTo>
                    <a:pt x="386363" y="868673"/>
                  </a:lnTo>
                  <a:lnTo>
                    <a:pt x="386899" y="869611"/>
                  </a:lnTo>
                  <a:close/>
                </a:path>
                <a:path w="2212975" h="4027170">
                  <a:moveTo>
                    <a:pt x="388887" y="884818"/>
                  </a:moveTo>
                  <a:lnTo>
                    <a:pt x="388435" y="884298"/>
                  </a:lnTo>
                  <a:lnTo>
                    <a:pt x="386826" y="881481"/>
                  </a:lnTo>
                  <a:lnTo>
                    <a:pt x="386762" y="875915"/>
                  </a:lnTo>
                  <a:lnTo>
                    <a:pt x="386964" y="875178"/>
                  </a:lnTo>
                  <a:lnTo>
                    <a:pt x="386629" y="873501"/>
                  </a:lnTo>
                  <a:lnTo>
                    <a:pt x="387032" y="872026"/>
                  </a:lnTo>
                  <a:lnTo>
                    <a:pt x="386698" y="870349"/>
                  </a:lnTo>
                  <a:lnTo>
                    <a:pt x="386897" y="869608"/>
                  </a:lnTo>
                  <a:lnTo>
                    <a:pt x="386363" y="868673"/>
                  </a:lnTo>
                  <a:lnTo>
                    <a:pt x="394760" y="837942"/>
                  </a:lnTo>
                  <a:lnTo>
                    <a:pt x="397777" y="838502"/>
                  </a:lnTo>
                  <a:lnTo>
                    <a:pt x="399748" y="839992"/>
                  </a:lnTo>
                  <a:lnTo>
                    <a:pt x="388302" y="881884"/>
                  </a:lnTo>
                  <a:lnTo>
                    <a:pt x="388887" y="884818"/>
                  </a:lnTo>
                  <a:close/>
                </a:path>
                <a:path w="2212975" h="4027170">
                  <a:moveTo>
                    <a:pt x="386896" y="869609"/>
                  </a:moveTo>
                  <a:lnTo>
                    <a:pt x="386458" y="869151"/>
                  </a:lnTo>
                  <a:lnTo>
                    <a:pt x="386896" y="869609"/>
                  </a:lnTo>
                  <a:close/>
                </a:path>
                <a:path w="2212975" h="4027170">
                  <a:moveTo>
                    <a:pt x="386899" y="869612"/>
                  </a:moveTo>
                  <a:lnTo>
                    <a:pt x="386698" y="870349"/>
                  </a:lnTo>
                  <a:lnTo>
                    <a:pt x="386458" y="869151"/>
                  </a:lnTo>
                  <a:lnTo>
                    <a:pt x="386899" y="869612"/>
                  </a:lnTo>
                  <a:close/>
                </a:path>
                <a:path w="2212975" h="4027170">
                  <a:moveTo>
                    <a:pt x="386899" y="869612"/>
                  </a:moveTo>
                  <a:close/>
                </a:path>
                <a:path w="2212975" h="4027170">
                  <a:moveTo>
                    <a:pt x="387032" y="872026"/>
                  </a:moveTo>
                  <a:lnTo>
                    <a:pt x="386698" y="870349"/>
                  </a:lnTo>
                  <a:lnTo>
                    <a:pt x="387032" y="872026"/>
                  </a:lnTo>
                  <a:close/>
                </a:path>
                <a:path w="2212975" h="4027170">
                  <a:moveTo>
                    <a:pt x="392054" y="888458"/>
                  </a:moveTo>
                  <a:lnTo>
                    <a:pt x="389792" y="885858"/>
                  </a:lnTo>
                  <a:lnTo>
                    <a:pt x="389708" y="885439"/>
                  </a:lnTo>
                  <a:lnTo>
                    <a:pt x="389339" y="885338"/>
                  </a:lnTo>
                  <a:lnTo>
                    <a:pt x="388887" y="884818"/>
                  </a:lnTo>
                  <a:lnTo>
                    <a:pt x="388302" y="881884"/>
                  </a:lnTo>
                  <a:lnTo>
                    <a:pt x="392054" y="888458"/>
                  </a:lnTo>
                  <a:close/>
                </a:path>
                <a:path w="2212975" h="4027170">
                  <a:moveTo>
                    <a:pt x="404347" y="843467"/>
                  </a:moveTo>
                  <a:lnTo>
                    <a:pt x="392054" y="888458"/>
                  </a:lnTo>
                  <a:lnTo>
                    <a:pt x="388302" y="881884"/>
                  </a:lnTo>
                  <a:lnTo>
                    <a:pt x="399748" y="839992"/>
                  </a:lnTo>
                  <a:lnTo>
                    <a:pt x="404347" y="843467"/>
                  </a:lnTo>
                  <a:close/>
                </a:path>
                <a:path w="2212975" h="4027170">
                  <a:moveTo>
                    <a:pt x="389339" y="885338"/>
                  </a:moveTo>
                  <a:lnTo>
                    <a:pt x="388971" y="885237"/>
                  </a:lnTo>
                  <a:lnTo>
                    <a:pt x="388887" y="884818"/>
                  </a:lnTo>
                  <a:lnTo>
                    <a:pt x="389339" y="885338"/>
                  </a:lnTo>
                  <a:close/>
                </a:path>
                <a:path w="2212975" h="4027170">
                  <a:moveTo>
                    <a:pt x="389792" y="885858"/>
                  </a:moveTo>
                  <a:lnTo>
                    <a:pt x="389339" y="885338"/>
                  </a:lnTo>
                  <a:lnTo>
                    <a:pt x="389708" y="885439"/>
                  </a:lnTo>
                  <a:lnTo>
                    <a:pt x="389792" y="885858"/>
                  </a:lnTo>
                  <a:close/>
                </a:path>
                <a:path w="2212975" h="4027170">
                  <a:moveTo>
                    <a:pt x="417589" y="867528"/>
                  </a:moveTo>
                  <a:lnTo>
                    <a:pt x="411300" y="890546"/>
                  </a:lnTo>
                  <a:lnTo>
                    <a:pt x="409422" y="891618"/>
                  </a:lnTo>
                  <a:lnTo>
                    <a:pt x="409220" y="892355"/>
                  </a:lnTo>
                  <a:lnTo>
                    <a:pt x="407140" y="894165"/>
                  </a:lnTo>
                  <a:lnTo>
                    <a:pt x="396677" y="897647"/>
                  </a:lnTo>
                  <a:lnTo>
                    <a:pt x="391179" y="894559"/>
                  </a:lnTo>
                  <a:lnTo>
                    <a:pt x="389841" y="887853"/>
                  </a:lnTo>
                  <a:lnTo>
                    <a:pt x="390043" y="887115"/>
                  </a:lnTo>
                  <a:lnTo>
                    <a:pt x="389792" y="885858"/>
                  </a:lnTo>
                  <a:lnTo>
                    <a:pt x="392054" y="888458"/>
                  </a:lnTo>
                  <a:lnTo>
                    <a:pt x="404347" y="843467"/>
                  </a:lnTo>
                  <a:lnTo>
                    <a:pt x="409984" y="848946"/>
                  </a:lnTo>
                  <a:lnTo>
                    <a:pt x="414099" y="855643"/>
                  </a:lnTo>
                  <a:lnTo>
                    <a:pt x="416805" y="863145"/>
                  </a:lnTo>
                  <a:lnTo>
                    <a:pt x="416962" y="864021"/>
                  </a:lnTo>
                  <a:lnTo>
                    <a:pt x="409422" y="891618"/>
                  </a:lnTo>
                  <a:lnTo>
                    <a:pt x="410159" y="891819"/>
                  </a:lnTo>
                  <a:lnTo>
                    <a:pt x="417275" y="865774"/>
                  </a:lnTo>
                  <a:lnTo>
                    <a:pt x="417589" y="867528"/>
                  </a:lnTo>
                  <a:close/>
                </a:path>
                <a:path w="2212975" h="4027170">
                  <a:moveTo>
                    <a:pt x="410361" y="891082"/>
                  </a:moveTo>
                  <a:lnTo>
                    <a:pt x="410159" y="891819"/>
                  </a:lnTo>
                  <a:lnTo>
                    <a:pt x="409422" y="891618"/>
                  </a:lnTo>
                  <a:lnTo>
                    <a:pt x="410361" y="891082"/>
                  </a:lnTo>
                  <a:close/>
                </a:path>
                <a:path w="2212975" h="4027170">
                  <a:moveTo>
                    <a:pt x="417741" y="884379"/>
                  </a:moveTo>
                  <a:lnTo>
                    <a:pt x="413379" y="888736"/>
                  </a:lnTo>
                  <a:lnTo>
                    <a:pt x="410159" y="891819"/>
                  </a:lnTo>
                  <a:lnTo>
                    <a:pt x="410361" y="891082"/>
                  </a:lnTo>
                  <a:lnTo>
                    <a:pt x="411300" y="890546"/>
                  </a:lnTo>
                  <a:lnTo>
                    <a:pt x="417589" y="867528"/>
                  </a:lnTo>
                  <a:lnTo>
                    <a:pt x="418216" y="871035"/>
                  </a:lnTo>
                  <a:lnTo>
                    <a:pt x="418817" y="877540"/>
                  </a:lnTo>
                  <a:lnTo>
                    <a:pt x="417741" y="884379"/>
                  </a:lnTo>
                  <a:close/>
                </a:path>
                <a:path w="2212975" h="4027170">
                  <a:moveTo>
                    <a:pt x="67748" y="279397"/>
                  </a:moveTo>
                  <a:lnTo>
                    <a:pt x="62776" y="286262"/>
                  </a:lnTo>
                  <a:lnTo>
                    <a:pt x="54763" y="289026"/>
                  </a:lnTo>
                  <a:lnTo>
                    <a:pt x="47168" y="285366"/>
                  </a:lnTo>
                  <a:lnTo>
                    <a:pt x="21496" y="246679"/>
                  </a:lnTo>
                  <a:lnTo>
                    <a:pt x="5756" y="203816"/>
                  </a:lnTo>
                  <a:lnTo>
                    <a:pt x="0" y="158924"/>
                  </a:lnTo>
                  <a:lnTo>
                    <a:pt x="4276" y="114154"/>
                  </a:lnTo>
                  <a:lnTo>
                    <a:pt x="18636" y="71653"/>
                  </a:lnTo>
                  <a:lnTo>
                    <a:pt x="43132" y="33572"/>
                  </a:lnTo>
                  <a:lnTo>
                    <a:pt x="70079" y="9085"/>
                  </a:lnTo>
                  <a:lnTo>
                    <a:pt x="45272" y="99876"/>
                  </a:lnTo>
                  <a:lnTo>
                    <a:pt x="34266" y="142936"/>
                  </a:lnTo>
                  <a:lnTo>
                    <a:pt x="33592" y="187101"/>
                  </a:lnTo>
                  <a:lnTo>
                    <a:pt x="43996" y="230374"/>
                  </a:lnTo>
                  <a:lnTo>
                    <a:pt x="66220" y="270756"/>
                  </a:lnTo>
                  <a:lnTo>
                    <a:pt x="67748" y="279397"/>
                  </a:lnTo>
                  <a:close/>
                </a:path>
                <a:path w="2212975" h="4027170">
                  <a:moveTo>
                    <a:pt x="99458" y="15441"/>
                  </a:moveTo>
                  <a:lnTo>
                    <a:pt x="95304" y="25068"/>
                  </a:lnTo>
                  <a:lnTo>
                    <a:pt x="65866" y="59921"/>
                  </a:lnTo>
                  <a:lnTo>
                    <a:pt x="45272" y="99876"/>
                  </a:lnTo>
                  <a:lnTo>
                    <a:pt x="70079" y="9085"/>
                  </a:lnTo>
                  <a:lnTo>
                    <a:pt x="77812" y="2059"/>
                  </a:lnTo>
                  <a:lnTo>
                    <a:pt x="87998" y="0"/>
                  </a:lnTo>
                  <a:lnTo>
                    <a:pt x="96118" y="5773"/>
                  </a:lnTo>
                  <a:lnTo>
                    <a:pt x="99458" y="15441"/>
                  </a:lnTo>
                  <a:close/>
                </a:path>
                <a:path w="2212975" h="4027170">
                  <a:moveTo>
                    <a:pt x="2212956" y="4027027"/>
                  </a:moveTo>
                  <a:lnTo>
                    <a:pt x="2181894" y="4027027"/>
                  </a:lnTo>
                  <a:lnTo>
                    <a:pt x="2148202" y="3992839"/>
                  </a:lnTo>
                  <a:lnTo>
                    <a:pt x="2108588" y="3961502"/>
                  </a:lnTo>
                  <a:lnTo>
                    <a:pt x="2066425" y="3932643"/>
                  </a:lnTo>
                  <a:lnTo>
                    <a:pt x="2023632" y="3904417"/>
                  </a:lnTo>
                  <a:lnTo>
                    <a:pt x="1982128" y="3874976"/>
                  </a:lnTo>
                  <a:lnTo>
                    <a:pt x="1943831" y="3842473"/>
                  </a:lnTo>
                  <a:lnTo>
                    <a:pt x="1907440" y="3803825"/>
                  </a:lnTo>
                  <a:lnTo>
                    <a:pt x="1874812" y="3762267"/>
                  </a:lnTo>
                  <a:lnTo>
                    <a:pt x="1845362" y="3718361"/>
                  </a:lnTo>
                  <a:lnTo>
                    <a:pt x="1818508" y="3672668"/>
                  </a:lnTo>
                  <a:lnTo>
                    <a:pt x="1793666" y="3625751"/>
                  </a:lnTo>
                  <a:lnTo>
                    <a:pt x="1770253" y="3578170"/>
                  </a:lnTo>
                  <a:lnTo>
                    <a:pt x="1747687" y="3530488"/>
                  </a:lnTo>
                  <a:lnTo>
                    <a:pt x="1746993" y="3516527"/>
                  </a:lnTo>
                  <a:lnTo>
                    <a:pt x="1755527" y="3506871"/>
                  </a:lnTo>
                  <a:lnTo>
                    <a:pt x="1767654" y="3504735"/>
                  </a:lnTo>
                  <a:lnTo>
                    <a:pt x="1777738" y="3513336"/>
                  </a:lnTo>
                  <a:lnTo>
                    <a:pt x="1798771" y="3556630"/>
                  </a:lnTo>
                  <a:lnTo>
                    <a:pt x="1820357" y="3599907"/>
                  </a:lnTo>
                  <a:lnTo>
                    <a:pt x="1842934" y="3642750"/>
                  </a:lnTo>
                  <a:lnTo>
                    <a:pt x="1866943" y="3684739"/>
                  </a:lnTo>
                  <a:lnTo>
                    <a:pt x="1892823" y="3725456"/>
                  </a:lnTo>
                  <a:lnTo>
                    <a:pt x="1921013" y="3764482"/>
                  </a:lnTo>
                  <a:lnTo>
                    <a:pt x="1951953" y="3801399"/>
                  </a:lnTo>
                  <a:lnTo>
                    <a:pt x="1986083" y="3835788"/>
                  </a:lnTo>
                  <a:lnTo>
                    <a:pt x="2022998" y="3866251"/>
                  </a:lnTo>
                  <a:lnTo>
                    <a:pt x="2061927" y="3894520"/>
                  </a:lnTo>
                  <a:lnTo>
                    <a:pt x="2101327" y="3922182"/>
                  </a:lnTo>
                  <a:lnTo>
                    <a:pt x="2139654" y="3950827"/>
                  </a:lnTo>
                  <a:lnTo>
                    <a:pt x="2175365" y="3982043"/>
                  </a:lnTo>
                  <a:lnTo>
                    <a:pt x="2206917" y="4017419"/>
                  </a:lnTo>
                  <a:lnTo>
                    <a:pt x="2212956" y="4027027"/>
                  </a:lnTo>
                  <a:close/>
                </a:path>
                <a:path w="2212975" h="4027170">
                  <a:moveTo>
                    <a:pt x="1713839" y="3346865"/>
                  </a:moveTo>
                  <a:lnTo>
                    <a:pt x="1709178" y="3359116"/>
                  </a:lnTo>
                  <a:lnTo>
                    <a:pt x="1697669" y="3363253"/>
                  </a:lnTo>
                  <a:lnTo>
                    <a:pt x="1685711" y="3359243"/>
                  </a:lnTo>
                  <a:lnTo>
                    <a:pt x="1679704" y="3347050"/>
                  </a:lnTo>
                  <a:lnTo>
                    <a:pt x="1678860" y="3322942"/>
                  </a:lnTo>
                  <a:lnTo>
                    <a:pt x="1678589" y="3310743"/>
                  </a:lnTo>
                  <a:lnTo>
                    <a:pt x="1678721" y="3298432"/>
                  </a:lnTo>
                  <a:lnTo>
                    <a:pt x="1683352" y="3286966"/>
                  </a:lnTo>
                  <a:lnTo>
                    <a:pt x="1693657" y="3283292"/>
                  </a:lnTo>
                  <a:lnTo>
                    <a:pt x="1704424" y="3287176"/>
                  </a:lnTo>
                  <a:lnTo>
                    <a:pt x="1710441" y="3298380"/>
                  </a:lnTo>
                  <a:lnTo>
                    <a:pt x="1713839" y="3346865"/>
                  </a:lnTo>
                  <a:close/>
                </a:path>
                <a:path w="2212975" h="4027170">
                  <a:moveTo>
                    <a:pt x="1626778" y="3184432"/>
                  </a:moveTo>
                  <a:lnTo>
                    <a:pt x="1619504" y="3192786"/>
                  </a:lnTo>
                  <a:lnTo>
                    <a:pt x="1608436" y="3194901"/>
                  </a:lnTo>
                  <a:lnTo>
                    <a:pt x="1598768" y="3187813"/>
                  </a:lnTo>
                  <a:lnTo>
                    <a:pt x="1579405" y="3148441"/>
                  </a:lnTo>
                  <a:lnTo>
                    <a:pt x="1579200" y="3138403"/>
                  </a:lnTo>
                  <a:lnTo>
                    <a:pt x="1584727" y="3131863"/>
                  </a:lnTo>
                  <a:lnTo>
                    <a:pt x="1592993" y="3130530"/>
                  </a:lnTo>
                  <a:lnTo>
                    <a:pt x="1601005" y="3136112"/>
                  </a:lnTo>
                  <a:lnTo>
                    <a:pt x="1625063" y="3172805"/>
                  </a:lnTo>
                  <a:lnTo>
                    <a:pt x="1626778" y="3184432"/>
                  </a:lnTo>
                  <a:close/>
                </a:path>
                <a:path w="2212975" h="4027170">
                  <a:moveTo>
                    <a:pt x="1315504" y="2685551"/>
                  </a:moveTo>
                  <a:lnTo>
                    <a:pt x="1306272" y="2696131"/>
                  </a:lnTo>
                  <a:lnTo>
                    <a:pt x="1293321" y="2698562"/>
                  </a:lnTo>
                  <a:lnTo>
                    <a:pt x="1282401" y="2689213"/>
                  </a:lnTo>
                  <a:lnTo>
                    <a:pt x="1261313" y="2644246"/>
                  </a:lnTo>
                  <a:lnTo>
                    <a:pt x="1178048" y="2463971"/>
                  </a:lnTo>
                  <a:lnTo>
                    <a:pt x="933500" y="1920954"/>
                  </a:lnTo>
                  <a:lnTo>
                    <a:pt x="932855" y="1903464"/>
                  </a:lnTo>
                  <a:lnTo>
                    <a:pt x="943322" y="1891537"/>
                  </a:lnTo>
                  <a:lnTo>
                    <a:pt x="958034" y="1889092"/>
                  </a:lnTo>
                  <a:lnTo>
                    <a:pt x="970126" y="1900049"/>
                  </a:lnTo>
                  <a:lnTo>
                    <a:pt x="1215500" y="2442868"/>
                  </a:lnTo>
                  <a:lnTo>
                    <a:pt x="1315270" y="2670452"/>
                  </a:lnTo>
                  <a:lnTo>
                    <a:pt x="1315504" y="26855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1224" y="6143102"/>
              <a:ext cx="2566774" cy="414389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57436" y="6261385"/>
              <a:ext cx="2330232" cy="401881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25" y="2143005"/>
              <a:ext cx="9001124" cy="600074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35643" y="2143006"/>
              <a:ext cx="5391149" cy="6210299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3959865" y="472808"/>
            <a:ext cx="3364865" cy="1027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50" spc="160">
                <a:solidFill>
                  <a:srgbClr val="653824"/>
                </a:solidFill>
                <a:latin typeface="Palatino Linotype"/>
                <a:cs typeface="Palatino Linotype"/>
              </a:rPr>
              <a:t>BEFORE</a:t>
            </a:r>
            <a:endParaRPr sz="655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1700665" y="472808"/>
            <a:ext cx="2803525" cy="102743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50" spc="114"/>
              <a:t>AFTER</a:t>
            </a:r>
            <a:endParaRPr sz="65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C7E7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1046584" y="513256"/>
              <a:ext cx="15788640" cy="9773920"/>
            </a:xfrm>
            <a:custGeom>
              <a:avLst/>
              <a:gdLst/>
              <a:ahLst/>
              <a:cxnLst/>
              <a:rect l="l" t="t" r="r" b="b"/>
              <a:pathLst>
                <a:path w="15788640" h="9773920">
                  <a:moveTo>
                    <a:pt x="0" y="0"/>
                  </a:moveTo>
                  <a:lnTo>
                    <a:pt x="15788402" y="0"/>
                  </a:lnTo>
                  <a:lnTo>
                    <a:pt x="15788402" y="9773742"/>
                  </a:lnTo>
                  <a:lnTo>
                    <a:pt x="0" y="9773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51415" y="15939"/>
              <a:ext cx="15004415" cy="10271125"/>
            </a:xfrm>
            <a:custGeom>
              <a:avLst/>
              <a:gdLst/>
              <a:ahLst/>
              <a:cxnLst/>
              <a:rect l="l" t="t" r="r" b="b"/>
              <a:pathLst>
                <a:path w="15004415" h="10271125">
                  <a:moveTo>
                    <a:pt x="15001265" y="10271059"/>
                  </a:moveTo>
                  <a:lnTo>
                    <a:pt x="0" y="10271059"/>
                  </a:lnTo>
                  <a:lnTo>
                    <a:pt x="0" y="321980"/>
                  </a:lnTo>
                  <a:lnTo>
                    <a:pt x="4347698" y="50309"/>
                  </a:lnTo>
                  <a:lnTo>
                    <a:pt x="5807888" y="0"/>
                  </a:lnTo>
                  <a:lnTo>
                    <a:pt x="6625568" y="50309"/>
                  </a:lnTo>
                  <a:lnTo>
                    <a:pt x="7147097" y="160990"/>
                  </a:lnTo>
                  <a:lnTo>
                    <a:pt x="7422977" y="271671"/>
                  </a:lnTo>
                  <a:lnTo>
                    <a:pt x="7503714" y="321980"/>
                  </a:lnTo>
                  <a:lnTo>
                    <a:pt x="15004243" y="321980"/>
                  </a:lnTo>
                  <a:lnTo>
                    <a:pt x="15001265" y="10271059"/>
                  </a:lnTo>
                  <a:close/>
                </a:path>
                <a:path w="15004415" h="10271125">
                  <a:moveTo>
                    <a:pt x="15004243" y="321980"/>
                  </a:moveTo>
                  <a:lnTo>
                    <a:pt x="7503714" y="321980"/>
                  </a:lnTo>
                  <a:lnTo>
                    <a:pt x="7584452" y="271671"/>
                  </a:lnTo>
                  <a:lnTo>
                    <a:pt x="7860332" y="160990"/>
                  </a:lnTo>
                  <a:lnTo>
                    <a:pt x="8381861" y="50309"/>
                  </a:lnTo>
                  <a:lnTo>
                    <a:pt x="9199542" y="0"/>
                  </a:lnTo>
                  <a:lnTo>
                    <a:pt x="10659234" y="50309"/>
                  </a:lnTo>
                  <a:lnTo>
                    <a:pt x="15004243" y="321980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37021" y="0"/>
              <a:ext cx="15814040" cy="10274300"/>
            </a:xfrm>
            <a:custGeom>
              <a:avLst/>
              <a:gdLst/>
              <a:ahLst/>
              <a:cxnLst/>
              <a:rect l="l" t="t" r="r" b="b"/>
              <a:pathLst>
                <a:path w="15814040" h="10274300">
                  <a:moveTo>
                    <a:pt x="6692084" y="12699"/>
                  </a:moveTo>
                  <a:lnTo>
                    <a:pt x="5618090" y="12699"/>
                  </a:lnTo>
                  <a:lnTo>
                    <a:pt x="5668611" y="0"/>
                  </a:lnTo>
                  <a:lnTo>
                    <a:pt x="6604923" y="0"/>
                  </a:lnTo>
                  <a:lnTo>
                    <a:pt x="6692084" y="12699"/>
                  </a:lnTo>
                  <a:close/>
                </a:path>
                <a:path w="15814040" h="10274300">
                  <a:moveTo>
                    <a:pt x="10208566" y="12699"/>
                  </a:moveTo>
                  <a:lnTo>
                    <a:pt x="9134563" y="12699"/>
                  </a:lnTo>
                  <a:lnTo>
                    <a:pt x="9221728" y="0"/>
                  </a:lnTo>
                  <a:lnTo>
                    <a:pt x="10158045" y="0"/>
                  </a:lnTo>
                  <a:lnTo>
                    <a:pt x="10208566" y="12699"/>
                  </a:lnTo>
                  <a:close/>
                </a:path>
                <a:path w="15814040" h="10274300">
                  <a:moveTo>
                    <a:pt x="6855681" y="25399"/>
                  </a:moveTo>
                  <a:lnTo>
                    <a:pt x="5294627" y="25399"/>
                  </a:lnTo>
                  <a:lnTo>
                    <a:pt x="5350808" y="12699"/>
                  </a:lnTo>
                  <a:lnTo>
                    <a:pt x="6775649" y="12699"/>
                  </a:lnTo>
                  <a:lnTo>
                    <a:pt x="6855681" y="25399"/>
                  </a:lnTo>
                  <a:close/>
                </a:path>
                <a:path w="15814040" h="10274300">
                  <a:moveTo>
                    <a:pt x="10532030" y="25399"/>
                  </a:moveTo>
                  <a:lnTo>
                    <a:pt x="8970950" y="25399"/>
                  </a:lnTo>
                  <a:lnTo>
                    <a:pt x="9050991" y="12699"/>
                  </a:lnTo>
                  <a:lnTo>
                    <a:pt x="10475848" y="12699"/>
                  </a:lnTo>
                  <a:lnTo>
                    <a:pt x="10532030" y="25399"/>
                  </a:lnTo>
                  <a:close/>
                </a:path>
                <a:path w="15814040" h="10274300">
                  <a:moveTo>
                    <a:pt x="5633694" y="38099"/>
                  </a:moveTo>
                  <a:lnTo>
                    <a:pt x="5001736" y="38099"/>
                  </a:lnTo>
                  <a:lnTo>
                    <a:pt x="5061812" y="25399"/>
                  </a:lnTo>
                  <a:lnTo>
                    <a:pt x="5683126" y="25399"/>
                  </a:lnTo>
                  <a:lnTo>
                    <a:pt x="5633694" y="38099"/>
                  </a:lnTo>
                  <a:close/>
                </a:path>
                <a:path w="15814040" h="10274300">
                  <a:moveTo>
                    <a:pt x="7876323" y="292099"/>
                  </a:moveTo>
                  <a:lnTo>
                    <a:pt x="7828549" y="292099"/>
                  </a:lnTo>
                  <a:lnTo>
                    <a:pt x="7809091" y="279399"/>
                  </a:lnTo>
                  <a:lnTo>
                    <a:pt x="7787336" y="266699"/>
                  </a:lnTo>
                  <a:lnTo>
                    <a:pt x="7736697" y="241299"/>
                  </a:lnTo>
                  <a:lnTo>
                    <a:pt x="7676160" y="215899"/>
                  </a:lnTo>
                  <a:lnTo>
                    <a:pt x="7605255" y="190499"/>
                  </a:lnTo>
                  <a:lnTo>
                    <a:pt x="7565766" y="177799"/>
                  </a:lnTo>
                  <a:lnTo>
                    <a:pt x="7523509" y="165099"/>
                  </a:lnTo>
                  <a:lnTo>
                    <a:pt x="7478424" y="152399"/>
                  </a:lnTo>
                  <a:lnTo>
                    <a:pt x="7430453" y="139699"/>
                  </a:lnTo>
                  <a:lnTo>
                    <a:pt x="7379536" y="126999"/>
                  </a:lnTo>
                  <a:lnTo>
                    <a:pt x="7325615" y="114299"/>
                  </a:lnTo>
                  <a:lnTo>
                    <a:pt x="7268630" y="114299"/>
                  </a:lnTo>
                  <a:lnTo>
                    <a:pt x="7208523" y="101599"/>
                  </a:lnTo>
                  <a:lnTo>
                    <a:pt x="7078708" y="76199"/>
                  </a:lnTo>
                  <a:lnTo>
                    <a:pt x="6935697" y="50799"/>
                  </a:lnTo>
                  <a:lnTo>
                    <a:pt x="6859096" y="50799"/>
                  </a:lnTo>
                  <a:lnTo>
                    <a:pt x="6779020" y="38099"/>
                  </a:lnTo>
                  <a:lnTo>
                    <a:pt x="6695410" y="38099"/>
                  </a:lnTo>
                  <a:lnTo>
                    <a:pt x="6608206" y="25399"/>
                  </a:lnTo>
                  <a:lnTo>
                    <a:pt x="6932240" y="25399"/>
                  </a:lnTo>
                  <a:lnTo>
                    <a:pt x="7075187" y="50799"/>
                  </a:lnTo>
                  <a:lnTo>
                    <a:pt x="7204983" y="76199"/>
                  </a:lnTo>
                  <a:lnTo>
                    <a:pt x="7265104" y="76199"/>
                  </a:lnTo>
                  <a:lnTo>
                    <a:pt x="7322122" y="88899"/>
                  </a:lnTo>
                  <a:lnTo>
                    <a:pt x="7376099" y="101599"/>
                  </a:lnTo>
                  <a:lnTo>
                    <a:pt x="7427095" y="114299"/>
                  </a:lnTo>
                  <a:lnTo>
                    <a:pt x="7475173" y="126999"/>
                  </a:lnTo>
                  <a:lnTo>
                    <a:pt x="7520395" y="139699"/>
                  </a:lnTo>
                  <a:lnTo>
                    <a:pt x="7562821" y="152399"/>
                  </a:lnTo>
                  <a:lnTo>
                    <a:pt x="7602514" y="165099"/>
                  </a:lnTo>
                  <a:lnTo>
                    <a:pt x="7639535" y="177799"/>
                  </a:lnTo>
                  <a:lnTo>
                    <a:pt x="7705807" y="203199"/>
                  </a:lnTo>
                  <a:lnTo>
                    <a:pt x="7762129" y="228599"/>
                  </a:lnTo>
                  <a:lnTo>
                    <a:pt x="7808994" y="253999"/>
                  </a:lnTo>
                  <a:lnTo>
                    <a:pt x="7829034" y="266699"/>
                  </a:lnTo>
                  <a:lnTo>
                    <a:pt x="7846895" y="266699"/>
                  </a:lnTo>
                  <a:lnTo>
                    <a:pt x="7862637" y="279399"/>
                  </a:lnTo>
                  <a:lnTo>
                    <a:pt x="7876323" y="292099"/>
                  </a:lnTo>
                  <a:close/>
                </a:path>
                <a:path w="15814040" h="10274300">
                  <a:moveTo>
                    <a:pt x="7987030" y="304799"/>
                  </a:moveTo>
                  <a:lnTo>
                    <a:pt x="7926212" y="304799"/>
                  </a:lnTo>
                  <a:lnTo>
                    <a:pt x="7936206" y="292099"/>
                  </a:lnTo>
                  <a:lnTo>
                    <a:pt x="7948118" y="292099"/>
                  </a:lnTo>
                  <a:lnTo>
                    <a:pt x="7962012" y="279399"/>
                  </a:lnTo>
                  <a:lnTo>
                    <a:pt x="7977948" y="266699"/>
                  </a:lnTo>
                  <a:lnTo>
                    <a:pt x="7995990" y="266699"/>
                  </a:lnTo>
                  <a:lnTo>
                    <a:pt x="8016199" y="253999"/>
                  </a:lnTo>
                  <a:lnTo>
                    <a:pt x="8063366" y="228599"/>
                  </a:lnTo>
                  <a:lnTo>
                    <a:pt x="8119945" y="203199"/>
                  </a:lnTo>
                  <a:lnTo>
                    <a:pt x="8186433" y="177799"/>
                  </a:lnTo>
                  <a:lnTo>
                    <a:pt x="8223547" y="165099"/>
                  </a:lnTo>
                  <a:lnTo>
                    <a:pt x="8263325" y="152399"/>
                  </a:lnTo>
                  <a:lnTo>
                    <a:pt x="8305828" y="139699"/>
                  </a:lnTo>
                  <a:lnTo>
                    <a:pt x="8351117" y="126999"/>
                  </a:lnTo>
                  <a:lnTo>
                    <a:pt x="8399256" y="114299"/>
                  </a:lnTo>
                  <a:lnTo>
                    <a:pt x="8450307" y="101599"/>
                  </a:lnTo>
                  <a:lnTo>
                    <a:pt x="8504330" y="88899"/>
                  </a:lnTo>
                  <a:lnTo>
                    <a:pt x="8561388" y="76199"/>
                  </a:lnTo>
                  <a:lnTo>
                    <a:pt x="8621544" y="76199"/>
                  </a:lnTo>
                  <a:lnTo>
                    <a:pt x="8751395" y="50799"/>
                  </a:lnTo>
                  <a:lnTo>
                    <a:pt x="8894378" y="25399"/>
                  </a:lnTo>
                  <a:lnTo>
                    <a:pt x="9314994" y="25399"/>
                  </a:lnTo>
                  <a:lnTo>
                    <a:pt x="9223966" y="38099"/>
                  </a:lnTo>
                  <a:lnTo>
                    <a:pt x="9052884" y="38099"/>
                  </a:lnTo>
                  <a:lnTo>
                    <a:pt x="8896031" y="63499"/>
                  </a:lnTo>
                  <a:lnTo>
                    <a:pt x="8822791" y="63499"/>
                  </a:lnTo>
                  <a:lnTo>
                    <a:pt x="8686381" y="88899"/>
                  </a:lnTo>
                  <a:lnTo>
                    <a:pt x="8623090" y="101599"/>
                  </a:lnTo>
                  <a:lnTo>
                    <a:pt x="8562996" y="114299"/>
                  </a:lnTo>
                  <a:lnTo>
                    <a:pt x="8506038" y="126999"/>
                  </a:lnTo>
                  <a:lnTo>
                    <a:pt x="8452155" y="139699"/>
                  </a:lnTo>
                  <a:lnTo>
                    <a:pt x="8401288" y="152399"/>
                  </a:lnTo>
                  <a:lnTo>
                    <a:pt x="8353376" y="165099"/>
                  </a:lnTo>
                  <a:lnTo>
                    <a:pt x="8308360" y="177799"/>
                  </a:lnTo>
                  <a:lnTo>
                    <a:pt x="8266178" y="190499"/>
                  </a:lnTo>
                  <a:lnTo>
                    <a:pt x="8226771" y="203199"/>
                  </a:lnTo>
                  <a:lnTo>
                    <a:pt x="8190078" y="215899"/>
                  </a:lnTo>
                  <a:lnTo>
                    <a:pt x="8124595" y="241299"/>
                  </a:lnTo>
                  <a:lnTo>
                    <a:pt x="8095685" y="253999"/>
                  </a:lnTo>
                  <a:lnTo>
                    <a:pt x="8069248" y="253999"/>
                  </a:lnTo>
                  <a:lnTo>
                    <a:pt x="8045224" y="266699"/>
                  </a:lnTo>
                  <a:lnTo>
                    <a:pt x="8023553" y="279399"/>
                  </a:lnTo>
                  <a:lnTo>
                    <a:pt x="8004175" y="292099"/>
                  </a:lnTo>
                  <a:lnTo>
                    <a:pt x="7987030" y="304799"/>
                  </a:lnTo>
                  <a:close/>
                </a:path>
                <a:path w="15814040" h="10274300">
                  <a:moveTo>
                    <a:pt x="10824920" y="38099"/>
                  </a:moveTo>
                  <a:lnTo>
                    <a:pt x="10149794" y="38099"/>
                  </a:lnTo>
                  <a:lnTo>
                    <a:pt x="10101401" y="25399"/>
                  </a:lnTo>
                  <a:lnTo>
                    <a:pt x="10764844" y="25399"/>
                  </a:lnTo>
                  <a:lnTo>
                    <a:pt x="10824920" y="38099"/>
                  </a:lnTo>
                  <a:close/>
                </a:path>
                <a:path w="15814040" h="10274300">
                  <a:moveTo>
                    <a:pt x="5261441" y="50799"/>
                  </a:moveTo>
                  <a:lnTo>
                    <a:pt x="4691621" y="50799"/>
                  </a:lnTo>
                  <a:lnTo>
                    <a:pt x="4754842" y="38099"/>
                  </a:lnTo>
                  <a:lnTo>
                    <a:pt x="5317231" y="38099"/>
                  </a:lnTo>
                  <a:lnTo>
                    <a:pt x="5261441" y="50799"/>
                  </a:lnTo>
                  <a:close/>
                </a:path>
                <a:path w="15814040" h="10274300">
                  <a:moveTo>
                    <a:pt x="11135035" y="50799"/>
                  </a:moveTo>
                  <a:lnTo>
                    <a:pt x="10460609" y="50799"/>
                  </a:lnTo>
                  <a:lnTo>
                    <a:pt x="10406514" y="38099"/>
                  </a:lnTo>
                  <a:lnTo>
                    <a:pt x="11071814" y="38099"/>
                  </a:lnTo>
                  <a:lnTo>
                    <a:pt x="11135035" y="50799"/>
                  </a:lnTo>
                  <a:close/>
                </a:path>
                <a:path w="15814040" h="10274300">
                  <a:moveTo>
                    <a:pt x="4971147" y="63499"/>
                  </a:moveTo>
                  <a:lnTo>
                    <a:pt x="4498842" y="63499"/>
                  </a:lnTo>
                  <a:lnTo>
                    <a:pt x="4563591" y="50799"/>
                  </a:lnTo>
                  <a:lnTo>
                    <a:pt x="5030623" y="50799"/>
                  </a:lnTo>
                  <a:lnTo>
                    <a:pt x="4971147" y="63499"/>
                  </a:lnTo>
                  <a:close/>
                </a:path>
                <a:path w="15814040" h="10274300">
                  <a:moveTo>
                    <a:pt x="11327814" y="63499"/>
                  </a:moveTo>
                  <a:lnTo>
                    <a:pt x="10802048" y="63499"/>
                  </a:lnTo>
                  <a:lnTo>
                    <a:pt x="10743276" y="50799"/>
                  </a:lnTo>
                  <a:lnTo>
                    <a:pt x="11263065" y="50799"/>
                  </a:lnTo>
                  <a:lnTo>
                    <a:pt x="11327814" y="63499"/>
                  </a:lnTo>
                  <a:close/>
                </a:path>
                <a:path w="15814040" h="10274300">
                  <a:moveTo>
                    <a:pt x="4727012" y="76199"/>
                  </a:moveTo>
                  <a:lnTo>
                    <a:pt x="4235651" y="76199"/>
                  </a:lnTo>
                  <a:lnTo>
                    <a:pt x="4302018" y="63499"/>
                  </a:lnTo>
                  <a:lnTo>
                    <a:pt x="4788923" y="63499"/>
                  </a:lnTo>
                  <a:lnTo>
                    <a:pt x="4727012" y="76199"/>
                  </a:lnTo>
                  <a:close/>
                </a:path>
                <a:path w="15814040" h="10274300">
                  <a:moveTo>
                    <a:pt x="11591005" y="76199"/>
                  </a:moveTo>
                  <a:lnTo>
                    <a:pt x="11043645" y="76199"/>
                  </a:lnTo>
                  <a:lnTo>
                    <a:pt x="10982326" y="63499"/>
                  </a:lnTo>
                  <a:lnTo>
                    <a:pt x="11524638" y="63499"/>
                  </a:lnTo>
                  <a:lnTo>
                    <a:pt x="11591005" y="76199"/>
                  </a:lnTo>
                  <a:close/>
                </a:path>
                <a:path w="15814040" h="10274300">
                  <a:moveTo>
                    <a:pt x="4474279" y="88899"/>
                  </a:moveTo>
                  <a:lnTo>
                    <a:pt x="4034692" y="88899"/>
                  </a:lnTo>
                  <a:lnTo>
                    <a:pt x="4101958" y="76199"/>
                  </a:lnTo>
                  <a:lnTo>
                    <a:pt x="4538168" y="76199"/>
                  </a:lnTo>
                  <a:lnTo>
                    <a:pt x="4474279" y="88899"/>
                  </a:lnTo>
                  <a:close/>
                </a:path>
                <a:path w="15814040" h="10274300">
                  <a:moveTo>
                    <a:pt x="11791964" y="88899"/>
                  </a:moveTo>
                  <a:lnTo>
                    <a:pt x="11294292" y="88899"/>
                  </a:lnTo>
                  <a:lnTo>
                    <a:pt x="11230882" y="76199"/>
                  </a:lnTo>
                  <a:lnTo>
                    <a:pt x="11724698" y="76199"/>
                  </a:lnTo>
                  <a:lnTo>
                    <a:pt x="11791964" y="88899"/>
                  </a:lnTo>
                  <a:close/>
                </a:path>
                <a:path w="15814040" h="10274300">
                  <a:moveTo>
                    <a:pt x="4214774" y="101599"/>
                  </a:moveTo>
                  <a:lnTo>
                    <a:pt x="3763528" y="101599"/>
                  </a:lnTo>
                  <a:lnTo>
                    <a:pt x="3831574" y="88899"/>
                  </a:lnTo>
                  <a:lnTo>
                    <a:pt x="4280185" y="88899"/>
                  </a:lnTo>
                  <a:lnTo>
                    <a:pt x="4214774" y="101599"/>
                  </a:lnTo>
                  <a:close/>
                </a:path>
                <a:path w="15814040" h="10274300">
                  <a:moveTo>
                    <a:pt x="12063127" y="101599"/>
                  </a:moveTo>
                  <a:lnTo>
                    <a:pt x="11552164" y="101599"/>
                  </a:lnTo>
                  <a:lnTo>
                    <a:pt x="11487119" y="88899"/>
                  </a:lnTo>
                  <a:lnTo>
                    <a:pt x="11995082" y="88899"/>
                  </a:lnTo>
                  <a:lnTo>
                    <a:pt x="12063127" y="101599"/>
                  </a:lnTo>
                  <a:close/>
                </a:path>
                <a:path w="15814040" h="10274300">
                  <a:moveTo>
                    <a:pt x="3816816" y="126999"/>
                  </a:moveTo>
                  <a:lnTo>
                    <a:pt x="3353781" y="126999"/>
                  </a:lnTo>
                  <a:lnTo>
                    <a:pt x="3627107" y="101599"/>
                  </a:lnTo>
                  <a:lnTo>
                    <a:pt x="4083053" y="101599"/>
                  </a:lnTo>
                  <a:lnTo>
                    <a:pt x="4016800" y="114299"/>
                  </a:lnTo>
                  <a:lnTo>
                    <a:pt x="3883653" y="114299"/>
                  </a:lnTo>
                  <a:lnTo>
                    <a:pt x="3816816" y="126999"/>
                  </a:lnTo>
                  <a:close/>
                </a:path>
                <a:path w="15814040" h="10274300">
                  <a:moveTo>
                    <a:pt x="12267865" y="114299"/>
                  </a:moveTo>
                  <a:lnTo>
                    <a:pt x="11749212" y="114299"/>
                  </a:lnTo>
                  <a:lnTo>
                    <a:pt x="11683239" y="101599"/>
                  </a:lnTo>
                  <a:lnTo>
                    <a:pt x="12199549" y="101599"/>
                  </a:lnTo>
                  <a:lnTo>
                    <a:pt x="12267865" y="114299"/>
                  </a:lnTo>
                  <a:close/>
                </a:path>
                <a:path w="15814040" h="10274300">
                  <a:moveTo>
                    <a:pt x="13473708" y="190499"/>
                  </a:moveTo>
                  <a:lnTo>
                    <a:pt x="13083686" y="190499"/>
                  </a:lnTo>
                  <a:lnTo>
                    <a:pt x="12952201" y="177799"/>
                  </a:lnTo>
                  <a:lnTo>
                    <a:pt x="12819672" y="177799"/>
                  </a:lnTo>
                  <a:lnTo>
                    <a:pt x="12552393" y="152399"/>
                  </a:lnTo>
                  <a:lnTo>
                    <a:pt x="12418099" y="152399"/>
                  </a:lnTo>
                  <a:lnTo>
                    <a:pt x="12149344" y="126999"/>
                  </a:lnTo>
                  <a:lnTo>
                    <a:pt x="12015339" y="126999"/>
                  </a:lnTo>
                  <a:lnTo>
                    <a:pt x="11948529" y="114299"/>
                  </a:lnTo>
                  <a:lnTo>
                    <a:pt x="12404558" y="114299"/>
                  </a:lnTo>
                  <a:lnTo>
                    <a:pt x="12677348" y="139699"/>
                  </a:lnTo>
                  <a:lnTo>
                    <a:pt x="12812967" y="139699"/>
                  </a:lnTo>
                  <a:lnTo>
                    <a:pt x="13081452" y="165099"/>
                  </a:lnTo>
                  <a:lnTo>
                    <a:pt x="13213840" y="165099"/>
                  </a:lnTo>
                  <a:lnTo>
                    <a:pt x="13473708" y="190499"/>
                  </a:lnTo>
                  <a:close/>
                </a:path>
                <a:path w="15814040" h="10274300">
                  <a:moveTo>
                    <a:pt x="3346695" y="152399"/>
                  </a:moveTo>
                  <a:lnTo>
                    <a:pt x="2946179" y="152399"/>
                  </a:lnTo>
                  <a:lnTo>
                    <a:pt x="3217356" y="126999"/>
                  </a:lnTo>
                  <a:lnTo>
                    <a:pt x="3615592" y="126999"/>
                  </a:lnTo>
                  <a:lnTo>
                    <a:pt x="3346695" y="152399"/>
                  </a:lnTo>
                  <a:close/>
                </a:path>
                <a:path w="15814040" h="10274300">
                  <a:moveTo>
                    <a:pt x="2945781" y="177799"/>
                  </a:moveTo>
                  <a:lnTo>
                    <a:pt x="2547191" y="177799"/>
                  </a:lnTo>
                  <a:lnTo>
                    <a:pt x="2811907" y="152399"/>
                  </a:lnTo>
                  <a:lnTo>
                    <a:pt x="3212505" y="152399"/>
                  </a:lnTo>
                  <a:lnTo>
                    <a:pt x="2945781" y="177799"/>
                  </a:lnTo>
                  <a:close/>
                </a:path>
                <a:path w="15814040" h="10274300">
                  <a:moveTo>
                    <a:pt x="2553265" y="203199"/>
                  </a:moveTo>
                  <a:lnTo>
                    <a:pt x="2163284" y="203199"/>
                  </a:lnTo>
                  <a:lnTo>
                    <a:pt x="2417227" y="177799"/>
                  </a:lnTo>
                  <a:lnTo>
                    <a:pt x="2813705" y="177799"/>
                  </a:lnTo>
                  <a:lnTo>
                    <a:pt x="2553265" y="203199"/>
                  </a:lnTo>
                  <a:close/>
                </a:path>
                <a:path w="15814040" h="10274300">
                  <a:moveTo>
                    <a:pt x="15425011" y="10274299"/>
                  </a:moveTo>
                  <a:lnTo>
                    <a:pt x="15405885" y="10274299"/>
                  </a:lnTo>
                  <a:lnTo>
                    <a:pt x="15405885" y="342899"/>
                  </a:lnTo>
                  <a:lnTo>
                    <a:pt x="15333216" y="342899"/>
                  </a:lnTo>
                  <a:lnTo>
                    <a:pt x="15172144" y="330199"/>
                  </a:lnTo>
                  <a:lnTo>
                    <a:pt x="14395896" y="279399"/>
                  </a:lnTo>
                  <a:lnTo>
                    <a:pt x="13717470" y="228599"/>
                  </a:lnTo>
                  <a:lnTo>
                    <a:pt x="13594626" y="215899"/>
                  </a:lnTo>
                  <a:lnTo>
                    <a:pt x="13469597" y="215899"/>
                  </a:lnTo>
                  <a:lnTo>
                    <a:pt x="13213899" y="190499"/>
                  </a:lnTo>
                  <a:lnTo>
                    <a:pt x="13600709" y="190499"/>
                  </a:lnTo>
                  <a:lnTo>
                    <a:pt x="13725436" y="203199"/>
                  </a:lnTo>
                  <a:lnTo>
                    <a:pt x="14252138" y="241299"/>
                  </a:lnTo>
                  <a:lnTo>
                    <a:pt x="14412619" y="241299"/>
                  </a:lnTo>
                  <a:lnTo>
                    <a:pt x="14794909" y="266699"/>
                  </a:lnTo>
                  <a:lnTo>
                    <a:pt x="14994924" y="292099"/>
                  </a:lnTo>
                  <a:lnTo>
                    <a:pt x="15415449" y="317499"/>
                  </a:lnTo>
                  <a:lnTo>
                    <a:pt x="15428199" y="317499"/>
                  </a:lnTo>
                  <a:lnTo>
                    <a:pt x="15428199" y="495299"/>
                  </a:lnTo>
                  <a:lnTo>
                    <a:pt x="15813905" y="495299"/>
                  </a:lnTo>
                  <a:lnTo>
                    <a:pt x="15813905" y="520699"/>
                  </a:lnTo>
                  <a:lnTo>
                    <a:pt x="15425011" y="520699"/>
                  </a:lnTo>
                  <a:lnTo>
                    <a:pt x="15425011" y="10274299"/>
                  </a:lnTo>
                  <a:close/>
                </a:path>
                <a:path w="15814040" h="10274300">
                  <a:moveTo>
                    <a:pt x="22313" y="10274299"/>
                  </a:moveTo>
                  <a:lnTo>
                    <a:pt x="0" y="10274299"/>
                  </a:lnTo>
                  <a:lnTo>
                    <a:pt x="0" y="495299"/>
                  </a:lnTo>
                  <a:lnTo>
                    <a:pt x="398456" y="495299"/>
                  </a:lnTo>
                  <a:lnTo>
                    <a:pt x="398456" y="317499"/>
                  </a:lnTo>
                  <a:lnTo>
                    <a:pt x="411207" y="317499"/>
                  </a:lnTo>
                  <a:lnTo>
                    <a:pt x="610387" y="304799"/>
                  </a:lnTo>
                  <a:lnTo>
                    <a:pt x="869101" y="279399"/>
                  </a:lnTo>
                  <a:lnTo>
                    <a:pt x="1466583" y="241299"/>
                  </a:lnTo>
                  <a:lnTo>
                    <a:pt x="1979007" y="203199"/>
                  </a:lnTo>
                  <a:lnTo>
                    <a:pt x="2425358" y="203199"/>
                  </a:lnTo>
                  <a:lnTo>
                    <a:pt x="2299297" y="215899"/>
                  </a:lnTo>
                  <a:lnTo>
                    <a:pt x="2175311" y="215899"/>
                  </a:lnTo>
                  <a:lnTo>
                    <a:pt x="2053629" y="228599"/>
                  </a:lnTo>
                  <a:lnTo>
                    <a:pt x="1384684" y="279399"/>
                  </a:lnTo>
                  <a:lnTo>
                    <a:pt x="1013705" y="304799"/>
                  </a:lnTo>
                  <a:lnTo>
                    <a:pt x="856192" y="304799"/>
                  </a:lnTo>
                  <a:lnTo>
                    <a:pt x="689167" y="317499"/>
                  </a:lnTo>
                  <a:lnTo>
                    <a:pt x="558656" y="330199"/>
                  </a:lnTo>
                  <a:lnTo>
                    <a:pt x="468229" y="342899"/>
                  </a:lnTo>
                  <a:lnTo>
                    <a:pt x="427144" y="342899"/>
                  </a:lnTo>
                  <a:lnTo>
                    <a:pt x="427144" y="507999"/>
                  </a:lnTo>
                  <a:lnTo>
                    <a:pt x="427144" y="520699"/>
                  </a:lnTo>
                  <a:lnTo>
                    <a:pt x="22313" y="520699"/>
                  </a:lnTo>
                  <a:lnTo>
                    <a:pt x="22313" y="10274299"/>
                  </a:lnTo>
                  <a:close/>
                </a:path>
                <a:path w="15814040" h="10274300">
                  <a:moveTo>
                    <a:pt x="7911734" y="317499"/>
                  </a:moveTo>
                  <a:lnTo>
                    <a:pt x="7873723" y="317499"/>
                  </a:lnTo>
                  <a:lnTo>
                    <a:pt x="7860805" y="304799"/>
                  </a:lnTo>
                  <a:lnTo>
                    <a:pt x="7845767" y="292099"/>
                  </a:lnTo>
                  <a:lnTo>
                    <a:pt x="7888014" y="292099"/>
                  </a:lnTo>
                  <a:lnTo>
                    <a:pt x="7897772" y="304799"/>
                  </a:lnTo>
                  <a:lnTo>
                    <a:pt x="7905658" y="304799"/>
                  </a:lnTo>
                  <a:lnTo>
                    <a:pt x="7911734" y="317499"/>
                  </a:lnTo>
                  <a:close/>
                </a:path>
                <a:path w="15814040" h="10274300">
                  <a:moveTo>
                    <a:pt x="7959196" y="317499"/>
                  </a:moveTo>
                  <a:lnTo>
                    <a:pt x="7911734" y="317499"/>
                  </a:lnTo>
                  <a:lnTo>
                    <a:pt x="7918076" y="304799"/>
                  </a:lnTo>
                  <a:lnTo>
                    <a:pt x="7972057" y="304799"/>
                  </a:lnTo>
                  <a:lnTo>
                    <a:pt x="7959196" y="317499"/>
                  </a:lnTo>
                  <a:close/>
                </a:path>
                <a:path w="15814040" h="10274300">
                  <a:moveTo>
                    <a:pt x="7939571" y="330199"/>
                  </a:moveTo>
                  <a:lnTo>
                    <a:pt x="7893429" y="330199"/>
                  </a:lnTo>
                  <a:lnTo>
                    <a:pt x="7884578" y="317499"/>
                  </a:lnTo>
                  <a:lnTo>
                    <a:pt x="7948388" y="317499"/>
                  </a:lnTo>
                  <a:lnTo>
                    <a:pt x="7939571" y="330199"/>
                  </a:lnTo>
                  <a:close/>
                </a:path>
                <a:path w="15814040" h="10274300">
                  <a:moveTo>
                    <a:pt x="7930859" y="10274299"/>
                  </a:moveTo>
                  <a:lnTo>
                    <a:pt x="7905358" y="10274299"/>
                  </a:lnTo>
                  <a:lnTo>
                    <a:pt x="7905358" y="330199"/>
                  </a:lnTo>
                  <a:lnTo>
                    <a:pt x="7932686" y="330199"/>
                  </a:lnTo>
                  <a:lnTo>
                    <a:pt x="7927672" y="342899"/>
                  </a:lnTo>
                  <a:lnTo>
                    <a:pt x="7930859" y="495299"/>
                  </a:lnTo>
                  <a:lnTo>
                    <a:pt x="7930859" y="10274299"/>
                  </a:lnTo>
                  <a:close/>
                </a:path>
                <a:path w="15814040" h="10274300">
                  <a:moveTo>
                    <a:pt x="427144" y="10274299"/>
                  </a:moveTo>
                  <a:lnTo>
                    <a:pt x="401643" y="10274299"/>
                  </a:lnTo>
                  <a:lnTo>
                    <a:pt x="401643" y="520699"/>
                  </a:lnTo>
                  <a:lnTo>
                    <a:pt x="427144" y="520699"/>
                  </a:lnTo>
                  <a:lnTo>
                    <a:pt x="427144" y="10274299"/>
                  </a:lnTo>
                  <a:close/>
                </a:path>
                <a:path w="15814040" h="10274300">
                  <a:moveTo>
                    <a:pt x="15813905" y="10274299"/>
                  </a:moveTo>
                  <a:lnTo>
                    <a:pt x="15782028" y="10274299"/>
                  </a:lnTo>
                  <a:lnTo>
                    <a:pt x="15782028" y="520699"/>
                  </a:lnTo>
                  <a:lnTo>
                    <a:pt x="15813905" y="520699"/>
                  </a:lnTo>
                  <a:lnTo>
                    <a:pt x="15813905" y="10274299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86378" y="7691691"/>
              <a:ext cx="1666239" cy="2595880"/>
            </a:xfrm>
            <a:custGeom>
              <a:avLst/>
              <a:gdLst/>
              <a:ahLst/>
              <a:cxnLst/>
              <a:rect l="l" t="t" r="r" b="b"/>
              <a:pathLst>
                <a:path w="1666239" h="2595879">
                  <a:moveTo>
                    <a:pt x="1665852" y="2595307"/>
                  </a:moveTo>
                  <a:lnTo>
                    <a:pt x="1349422" y="2595307"/>
                  </a:lnTo>
                  <a:lnTo>
                    <a:pt x="1328345" y="2577993"/>
                  </a:lnTo>
                  <a:lnTo>
                    <a:pt x="1293420" y="2553649"/>
                  </a:lnTo>
                  <a:lnTo>
                    <a:pt x="1259187" y="2532311"/>
                  </a:lnTo>
                  <a:lnTo>
                    <a:pt x="1225582" y="2512014"/>
                  </a:lnTo>
                  <a:lnTo>
                    <a:pt x="1192543" y="2490796"/>
                  </a:lnTo>
                  <a:lnTo>
                    <a:pt x="1160006" y="2466697"/>
                  </a:lnTo>
                  <a:lnTo>
                    <a:pt x="1127908" y="2437752"/>
                  </a:lnTo>
                  <a:lnTo>
                    <a:pt x="1096186" y="2402000"/>
                  </a:lnTo>
                  <a:lnTo>
                    <a:pt x="1064777" y="2357479"/>
                  </a:lnTo>
                  <a:lnTo>
                    <a:pt x="1033619" y="2302226"/>
                  </a:lnTo>
                  <a:lnTo>
                    <a:pt x="0" y="274474"/>
                  </a:lnTo>
                  <a:lnTo>
                    <a:pt x="538698" y="0"/>
                  </a:lnTo>
                  <a:lnTo>
                    <a:pt x="1301052" y="1508048"/>
                  </a:lnTo>
                  <a:lnTo>
                    <a:pt x="1526422" y="1937535"/>
                  </a:lnTo>
                  <a:lnTo>
                    <a:pt x="1558180" y="1998897"/>
                  </a:lnTo>
                  <a:lnTo>
                    <a:pt x="1582018" y="2054697"/>
                  </a:lnTo>
                  <a:lnTo>
                    <a:pt x="1599025" y="2105647"/>
                  </a:lnTo>
                  <a:lnTo>
                    <a:pt x="1610291" y="2152456"/>
                  </a:lnTo>
                  <a:lnTo>
                    <a:pt x="1616906" y="2195836"/>
                  </a:lnTo>
                  <a:lnTo>
                    <a:pt x="1619961" y="2236495"/>
                  </a:lnTo>
                  <a:lnTo>
                    <a:pt x="1620545" y="2275145"/>
                  </a:lnTo>
                  <a:lnTo>
                    <a:pt x="1618665" y="2349258"/>
                  </a:lnTo>
                  <a:lnTo>
                    <a:pt x="1618381" y="2386141"/>
                  </a:lnTo>
                  <a:lnTo>
                    <a:pt x="1619987" y="2423857"/>
                  </a:lnTo>
                  <a:lnTo>
                    <a:pt x="1624573" y="2463115"/>
                  </a:lnTo>
                  <a:lnTo>
                    <a:pt x="1633231" y="2504626"/>
                  </a:lnTo>
                  <a:lnTo>
                    <a:pt x="1647050" y="2549100"/>
                  </a:lnTo>
                  <a:lnTo>
                    <a:pt x="1665852" y="2595307"/>
                  </a:lnTo>
                  <a:close/>
                </a:path>
              </a:pathLst>
            </a:custGeom>
            <a:solidFill>
              <a:srgbClr val="408E9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34" y="6128829"/>
              <a:ext cx="1502395" cy="198392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904507" y="7189780"/>
              <a:ext cx="643890" cy="872490"/>
            </a:xfrm>
            <a:custGeom>
              <a:avLst/>
              <a:gdLst/>
              <a:ahLst/>
              <a:cxnLst/>
              <a:rect l="l" t="t" r="r" b="b"/>
              <a:pathLst>
                <a:path w="643890" h="872490">
                  <a:moveTo>
                    <a:pt x="640349" y="419714"/>
                  </a:moveTo>
                  <a:lnTo>
                    <a:pt x="606264" y="496139"/>
                  </a:lnTo>
                  <a:lnTo>
                    <a:pt x="576431" y="532708"/>
                  </a:lnTo>
                  <a:lnTo>
                    <a:pt x="542462" y="565918"/>
                  </a:lnTo>
                  <a:lnTo>
                    <a:pt x="507168" y="596908"/>
                  </a:lnTo>
                  <a:lnTo>
                    <a:pt x="472564" y="625646"/>
                  </a:lnTo>
                  <a:lnTo>
                    <a:pt x="437080" y="653253"/>
                  </a:lnTo>
                  <a:lnTo>
                    <a:pt x="400716" y="679728"/>
                  </a:lnTo>
                  <a:lnTo>
                    <a:pt x="363473" y="705070"/>
                  </a:lnTo>
                  <a:lnTo>
                    <a:pt x="322212" y="731665"/>
                  </a:lnTo>
                  <a:lnTo>
                    <a:pt x="279924" y="756920"/>
                  </a:lnTo>
                  <a:lnTo>
                    <a:pt x="236668" y="780684"/>
                  </a:lnTo>
                  <a:lnTo>
                    <a:pt x="192504" y="802808"/>
                  </a:lnTo>
                  <a:lnTo>
                    <a:pt x="147493" y="823139"/>
                  </a:lnTo>
                  <a:lnTo>
                    <a:pt x="101693" y="841527"/>
                  </a:lnTo>
                  <a:lnTo>
                    <a:pt x="55166" y="857822"/>
                  </a:lnTo>
                  <a:lnTo>
                    <a:pt x="7969" y="871872"/>
                  </a:lnTo>
                  <a:lnTo>
                    <a:pt x="2679" y="871243"/>
                  </a:lnTo>
                  <a:lnTo>
                    <a:pt x="0" y="867316"/>
                  </a:lnTo>
                  <a:lnTo>
                    <a:pt x="401" y="862447"/>
                  </a:lnTo>
                  <a:lnTo>
                    <a:pt x="4354" y="858995"/>
                  </a:lnTo>
                  <a:lnTo>
                    <a:pt x="53815" y="839534"/>
                  </a:lnTo>
                  <a:lnTo>
                    <a:pt x="102752" y="819098"/>
                  </a:lnTo>
                  <a:lnTo>
                    <a:pt x="151101" y="797517"/>
                  </a:lnTo>
                  <a:lnTo>
                    <a:pt x="198796" y="774621"/>
                  </a:lnTo>
                  <a:lnTo>
                    <a:pt x="245775" y="750239"/>
                  </a:lnTo>
                  <a:lnTo>
                    <a:pt x="291972" y="724202"/>
                  </a:lnTo>
                  <a:lnTo>
                    <a:pt x="337323" y="696339"/>
                  </a:lnTo>
                  <a:lnTo>
                    <a:pt x="376401" y="670310"/>
                  </a:lnTo>
                  <a:lnTo>
                    <a:pt x="414393" y="643091"/>
                  </a:lnTo>
                  <a:lnTo>
                    <a:pt x="451366" y="614702"/>
                  </a:lnTo>
                  <a:lnTo>
                    <a:pt x="487391" y="585163"/>
                  </a:lnTo>
                  <a:lnTo>
                    <a:pt x="522784" y="554671"/>
                  </a:lnTo>
                  <a:lnTo>
                    <a:pt x="557097" y="521877"/>
                  </a:lnTo>
                  <a:lnTo>
                    <a:pt x="587136" y="485686"/>
                  </a:lnTo>
                  <a:lnTo>
                    <a:pt x="609709" y="445003"/>
                  </a:lnTo>
                  <a:lnTo>
                    <a:pt x="621790" y="400113"/>
                  </a:lnTo>
                  <a:lnTo>
                    <a:pt x="619382" y="362073"/>
                  </a:lnTo>
                  <a:lnTo>
                    <a:pt x="581153" y="302507"/>
                  </a:lnTo>
                  <a:lnTo>
                    <a:pt x="550359" y="278963"/>
                  </a:lnTo>
                  <a:lnTo>
                    <a:pt x="515129" y="258231"/>
                  </a:lnTo>
                  <a:lnTo>
                    <a:pt x="477978" y="239304"/>
                  </a:lnTo>
                  <a:lnTo>
                    <a:pt x="441419" y="221171"/>
                  </a:lnTo>
                  <a:lnTo>
                    <a:pt x="407966" y="202823"/>
                  </a:lnTo>
                  <a:lnTo>
                    <a:pt x="371368" y="179551"/>
                  </a:lnTo>
                  <a:lnTo>
                    <a:pt x="334497" y="152923"/>
                  </a:lnTo>
                  <a:lnTo>
                    <a:pt x="299640" y="122795"/>
                  </a:lnTo>
                  <a:lnTo>
                    <a:pt x="269082" y="89019"/>
                  </a:lnTo>
                  <a:lnTo>
                    <a:pt x="245109" y="51451"/>
                  </a:lnTo>
                  <a:lnTo>
                    <a:pt x="230007" y="9943"/>
                  </a:lnTo>
                  <a:lnTo>
                    <a:pt x="231083" y="4280"/>
                  </a:lnTo>
                  <a:lnTo>
                    <a:pt x="235334" y="599"/>
                  </a:lnTo>
                  <a:lnTo>
                    <a:pt x="240526" y="0"/>
                  </a:lnTo>
                  <a:lnTo>
                    <a:pt x="244428" y="3580"/>
                  </a:lnTo>
                  <a:lnTo>
                    <a:pt x="268760" y="46409"/>
                  </a:lnTo>
                  <a:lnTo>
                    <a:pt x="298958" y="85377"/>
                  </a:lnTo>
                  <a:lnTo>
                    <a:pt x="333964" y="120655"/>
                  </a:lnTo>
                  <a:lnTo>
                    <a:pt x="372719" y="152409"/>
                  </a:lnTo>
                  <a:lnTo>
                    <a:pt x="414166" y="180809"/>
                  </a:lnTo>
                  <a:lnTo>
                    <a:pt x="457246" y="206022"/>
                  </a:lnTo>
                  <a:lnTo>
                    <a:pt x="500901" y="228217"/>
                  </a:lnTo>
                  <a:lnTo>
                    <a:pt x="535129" y="244282"/>
                  </a:lnTo>
                  <a:lnTo>
                    <a:pt x="568651" y="262383"/>
                  </a:lnTo>
                  <a:lnTo>
                    <a:pt x="598953" y="284657"/>
                  </a:lnTo>
                  <a:lnTo>
                    <a:pt x="623517" y="313240"/>
                  </a:lnTo>
                  <a:lnTo>
                    <a:pt x="638651" y="346875"/>
                  </a:lnTo>
                  <a:lnTo>
                    <a:pt x="643889" y="383008"/>
                  </a:lnTo>
                  <a:lnTo>
                    <a:pt x="640349" y="419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4491" y="6259970"/>
              <a:ext cx="2212975" cy="4027170"/>
            </a:xfrm>
            <a:custGeom>
              <a:avLst/>
              <a:gdLst/>
              <a:ahLst/>
              <a:cxnLst/>
              <a:rect l="l" t="t" r="r" b="b"/>
              <a:pathLst>
                <a:path w="2212975" h="4027170">
                  <a:moveTo>
                    <a:pt x="642610" y="1726047"/>
                  </a:moveTo>
                  <a:lnTo>
                    <a:pt x="639129" y="1733121"/>
                  </a:lnTo>
                  <a:lnTo>
                    <a:pt x="632393" y="1736334"/>
                  </a:lnTo>
                  <a:lnTo>
                    <a:pt x="625037" y="1732838"/>
                  </a:lnTo>
                  <a:lnTo>
                    <a:pt x="598427" y="1690406"/>
                  </a:lnTo>
                  <a:lnTo>
                    <a:pt x="585611" y="1645270"/>
                  </a:lnTo>
                  <a:lnTo>
                    <a:pt x="582658" y="1598206"/>
                  </a:lnTo>
                  <a:lnTo>
                    <a:pt x="585635" y="1549987"/>
                  </a:lnTo>
                  <a:lnTo>
                    <a:pt x="590609" y="1501390"/>
                  </a:lnTo>
                  <a:lnTo>
                    <a:pt x="593648" y="1453189"/>
                  </a:lnTo>
                  <a:lnTo>
                    <a:pt x="590588" y="1403973"/>
                  </a:lnTo>
                  <a:lnTo>
                    <a:pt x="580719" y="1356794"/>
                  </a:lnTo>
                  <a:lnTo>
                    <a:pt x="565575" y="1311209"/>
                  </a:lnTo>
                  <a:lnTo>
                    <a:pt x="546691" y="1266779"/>
                  </a:lnTo>
                  <a:lnTo>
                    <a:pt x="525601" y="1223063"/>
                  </a:lnTo>
                  <a:lnTo>
                    <a:pt x="503840" y="1179622"/>
                  </a:lnTo>
                  <a:lnTo>
                    <a:pt x="482942" y="1136015"/>
                  </a:lnTo>
                  <a:lnTo>
                    <a:pt x="482178" y="1124895"/>
                  </a:lnTo>
                  <a:lnTo>
                    <a:pt x="488517" y="1117425"/>
                  </a:lnTo>
                  <a:lnTo>
                    <a:pt x="498172" y="1115766"/>
                  </a:lnTo>
                  <a:lnTo>
                    <a:pt x="507359" y="1122078"/>
                  </a:lnTo>
                  <a:lnTo>
                    <a:pt x="534515" y="1162689"/>
                  </a:lnTo>
                  <a:lnTo>
                    <a:pt x="559392" y="1205517"/>
                  </a:lnTo>
                  <a:lnTo>
                    <a:pt x="581344" y="1250188"/>
                  </a:lnTo>
                  <a:lnTo>
                    <a:pt x="599724" y="1296327"/>
                  </a:lnTo>
                  <a:lnTo>
                    <a:pt x="613886" y="1343559"/>
                  </a:lnTo>
                  <a:lnTo>
                    <a:pt x="623184" y="1391509"/>
                  </a:lnTo>
                  <a:lnTo>
                    <a:pt x="626269" y="1431165"/>
                  </a:lnTo>
                  <a:lnTo>
                    <a:pt x="625092" y="1470103"/>
                  </a:lnTo>
                  <a:lnTo>
                    <a:pt x="620998" y="1508837"/>
                  </a:lnTo>
                  <a:lnTo>
                    <a:pt x="615332" y="1547886"/>
                  </a:lnTo>
                  <a:lnTo>
                    <a:pt x="609439" y="1592297"/>
                  </a:lnTo>
                  <a:lnTo>
                    <a:pt x="608903" y="1636685"/>
                  </a:lnTo>
                  <a:lnTo>
                    <a:pt x="617799" y="1679192"/>
                  </a:lnTo>
                  <a:lnTo>
                    <a:pt x="640200" y="1717958"/>
                  </a:lnTo>
                  <a:lnTo>
                    <a:pt x="642610" y="1726047"/>
                  </a:lnTo>
                  <a:close/>
                </a:path>
                <a:path w="2212975" h="4027170">
                  <a:moveTo>
                    <a:pt x="479980" y="1016314"/>
                  </a:moveTo>
                  <a:lnTo>
                    <a:pt x="470590" y="1028015"/>
                  </a:lnTo>
                  <a:lnTo>
                    <a:pt x="456703" y="1028977"/>
                  </a:lnTo>
                  <a:lnTo>
                    <a:pt x="445235" y="1021087"/>
                  </a:lnTo>
                  <a:lnTo>
                    <a:pt x="443100" y="1006237"/>
                  </a:lnTo>
                  <a:lnTo>
                    <a:pt x="452490" y="994536"/>
                  </a:lnTo>
                  <a:lnTo>
                    <a:pt x="466377" y="993574"/>
                  </a:lnTo>
                  <a:lnTo>
                    <a:pt x="477845" y="1001464"/>
                  </a:lnTo>
                  <a:lnTo>
                    <a:pt x="479980" y="1016314"/>
                  </a:lnTo>
                  <a:close/>
                </a:path>
                <a:path w="2212975" h="4027170">
                  <a:moveTo>
                    <a:pt x="386458" y="869151"/>
                  </a:moveTo>
                  <a:lnTo>
                    <a:pt x="383816" y="866391"/>
                  </a:lnTo>
                  <a:lnTo>
                    <a:pt x="382542" y="865251"/>
                  </a:lnTo>
                  <a:lnTo>
                    <a:pt x="381805" y="865049"/>
                  </a:lnTo>
                  <a:lnTo>
                    <a:pt x="381268" y="864110"/>
                  </a:lnTo>
                  <a:lnTo>
                    <a:pt x="374699" y="859144"/>
                  </a:lnTo>
                  <a:lnTo>
                    <a:pt x="376045" y="848416"/>
                  </a:lnTo>
                  <a:lnTo>
                    <a:pt x="383022" y="843189"/>
                  </a:lnTo>
                  <a:lnTo>
                    <a:pt x="388725" y="836821"/>
                  </a:lnTo>
                  <a:lnTo>
                    <a:pt x="390988" y="837241"/>
                  </a:lnTo>
                  <a:lnTo>
                    <a:pt x="383280" y="865452"/>
                  </a:lnTo>
                  <a:lnTo>
                    <a:pt x="386446" y="869092"/>
                  </a:lnTo>
                  <a:close/>
                </a:path>
                <a:path w="2212975" h="4027170">
                  <a:moveTo>
                    <a:pt x="386447" y="869091"/>
                  </a:moveTo>
                  <a:lnTo>
                    <a:pt x="383280" y="865452"/>
                  </a:lnTo>
                  <a:lnTo>
                    <a:pt x="390988" y="837241"/>
                  </a:lnTo>
                  <a:lnTo>
                    <a:pt x="394760" y="837942"/>
                  </a:lnTo>
                  <a:lnTo>
                    <a:pt x="386363" y="868673"/>
                  </a:lnTo>
                  <a:lnTo>
                    <a:pt x="386447" y="869091"/>
                  </a:lnTo>
                  <a:close/>
                </a:path>
                <a:path w="2212975" h="4027170">
                  <a:moveTo>
                    <a:pt x="386899" y="869611"/>
                  </a:moveTo>
                  <a:lnTo>
                    <a:pt x="386447" y="869091"/>
                  </a:lnTo>
                  <a:lnTo>
                    <a:pt x="386363" y="868673"/>
                  </a:lnTo>
                  <a:lnTo>
                    <a:pt x="386899" y="869611"/>
                  </a:lnTo>
                  <a:close/>
                </a:path>
                <a:path w="2212975" h="4027170">
                  <a:moveTo>
                    <a:pt x="388887" y="884818"/>
                  </a:moveTo>
                  <a:lnTo>
                    <a:pt x="388435" y="884298"/>
                  </a:lnTo>
                  <a:lnTo>
                    <a:pt x="386826" y="881481"/>
                  </a:lnTo>
                  <a:lnTo>
                    <a:pt x="386762" y="875915"/>
                  </a:lnTo>
                  <a:lnTo>
                    <a:pt x="386964" y="875178"/>
                  </a:lnTo>
                  <a:lnTo>
                    <a:pt x="386629" y="873501"/>
                  </a:lnTo>
                  <a:lnTo>
                    <a:pt x="387032" y="872026"/>
                  </a:lnTo>
                  <a:lnTo>
                    <a:pt x="386698" y="870349"/>
                  </a:lnTo>
                  <a:lnTo>
                    <a:pt x="386897" y="869608"/>
                  </a:lnTo>
                  <a:lnTo>
                    <a:pt x="386363" y="868673"/>
                  </a:lnTo>
                  <a:lnTo>
                    <a:pt x="394760" y="837942"/>
                  </a:lnTo>
                  <a:lnTo>
                    <a:pt x="397777" y="838502"/>
                  </a:lnTo>
                  <a:lnTo>
                    <a:pt x="399748" y="839992"/>
                  </a:lnTo>
                  <a:lnTo>
                    <a:pt x="388302" y="881884"/>
                  </a:lnTo>
                  <a:lnTo>
                    <a:pt x="388887" y="884818"/>
                  </a:lnTo>
                  <a:close/>
                </a:path>
                <a:path w="2212975" h="4027170">
                  <a:moveTo>
                    <a:pt x="386896" y="869609"/>
                  </a:moveTo>
                  <a:lnTo>
                    <a:pt x="386458" y="869151"/>
                  </a:lnTo>
                  <a:lnTo>
                    <a:pt x="386896" y="869609"/>
                  </a:lnTo>
                  <a:close/>
                </a:path>
                <a:path w="2212975" h="4027170">
                  <a:moveTo>
                    <a:pt x="386899" y="869612"/>
                  </a:moveTo>
                  <a:lnTo>
                    <a:pt x="386698" y="870349"/>
                  </a:lnTo>
                  <a:lnTo>
                    <a:pt x="386458" y="869151"/>
                  </a:lnTo>
                  <a:lnTo>
                    <a:pt x="386899" y="869612"/>
                  </a:lnTo>
                  <a:close/>
                </a:path>
                <a:path w="2212975" h="4027170">
                  <a:moveTo>
                    <a:pt x="386899" y="869612"/>
                  </a:moveTo>
                  <a:close/>
                </a:path>
                <a:path w="2212975" h="4027170">
                  <a:moveTo>
                    <a:pt x="387032" y="872026"/>
                  </a:moveTo>
                  <a:lnTo>
                    <a:pt x="386698" y="870349"/>
                  </a:lnTo>
                  <a:lnTo>
                    <a:pt x="387032" y="872026"/>
                  </a:lnTo>
                  <a:close/>
                </a:path>
                <a:path w="2212975" h="4027170">
                  <a:moveTo>
                    <a:pt x="392054" y="888458"/>
                  </a:moveTo>
                  <a:lnTo>
                    <a:pt x="389792" y="885858"/>
                  </a:lnTo>
                  <a:lnTo>
                    <a:pt x="389708" y="885439"/>
                  </a:lnTo>
                  <a:lnTo>
                    <a:pt x="389339" y="885338"/>
                  </a:lnTo>
                  <a:lnTo>
                    <a:pt x="388887" y="884818"/>
                  </a:lnTo>
                  <a:lnTo>
                    <a:pt x="388302" y="881884"/>
                  </a:lnTo>
                  <a:lnTo>
                    <a:pt x="392054" y="888458"/>
                  </a:lnTo>
                  <a:close/>
                </a:path>
                <a:path w="2212975" h="4027170">
                  <a:moveTo>
                    <a:pt x="404347" y="843467"/>
                  </a:moveTo>
                  <a:lnTo>
                    <a:pt x="392054" y="888458"/>
                  </a:lnTo>
                  <a:lnTo>
                    <a:pt x="388302" y="881884"/>
                  </a:lnTo>
                  <a:lnTo>
                    <a:pt x="399748" y="839992"/>
                  </a:lnTo>
                  <a:lnTo>
                    <a:pt x="404347" y="843467"/>
                  </a:lnTo>
                  <a:close/>
                </a:path>
                <a:path w="2212975" h="4027170">
                  <a:moveTo>
                    <a:pt x="389339" y="885338"/>
                  </a:moveTo>
                  <a:lnTo>
                    <a:pt x="388971" y="885237"/>
                  </a:lnTo>
                  <a:lnTo>
                    <a:pt x="388887" y="884818"/>
                  </a:lnTo>
                  <a:lnTo>
                    <a:pt x="389339" y="885338"/>
                  </a:lnTo>
                  <a:close/>
                </a:path>
                <a:path w="2212975" h="4027170">
                  <a:moveTo>
                    <a:pt x="389792" y="885858"/>
                  </a:moveTo>
                  <a:lnTo>
                    <a:pt x="389339" y="885338"/>
                  </a:lnTo>
                  <a:lnTo>
                    <a:pt x="389708" y="885439"/>
                  </a:lnTo>
                  <a:lnTo>
                    <a:pt x="389792" y="885858"/>
                  </a:lnTo>
                  <a:close/>
                </a:path>
                <a:path w="2212975" h="4027170">
                  <a:moveTo>
                    <a:pt x="417589" y="867528"/>
                  </a:moveTo>
                  <a:lnTo>
                    <a:pt x="411300" y="890546"/>
                  </a:lnTo>
                  <a:lnTo>
                    <a:pt x="409422" y="891618"/>
                  </a:lnTo>
                  <a:lnTo>
                    <a:pt x="409220" y="892355"/>
                  </a:lnTo>
                  <a:lnTo>
                    <a:pt x="407140" y="894165"/>
                  </a:lnTo>
                  <a:lnTo>
                    <a:pt x="396677" y="897647"/>
                  </a:lnTo>
                  <a:lnTo>
                    <a:pt x="391179" y="894559"/>
                  </a:lnTo>
                  <a:lnTo>
                    <a:pt x="389841" y="887853"/>
                  </a:lnTo>
                  <a:lnTo>
                    <a:pt x="390043" y="887115"/>
                  </a:lnTo>
                  <a:lnTo>
                    <a:pt x="389792" y="885858"/>
                  </a:lnTo>
                  <a:lnTo>
                    <a:pt x="392054" y="888458"/>
                  </a:lnTo>
                  <a:lnTo>
                    <a:pt x="404347" y="843467"/>
                  </a:lnTo>
                  <a:lnTo>
                    <a:pt x="409984" y="848946"/>
                  </a:lnTo>
                  <a:lnTo>
                    <a:pt x="414099" y="855643"/>
                  </a:lnTo>
                  <a:lnTo>
                    <a:pt x="416805" y="863145"/>
                  </a:lnTo>
                  <a:lnTo>
                    <a:pt x="416962" y="864021"/>
                  </a:lnTo>
                  <a:lnTo>
                    <a:pt x="409422" y="891618"/>
                  </a:lnTo>
                  <a:lnTo>
                    <a:pt x="410159" y="891819"/>
                  </a:lnTo>
                  <a:lnTo>
                    <a:pt x="417275" y="865774"/>
                  </a:lnTo>
                  <a:lnTo>
                    <a:pt x="417589" y="867528"/>
                  </a:lnTo>
                  <a:close/>
                </a:path>
                <a:path w="2212975" h="4027170">
                  <a:moveTo>
                    <a:pt x="410361" y="891082"/>
                  </a:moveTo>
                  <a:lnTo>
                    <a:pt x="410159" y="891819"/>
                  </a:lnTo>
                  <a:lnTo>
                    <a:pt x="409422" y="891618"/>
                  </a:lnTo>
                  <a:lnTo>
                    <a:pt x="410361" y="891082"/>
                  </a:lnTo>
                  <a:close/>
                </a:path>
                <a:path w="2212975" h="4027170">
                  <a:moveTo>
                    <a:pt x="417741" y="884379"/>
                  </a:moveTo>
                  <a:lnTo>
                    <a:pt x="413379" y="888736"/>
                  </a:lnTo>
                  <a:lnTo>
                    <a:pt x="410159" y="891819"/>
                  </a:lnTo>
                  <a:lnTo>
                    <a:pt x="410361" y="891082"/>
                  </a:lnTo>
                  <a:lnTo>
                    <a:pt x="411300" y="890546"/>
                  </a:lnTo>
                  <a:lnTo>
                    <a:pt x="417589" y="867528"/>
                  </a:lnTo>
                  <a:lnTo>
                    <a:pt x="418216" y="871035"/>
                  </a:lnTo>
                  <a:lnTo>
                    <a:pt x="418817" y="877540"/>
                  </a:lnTo>
                  <a:lnTo>
                    <a:pt x="417741" y="884379"/>
                  </a:lnTo>
                  <a:close/>
                </a:path>
                <a:path w="2212975" h="4027170">
                  <a:moveTo>
                    <a:pt x="67748" y="279397"/>
                  </a:moveTo>
                  <a:lnTo>
                    <a:pt x="62776" y="286262"/>
                  </a:lnTo>
                  <a:lnTo>
                    <a:pt x="54763" y="289026"/>
                  </a:lnTo>
                  <a:lnTo>
                    <a:pt x="47168" y="285366"/>
                  </a:lnTo>
                  <a:lnTo>
                    <a:pt x="21496" y="246679"/>
                  </a:lnTo>
                  <a:lnTo>
                    <a:pt x="5756" y="203816"/>
                  </a:lnTo>
                  <a:lnTo>
                    <a:pt x="0" y="158924"/>
                  </a:lnTo>
                  <a:lnTo>
                    <a:pt x="4276" y="114154"/>
                  </a:lnTo>
                  <a:lnTo>
                    <a:pt x="18636" y="71653"/>
                  </a:lnTo>
                  <a:lnTo>
                    <a:pt x="43132" y="33572"/>
                  </a:lnTo>
                  <a:lnTo>
                    <a:pt x="70079" y="9085"/>
                  </a:lnTo>
                  <a:lnTo>
                    <a:pt x="45272" y="99876"/>
                  </a:lnTo>
                  <a:lnTo>
                    <a:pt x="34266" y="142936"/>
                  </a:lnTo>
                  <a:lnTo>
                    <a:pt x="33592" y="187101"/>
                  </a:lnTo>
                  <a:lnTo>
                    <a:pt x="43996" y="230374"/>
                  </a:lnTo>
                  <a:lnTo>
                    <a:pt x="66220" y="270756"/>
                  </a:lnTo>
                  <a:lnTo>
                    <a:pt x="67748" y="279397"/>
                  </a:lnTo>
                  <a:close/>
                </a:path>
                <a:path w="2212975" h="4027170">
                  <a:moveTo>
                    <a:pt x="99458" y="15441"/>
                  </a:moveTo>
                  <a:lnTo>
                    <a:pt x="95304" y="25068"/>
                  </a:lnTo>
                  <a:lnTo>
                    <a:pt x="65866" y="59921"/>
                  </a:lnTo>
                  <a:lnTo>
                    <a:pt x="45272" y="99876"/>
                  </a:lnTo>
                  <a:lnTo>
                    <a:pt x="70079" y="9085"/>
                  </a:lnTo>
                  <a:lnTo>
                    <a:pt x="77812" y="2059"/>
                  </a:lnTo>
                  <a:lnTo>
                    <a:pt x="87998" y="0"/>
                  </a:lnTo>
                  <a:lnTo>
                    <a:pt x="96118" y="5773"/>
                  </a:lnTo>
                  <a:lnTo>
                    <a:pt x="99458" y="15441"/>
                  </a:lnTo>
                  <a:close/>
                </a:path>
                <a:path w="2212975" h="4027170">
                  <a:moveTo>
                    <a:pt x="2212958" y="4027029"/>
                  </a:moveTo>
                  <a:lnTo>
                    <a:pt x="2181896" y="4027029"/>
                  </a:lnTo>
                  <a:lnTo>
                    <a:pt x="2148202" y="3992839"/>
                  </a:lnTo>
                  <a:lnTo>
                    <a:pt x="2108588" y="3961502"/>
                  </a:lnTo>
                  <a:lnTo>
                    <a:pt x="2066425" y="3932643"/>
                  </a:lnTo>
                  <a:lnTo>
                    <a:pt x="2023632" y="3904417"/>
                  </a:lnTo>
                  <a:lnTo>
                    <a:pt x="1982128" y="3874976"/>
                  </a:lnTo>
                  <a:lnTo>
                    <a:pt x="1943831" y="3842473"/>
                  </a:lnTo>
                  <a:lnTo>
                    <a:pt x="1907440" y="3803825"/>
                  </a:lnTo>
                  <a:lnTo>
                    <a:pt x="1874812" y="3762267"/>
                  </a:lnTo>
                  <a:lnTo>
                    <a:pt x="1845362" y="3718361"/>
                  </a:lnTo>
                  <a:lnTo>
                    <a:pt x="1818508" y="3672668"/>
                  </a:lnTo>
                  <a:lnTo>
                    <a:pt x="1793666" y="3625751"/>
                  </a:lnTo>
                  <a:lnTo>
                    <a:pt x="1770253" y="3578170"/>
                  </a:lnTo>
                  <a:lnTo>
                    <a:pt x="1747687" y="3530488"/>
                  </a:lnTo>
                  <a:lnTo>
                    <a:pt x="1746993" y="3516527"/>
                  </a:lnTo>
                  <a:lnTo>
                    <a:pt x="1755527" y="3506871"/>
                  </a:lnTo>
                  <a:lnTo>
                    <a:pt x="1767654" y="3504735"/>
                  </a:lnTo>
                  <a:lnTo>
                    <a:pt x="1777738" y="3513336"/>
                  </a:lnTo>
                  <a:lnTo>
                    <a:pt x="1798771" y="3556630"/>
                  </a:lnTo>
                  <a:lnTo>
                    <a:pt x="1820357" y="3599907"/>
                  </a:lnTo>
                  <a:lnTo>
                    <a:pt x="1842934" y="3642750"/>
                  </a:lnTo>
                  <a:lnTo>
                    <a:pt x="1866943" y="3684739"/>
                  </a:lnTo>
                  <a:lnTo>
                    <a:pt x="1892823" y="3725456"/>
                  </a:lnTo>
                  <a:lnTo>
                    <a:pt x="1921013" y="3764482"/>
                  </a:lnTo>
                  <a:lnTo>
                    <a:pt x="1951953" y="3801399"/>
                  </a:lnTo>
                  <a:lnTo>
                    <a:pt x="1986083" y="3835788"/>
                  </a:lnTo>
                  <a:lnTo>
                    <a:pt x="2022998" y="3866251"/>
                  </a:lnTo>
                  <a:lnTo>
                    <a:pt x="2061927" y="3894520"/>
                  </a:lnTo>
                  <a:lnTo>
                    <a:pt x="2101327" y="3922182"/>
                  </a:lnTo>
                  <a:lnTo>
                    <a:pt x="2139654" y="3950827"/>
                  </a:lnTo>
                  <a:lnTo>
                    <a:pt x="2175365" y="3982043"/>
                  </a:lnTo>
                  <a:lnTo>
                    <a:pt x="2206917" y="4017419"/>
                  </a:lnTo>
                  <a:lnTo>
                    <a:pt x="2212958" y="4027029"/>
                  </a:lnTo>
                  <a:close/>
                </a:path>
                <a:path w="2212975" h="4027170">
                  <a:moveTo>
                    <a:pt x="1713839" y="3346865"/>
                  </a:moveTo>
                  <a:lnTo>
                    <a:pt x="1709178" y="3359116"/>
                  </a:lnTo>
                  <a:lnTo>
                    <a:pt x="1697669" y="3363253"/>
                  </a:lnTo>
                  <a:lnTo>
                    <a:pt x="1685711" y="3359243"/>
                  </a:lnTo>
                  <a:lnTo>
                    <a:pt x="1679704" y="3347050"/>
                  </a:lnTo>
                  <a:lnTo>
                    <a:pt x="1678860" y="3322942"/>
                  </a:lnTo>
                  <a:lnTo>
                    <a:pt x="1678589" y="3310743"/>
                  </a:lnTo>
                  <a:lnTo>
                    <a:pt x="1678721" y="3298432"/>
                  </a:lnTo>
                  <a:lnTo>
                    <a:pt x="1683352" y="3286966"/>
                  </a:lnTo>
                  <a:lnTo>
                    <a:pt x="1693657" y="3283292"/>
                  </a:lnTo>
                  <a:lnTo>
                    <a:pt x="1704424" y="3287176"/>
                  </a:lnTo>
                  <a:lnTo>
                    <a:pt x="1710441" y="3298380"/>
                  </a:lnTo>
                  <a:lnTo>
                    <a:pt x="1713839" y="3346865"/>
                  </a:lnTo>
                  <a:close/>
                </a:path>
                <a:path w="2212975" h="4027170">
                  <a:moveTo>
                    <a:pt x="1626778" y="3184432"/>
                  </a:moveTo>
                  <a:lnTo>
                    <a:pt x="1619504" y="3192786"/>
                  </a:lnTo>
                  <a:lnTo>
                    <a:pt x="1608436" y="3194901"/>
                  </a:lnTo>
                  <a:lnTo>
                    <a:pt x="1598768" y="3187813"/>
                  </a:lnTo>
                  <a:lnTo>
                    <a:pt x="1579405" y="3148441"/>
                  </a:lnTo>
                  <a:lnTo>
                    <a:pt x="1579200" y="3138403"/>
                  </a:lnTo>
                  <a:lnTo>
                    <a:pt x="1584727" y="3131863"/>
                  </a:lnTo>
                  <a:lnTo>
                    <a:pt x="1592993" y="3130530"/>
                  </a:lnTo>
                  <a:lnTo>
                    <a:pt x="1601005" y="3136112"/>
                  </a:lnTo>
                  <a:lnTo>
                    <a:pt x="1625063" y="3172805"/>
                  </a:lnTo>
                  <a:lnTo>
                    <a:pt x="1626778" y="3184432"/>
                  </a:lnTo>
                  <a:close/>
                </a:path>
                <a:path w="2212975" h="4027170">
                  <a:moveTo>
                    <a:pt x="1315504" y="2685551"/>
                  </a:moveTo>
                  <a:lnTo>
                    <a:pt x="1306272" y="2696131"/>
                  </a:lnTo>
                  <a:lnTo>
                    <a:pt x="1293321" y="2698562"/>
                  </a:lnTo>
                  <a:lnTo>
                    <a:pt x="1282401" y="2689213"/>
                  </a:lnTo>
                  <a:lnTo>
                    <a:pt x="1261313" y="2644246"/>
                  </a:lnTo>
                  <a:lnTo>
                    <a:pt x="1178048" y="2463971"/>
                  </a:lnTo>
                  <a:lnTo>
                    <a:pt x="933500" y="1920954"/>
                  </a:lnTo>
                  <a:lnTo>
                    <a:pt x="932855" y="1903464"/>
                  </a:lnTo>
                  <a:lnTo>
                    <a:pt x="943322" y="1891537"/>
                  </a:lnTo>
                  <a:lnTo>
                    <a:pt x="958034" y="1889092"/>
                  </a:lnTo>
                  <a:lnTo>
                    <a:pt x="970126" y="1900049"/>
                  </a:lnTo>
                  <a:lnTo>
                    <a:pt x="1215500" y="2442868"/>
                  </a:lnTo>
                  <a:lnTo>
                    <a:pt x="1315270" y="2670452"/>
                  </a:lnTo>
                  <a:lnTo>
                    <a:pt x="1315504" y="26855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1223" y="6143099"/>
              <a:ext cx="2566777" cy="414390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57435" y="6261382"/>
              <a:ext cx="2330236" cy="401881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353336"/>
              <a:ext cx="8943974" cy="592454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7741" y="2408075"/>
              <a:ext cx="5429249" cy="620077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959865" y="796010"/>
            <a:ext cx="3364865" cy="102743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50" spc="160"/>
              <a:t>BEFORE</a:t>
            </a:r>
            <a:endParaRPr sz="6550"/>
          </a:p>
        </p:txBody>
      </p:sp>
      <p:sp>
        <p:nvSpPr>
          <p:cNvPr id="16" name="object 16" descr=""/>
          <p:cNvSpPr txBox="1"/>
          <p:nvPr/>
        </p:nvSpPr>
        <p:spPr>
          <a:xfrm>
            <a:off x="11728319" y="972441"/>
            <a:ext cx="2803525" cy="1027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50" spc="114">
                <a:solidFill>
                  <a:srgbClr val="653824"/>
                </a:solidFill>
                <a:latin typeface="Palatino Linotype"/>
                <a:cs typeface="Palatino Linotype"/>
              </a:rPr>
              <a:t>AFTER</a:t>
            </a:r>
            <a:endParaRPr sz="65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8C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821" y="793978"/>
            <a:ext cx="18286730" cy="9491980"/>
            <a:chOff x="821" y="793978"/>
            <a:chExt cx="18286730" cy="9491980"/>
          </a:xfrm>
        </p:grpSpPr>
        <p:sp>
          <p:nvSpPr>
            <p:cNvPr id="4" name="object 4" descr=""/>
            <p:cNvSpPr/>
            <p:nvPr/>
          </p:nvSpPr>
          <p:spPr>
            <a:xfrm>
              <a:off x="821" y="8704667"/>
              <a:ext cx="18286730" cy="1581150"/>
            </a:xfrm>
            <a:custGeom>
              <a:avLst/>
              <a:gdLst/>
              <a:ahLst/>
              <a:cxnLst/>
              <a:rect l="l" t="t" r="r" b="b"/>
              <a:pathLst>
                <a:path w="18286730" h="1581150">
                  <a:moveTo>
                    <a:pt x="18286357" y="1581149"/>
                  </a:moveTo>
                  <a:lnTo>
                    <a:pt x="0" y="1581149"/>
                  </a:lnTo>
                  <a:lnTo>
                    <a:pt x="0" y="0"/>
                  </a:lnTo>
                  <a:lnTo>
                    <a:pt x="18286357" y="0"/>
                  </a:lnTo>
                  <a:lnTo>
                    <a:pt x="18286357" y="1581149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031598" y="8589290"/>
              <a:ext cx="2994660" cy="1362710"/>
            </a:xfrm>
            <a:custGeom>
              <a:avLst/>
              <a:gdLst/>
              <a:ahLst/>
              <a:cxnLst/>
              <a:rect l="l" t="t" r="r" b="b"/>
              <a:pathLst>
                <a:path w="2994659" h="1362709">
                  <a:moveTo>
                    <a:pt x="217007" y="1317656"/>
                  </a:moveTo>
                  <a:lnTo>
                    <a:pt x="172581" y="1314652"/>
                  </a:lnTo>
                  <a:lnTo>
                    <a:pt x="129212" y="1302856"/>
                  </a:lnTo>
                  <a:lnTo>
                    <a:pt x="89188" y="1282709"/>
                  </a:lnTo>
                  <a:lnTo>
                    <a:pt x="54798" y="1254649"/>
                  </a:lnTo>
                  <a:lnTo>
                    <a:pt x="27875" y="1218866"/>
                  </a:lnTo>
                  <a:lnTo>
                    <a:pt x="9316" y="1178512"/>
                  </a:lnTo>
                  <a:lnTo>
                    <a:pt x="0" y="1135169"/>
                  </a:lnTo>
                  <a:lnTo>
                    <a:pt x="806" y="1090420"/>
                  </a:lnTo>
                  <a:lnTo>
                    <a:pt x="12617" y="1045846"/>
                  </a:lnTo>
                  <a:lnTo>
                    <a:pt x="30555" y="1009013"/>
                  </a:lnTo>
                  <a:lnTo>
                    <a:pt x="54339" y="976474"/>
                  </a:lnTo>
                  <a:lnTo>
                    <a:pt x="84313" y="949772"/>
                  </a:lnTo>
                  <a:lnTo>
                    <a:pt x="120820" y="930455"/>
                  </a:lnTo>
                  <a:lnTo>
                    <a:pt x="172400" y="916289"/>
                  </a:lnTo>
                  <a:lnTo>
                    <a:pt x="188676" y="913970"/>
                  </a:lnTo>
                  <a:lnTo>
                    <a:pt x="204093" y="914342"/>
                  </a:lnTo>
                  <a:lnTo>
                    <a:pt x="219853" y="915573"/>
                  </a:lnTo>
                  <a:lnTo>
                    <a:pt x="235614" y="917834"/>
                  </a:lnTo>
                  <a:lnTo>
                    <a:pt x="251030" y="921297"/>
                  </a:lnTo>
                  <a:lnTo>
                    <a:pt x="262034" y="921297"/>
                  </a:lnTo>
                  <a:lnTo>
                    <a:pt x="301607" y="934175"/>
                  </a:lnTo>
                  <a:lnTo>
                    <a:pt x="354161" y="984659"/>
                  </a:lnTo>
                  <a:lnTo>
                    <a:pt x="368403" y="1020203"/>
                  </a:lnTo>
                  <a:lnTo>
                    <a:pt x="382358" y="1044472"/>
                  </a:lnTo>
                  <a:lnTo>
                    <a:pt x="393390" y="1070115"/>
                  </a:lnTo>
                  <a:lnTo>
                    <a:pt x="400640" y="1096444"/>
                  </a:lnTo>
                  <a:lnTo>
                    <a:pt x="403248" y="1122773"/>
                  </a:lnTo>
                  <a:lnTo>
                    <a:pt x="396822" y="1174571"/>
                  </a:lnTo>
                  <a:lnTo>
                    <a:pt x="378247" y="1221094"/>
                  </a:lnTo>
                  <a:lnTo>
                    <a:pt x="348581" y="1260583"/>
                  </a:lnTo>
                  <a:lnTo>
                    <a:pt x="308880" y="1291281"/>
                  </a:lnTo>
                  <a:lnTo>
                    <a:pt x="260200" y="1311428"/>
                  </a:lnTo>
                  <a:lnTo>
                    <a:pt x="217007" y="1317656"/>
                  </a:lnTo>
                  <a:close/>
                </a:path>
                <a:path w="2994659" h="1362709">
                  <a:moveTo>
                    <a:pt x="285188" y="924044"/>
                  </a:moveTo>
                  <a:lnTo>
                    <a:pt x="278855" y="923357"/>
                  </a:lnTo>
                  <a:lnTo>
                    <a:pt x="267605" y="921979"/>
                  </a:lnTo>
                  <a:lnTo>
                    <a:pt x="265702" y="921297"/>
                  </a:lnTo>
                  <a:lnTo>
                    <a:pt x="280861" y="923357"/>
                  </a:lnTo>
                  <a:lnTo>
                    <a:pt x="285188" y="924044"/>
                  </a:lnTo>
                  <a:close/>
                </a:path>
                <a:path w="2994659" h="1362709">
                  <a:moveTo>
                    <a:pt x="321578" y="339525"/>
                  </a:moveTo>
                  <a:lnTo>
                    <a:pt x="274872" y="338846"/>
                  </a:lnTo>
                  <a:lnTo>
                    <a:pt x="224323" y="322105"/>
                  </a:lnTo>
                  <a:lnTo>
                    <a:pt x="173447" y="285437"/>
                  </a:lnTo>
                  <a:lnTo>
                    <a:pt x="147464" y="248438"/>
                  </a:lnTo>
                  <a:lnTo>
                    <a:pt x="132396" y="205725"/>
                  </a:lnTo>
                  <a:lnTo>
                    <a:pt x="129740" y="160814"/>
                  </a:lnTo>
                  <a:lnTo>
                    <a:pt x="140993" y="117222"/>
                  </a:lnTo>
                  <a:lnTo>
                    <a:pt x="153029" y="96273"/>
                  </a:lnTo>
                  <a:lnTo>
                    <a:pt x="167127" y="77385"/>
                  </a:lnTo>
                  <a:lnTo>
                    <a:pt x="183289" y="60557"/>
                  </a:lnTo>
                  <a:lnTo>
                    <a:pt x="201514" y="45790"/>
                  </a:lnTo>
                  <a:lnTo>
                    <a:pt x="223378" y="24984"/>
                  </a:lnTo>
                  <a:lnTo>
                    <a:pt x="249884" y="9844"/>
                  </a:lnTo>
                  <a:lnTo>
                    <a:pt x="280173" y="1230"/>
                  </a:lnTo>
                  <a:lnTo>
                    <a:pt x="313384" y="0"/>
                  </a:lnTo>
                  <a:lnTo>
                    <a:pt x="351525" y="7984"/>
                  </a:lnTo>
                  <a:lnTo>
                    <a:pt x="383304" y="25413"/>
                  </a:lnTo>
                  <a:lnTo>
                    <a:pt x="408549" y="50741"/>
                  </a:lnTo>
                  <a:lnTo>
                    <a:pt x="427089" y="82422"/>
                  </a:lnTo>
                  <a:lnTo>
                    <a:pt x="440758" y="104344"/>
                  </a:lnTo>
                  <a:lnTo>
                    <a:pt x="451160" y="128670"/>
                  </a:lnTo>
                  <a:lnTo>
                    <a:pt x="457779" y="155056"/>
                  </a:lnTo>
                  <a:lnTo>
                    <a:pt x="460100" y="183160"/>
                  </a:lnTo>
                  <a:lnTo>
                    <a:pt x="452365" y="228272"/>
                  </a:lnTo>
                  <a:lnTo>
                    <a:pt x="432455" y="268703"/>
                  </a:lnTo>
                  <a:lnTo>
                    <a:pt x="402560" y="302214"/>
                  </a:lnTo>
                  <a:lnTo>
                    <a:pt x="364871" y="326568"/>
                  </a:lnTo>
                  <a:lnTo>
                    <a:pt x="321578" y="339525"/>
                  </a:lnTo>
                  <a:close/>
                </a:path>
                <a:path w="2994659" h="1362709">
                  <a:moveTo>
                    <a:pt x="2832998" y="379600"/>
                  </a:moveTo>
                  <a:lnTo>
                    <a:pt x="2763537" y="373647"/>
                  </a:lnTo>
                  <a:lnTo>
                    <a:pt x="2695826" y="342468"/>
                  </a:lnTo>
                  <a:lnTo>
                    <a:pt x="2661991" y="312254"/>
                  </a:lnTo>
                  <a:lnTo>
                    <a:pt x="2637224" y="275427"/>
                  </a:lnTo>
                  <a:lnTo>
                    <a:pt x="2622391" y="233563"/>
                  </a:lnTo>
                  <a:lnTo>
                    <a:pt x="2618358" y="188240"/>
                  </a:lnTo>
                  <a:lnTo>
                    <a:pt x="2625991" y="141033"/>
                  </a:lnTo>
                  <a:lnTo>
                    <a:pt x="2658773" y="83109"/>
                  </a:lnTo>
                  <a:lnTo>
                    <a:pt x="2712187" y="40295"/>
                  </a:lnTo>
                  <a:lnTo>
                    <a:pt x="2779584" y="21750"/>
                  </a:lnTo>
                  <a:lnTo>
                    <a:pt x="2814314" y="23038"/>
                  </a:lnTo>
                  <a:lnTo>
                    <a:pt x="2858902" y="31137"/>
                  </a:lnTo>
                  <a:lnTo>
                    <a:pt x="2915619" y="58518"/>
                  </a:lnTo>
                  <a:lnTo>
                    <a:pt x="2949513" y="88391"/>
                  </a:lnTo>
                  <a:lnTo>
                    <a:pt x="2974441" y="124777"/>
                  </a:lnTo>
                  <a:lnTo>
                    <a:pt x="2989588" y="166201"/>
                  </a:lnTo>
                  <a:lnTo>
                    <a:pt x="2994139" y="211185"/>
                  </a:lnTo>
                  <a:lnTo>
                    <a:pt x="2987279" y="258256"/>
                  </a:lnTo>
                  <a:lnTo>
                    <a:pt x="2954497" y="317783"/>
                  </a:lnTo>
                  <a:lnTo>
                    <a:pt x="2901083" y="360826"/>
                  </a:lnTo>
                  <a:lnTo>
                    <a:pt x="2832998" y="379600"/>
                  </a:lnTo>
                  <a:close/>
                </a:path>
                <a:path w="2994659" h="1362709">
                  <a:moveTo>
                    <a:pt x="2444307" y="1362591"/>
                  </a:moveTo>
                  <a:lnTo>
                    <a:pt x="2397208" y="1356706"/>
                  </a:lnTo>
                  <a:lnTo>
                    <a:pt x="2352161" y="1340985"/>
                  </a:lnTo>
                  <a:lnTo>
                    <a:pt x="2310579" y="1315492"/>
                  </a:lnTo>
                  <a:lnTo>
                    <a:pt x="2273873" y="1280291"/>
                  </a:lnTo>
                  <a:lnTo>
                    <a:pt x="2250491" y="1243717"/>
                  </a:lnTo>
                  <a:lnTo>
                    <a:pt x="2235361" y="1201990"/>
                  </a:lnTo>
                  <a:lnTo>
                    <a:pt x="2228483" y="1158203"/>
                  </a:lnTo>
                  <a:lnTo>
                    <a:pt x="2229859" y="1115447"/>
                  </a:lnTo>
                  <a:lnTo>
                    <a:pt x="2244301" y="1056836"/>
                  </a:lnTo>
                  <a:lnTo>
                    <a:pt x="2273873" y="1003719"/>
                  </a:lnTo>
                  <a:lnTo>
                    <a:pt x="2302643" y="971952"/>
                  </a:lnTo>
                  <a:lnTo>
                    <a:pt x="2336228" y="946023"/>
                  </a:lnTo>
                  <a:lnTo>
                    <a:pt x="2373938" y="926963"/>
                  </a:lnTo>
                  <a:lnTo>
                    <a:pt x="2415087" y="915802"/>
                  </a:lnTo>
                  <a:lnTo>
                    <a:pt x="2445347" y="912825"/>
                  </a:lnTo>
                  <a:lnTo>
                    <a:pt x="2460993" y="912969"/>
                  </a:lnTo>
                  <a:lnTo>
                    <a:pt x="2506326" y="921068"/>
                  </a:lnTo>
                  <a:lnTo>
                    <a:pt x="2534294" y="932286"/>
                  </a:lnTo>
                  <a:lnTo>
                    <a:pt x="2536128" y="932286"/>
                  </a:lnTo>
                  <a:lnTo>
                    <a:pt x="2590688" y="954724"/>
                  </a:lnTo>
                  <a:lnTo>
                    <a:pt x="2636995" y="990898"/>
                  </a:lnTo>
                  <a:lnTo>
                    <a:pt x="2670694" y="1040809"/>
                  </a:lnTo>
                  <a:lnTo>
                    <a:pt x="2686512" y="1098963"/>
                  </a:lnTo>
                  <a:lnTo>
                    <a:pt x="2686570" y="1149266"/>
                  </a:lnTo>
                  <a:lnTo>
                    <a:pt x="2674657" y="1199393"/>
                  </a:lnTo>
                  <a:lnTo>
                    <a:pt x="2652444" y="1246531"/>
                  </a:lnTo>
                  <a:lnTo>
                    <a:pt x="2621604" y="1287867"/>
                  </a:lnTo>
                  <a:lnTo>
                    <a:pt x="2583810" y="1320587"/>
                  </a:lnTo>
                  <a:lnTo>
                    <a:pt x="2539020" y="1344595"/>
                  </a:lnTo>
                  <a:lnTo>
                    <a:pt x="2492049" y="1358575"/>
                  </a:lnTo>
                  <a:lnTo>
                    <a:pt x="2444307" y="1362591"/>
                  </a:lnTo>
                  <a:close/>
                </a:path>
              </a:pathLst>
            </a:custGeom>
            <a:solidFill>
              <a:srgbClr val="6538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589207" y="793978"/>
              <a:ext cx="3295015" cy="8834755"/>
            </a:xfrm>
            <a:custGeom>
              <a:avLst/>
              <a:gdLst/>
              <a:ahLst/>
              <a:cxnLst/>
              <a:rect l="l" t="t" r="r" b="b"/>
              <a:pathLst>
                <a:path w="3295015" h="8834755">
                  <a:moveTo>
                    <a:pt x="2855255" y="8834224"/>
                  </a:moveTo>
                  <a:lnTo>
                    <a:pt x="2542168" y="8701700"/>
                  </a:lnTo>
                  <a:lnTo>
                    <a:pt x="2266360" y="8576748"/>
                  </a:lnTo>
                  <a:lnTo>
                    <a:pt x="1991544" y="8449818"/>
                  </a:lnTo>
                  <a:lnTo>
                    <a:pt x="1900158" y="8407068"/>
                  </a:lnTo>
                  <a:lnTo>
                    <a:pt x="1755070" y="8455843"/>
                  </a:lnTo>
                  <a:lnTo>
                    <a:pt x="1609559" y="8503262"/>
                  </a:lnTo>
                  <a:lnTo>
                    <a:pt x="1463611" y="8549323"/>
                  </a:lnTo>
                  <a:lnTo>
                    <a:pt x="1317209" y="8594028"/>
                  </a:lnTo>
                  <a:lnTo>
                    <a:pt x="1170340" y="8637376"/>
                  </a:lnTo>
                  <a:lnTo>
                    <a:pt x="1022988" y="8679367"/>
                  </a:lnTo>
                  <a:lnTo>
                    <a:pt x="875138" y="8720001"/>
                  </a:lnTo>
                  <a:lnTo>
                    <a:pt x="726774" y="8759279"/>
                  </a:lnTo>
                  <a:lnTo>
                    <a:pt x="577883" y="8797200"/>
                  </a:lnTo>
                  <a:lnTo>
                    <a:pt x="538037" y="8795903"/>
                  </a:lnTo>
                  <a:lnTo>
                    <a:pt x="510977" y="8775221"/>
                  </a:lnTo>
                  <a:lnTo>
                    <a:pt x="497877" y="8742939"/>
                  </a:lnTo>
                  <a:lnTo>
                    <a:pt x="499906" y="8706841"/>
                  </a:lnTo>
                  <a:lnTo>
                    <a:pt x="518237" y="8674712"/>
                  </a:lnTo>
                  <a:lnTo>
                    <a:pt x="554041" y="8654335"/>
                  </a:lnTo>
                  <a:lnTo>
                    <a:pt x="703839" y="8613545"/>
                  </a:lnTo>
                  <a:lnTo>
                    <a:pt x="853262" y="8571445"/>
                  </a:lnTo>
                  <a:lnTo>
                    <a:pt x="1002311" y="8528037"/>
                  </a:lnTo>
                  <a:lnTo>
                    <a:pt x="1150986" y="8483321"/>
                  </a:lnTo>
                  <a:lnTo>
                    <a:pt x="1299286" y="8437295"/>
                  </a:lnTo>
                  <a:lnTo>
                    <a:pt x="1447211" y="8389961"/>
                  </a:lnTo>
                  <a:lnTo>
                    <a:pt x="1594763" y="8341318"/>
                  </a:lnTo>
                  <a:lnTo>
                    <a:pt x="1692922" y="8308162"/>
                  </a:lnTo>
                  <a:lnTo>
                    <a:pt x="713595" y="7841102"/>
                  </a:lnTo>
                  <a:lnTo>
                    <a:pt x="682257" y="7815780"/>
                  </a:lnTo>
                  <a:lnTo>
                    <a:pt x="669719" y="7783858"/>
                  </a:lnTo>
                  <a:lnTo>
                    <a:pt x="673221" y="7750174"/>
                  </a:lnTo>
                  <a:lnTo>
                    <a:pt x="690005" y="7719565"/>
                  </a:lnTo>
                  <a:lnTo>
                    <a:pt x="717311" y="7696870"/>
                  </a:lnTo>
                  <a:lnTo>
                    <a:pt x="752380" y="7686927"/>
                  </a:lnTo>
                  <a:lnTo>
                    <a:pt x="792454" y="7694574"/>
                  </a:lnTo>
                  <a:lnTo>
                    <a:pt x="1582154" y="8034671"/>
                  </a:lnTo>
                  <a:lnTo>
                    <a:pt x="1859811" y="8156139"/>
                  </a:lnTo>
                  <a:lnTo>
                    <a:pt x="1859811" y="159349"/>
                  </a:lnTo>
                  <a:lnTo>
                    <a:pt x="510026" y="159349"/>
                  </a:lnTo>
                  <a:lnTo>
                    <a:pt x="517400" y="263372"/>
                  </a:lnTo>
                  <a:lnTo>
                    <a:pt x="523650" y="368035"/>
                  </a:lnTo>
                  <a:lnTo>
                    <a:pt x="526284" y="420526"/>
                  </a:lnTo>
                  <a:lnTo>
                    <a:pt x="528553" y="473082"/>
                  </a:lnTo>
                  <a:lnTo>
                    <a:pt x="530429" y="525670"/>
                  </a:lnTo>
                  <a:lnTo>
                    <a:pt x="531884" y="578258"/>
                  </a:lnTo>
                  <a:lnTo>
                    <a:pt x="532890" y="630814"/>
                  </a:lnTo>
                  <a:lnTo>
                    <a:pt x="533419" y="683306"/>
                  </a:lnTo>
                  <a:lnTo>
                    <a:pt x="533442" y="735701"/>
                  </a:lnTo>
                  <a:lnTo>
                    <a:pt x="532932" y="787969"/>
                  </a:lnTo>
                  <a:lnTo>
                    <a:pt x="531861" y="840076"/>
                  </a:lnTo>
                  <a:lnTo>
                    <a:pt x="530200" y="891991"/>
                  </a:lnTo>
                  <a:lnTo>
                    <a:pt x="525906" y="945604"/>
                  </a:lnTo>
                  <a:lnTo>
                    <a:pt x="517186" y="993899"/>
                  </a:lnTo>
                  <a:lnTo>
                    <a:pt x="503204" y="1037612"/>
                  </a:lnTo>
                  <a:lnTo>
                    <a:pt x="483127" y="1077480"/>
                  </a:lnTo>
                  <a:lnTo>
                    <a:pt x="456120" y="1114240"/>
                  </a:lnTo>
                  <a:lnTo>
                    <a:pt x="421350" y="1148630"/>
                  </a:lnTo>
                  <a:lnTo>
                    <a:pt x="377982" y="1181385"/>
                  </a:lnTo>
                  <a:lnTo>
                    <a:pt x="331409" y="1210521"/>
                  </a:lnTo>
                  <a:lnTo>
                    <a:pt x="287836" y="1232249"/>
                  </a:lnTo>
                  <a:lnTo>
                    <a:pt x="247276" y="1246953"/>
                  </a:lnTo>
                  <a:lnTo>
                    <a:pt x="209742" y="1255017"/>
                  </a:lnTo>
                  <a:lnTo>
                    <a:pt x="175246" y="1256825"/>
                  </a:lnTo>
                  <a:lnTo>
                    <a:pt x="143801" y="1252764"/>
                  </a:lnTo>
                  <a:lnTo>
                    <a:pt x="90117" y="1228567"/>
                  </a:lnTo>
                  <a:lnTo>
                    <a:pt x="48792" y="1185503"/>
                  </a:lnTo>
                  <a:lnTo>
                    <a:pt x="19929" y="1126647"/>
                  </a:lnTo>
                  <a:lnTo>
                    <a:pt x="3630" y="1055075"/>
                  </a:lnTo>
                  <a:lnTo>
                    <a:pt x="225" y="1015483"/>
                  </a:lnTo>
                  <a:lnTo>
                    <a:pt x="0" y="973865"/>
                  </a:lnTo>
                  <a:lnTo>
                    <a:pt x="2966" y="930607"/>
                  </a:lnTo>
                  <a:lnTo>
                    <a:pt x="9138" y="886092"/>
                  </a:lnTo>
                  <a:lnTo>
                    <a:pt x="18529" y="840706"/>
                  </a:lnTo>
                  <a:lnTo>
                    <a:pt x="73089" y="798808"/>
                  </a:lnTo>
                  <a:lnTo>
                    <a:pt x="119396" y="840706"/>
                  </a:lnTo>
                  <a:lnTo>
                    <a:pt x="120085" y="916169"/>
                  </a:lnTo>
                  <a:lnTo>
                    <a:pt x="121888" y="957664"/>
                  </a:lnTo>
                  <a:lnTo>
                    <a:pt x="126233" y="998664"/>
                  </a:lnTo>
                  <a:lnTo>
                    <a:pt x="134297" y="1036917"/>
                  </a:lnTo>
                  <a:lnTo>
                    <a:pt x="166292" y="1096169"/>
                  </a:lnTo>
                  <a:lnTo>
                    <a:pt x="227292" y="1117398"/>
                  </a:lnTo>
                  <a:lnTo>
                    <a:pt x="271613" y="1108121"/>
                  </a:lnTo>
                  <a:lnTo>
                    <a:pt x="316618" y="1086830"/>
                  </a:lnTo>
                  <a:lnTo>
                    <a:pt x="351280" y="1059781"/>
                  </a:lnTo>
                  <a:lnTo>
                    <a:pt x="376919" y="1027808"/>
                  </a:lnTo>
                  <a:lnTo>
                    <a:pt x="394855" y="991748"/>
                  </a:lnTo>
                  <a:lnTo>
                    <a:pt x="406408" y="952434"/>
                  </a:lnTo>
                  <a:lnTo>
                    <a:pt x="412901" y="910703"/>
                  </a:lnTo>
                  <a:lnTo>
                    <a:pt x="415652" y="867389"/>
                  </a:lnTo>
                  <a:lnTo>
                    <a:pt x="415982" y="823328"/>
                  </a:lnTo>
                  <a:lnTo>
                    <a:pt x="414661" y="736305"/>
                  </a:lnTo>
                  <a:lnTo>
                    <a:pt x="415182" y="578953"/>
                  </a:lnTo>
                  <a:lnTo>
                    <a:pt x="416315" y="474052"/>
                  </a:lnTo>
                  <a:lnTo>
                    <a:pt x="418307" y="369151"/>
                  </a:lnTo>
                  <a:lnTo>
                    <a:pt x="421358" y="264250"/>
                  </a:lnTo>
                  <a:lnTo>
                    <a:pt x="425665" y="159349"/>
                  </a:lnTo>
                  <a:lnTo>
                    <a:pt x="368813" y="159349"/>
                  </a:lnTo>
                  <a:lnTo>
                    <a:pt x="368813" y="0"/>
                  </a:lnTo>
                  <a:lnTo>
                    <a:pt x="2057877" y="0"/>
                  </a:lnTo>
                  <a:lnTo>
                    <a:pt x="2057877" y="159349"/>
                  </a:lnTo>
                  <a:lnTo>
                    <a:pt x="2030368" y="159349"/>
                  </a:lnTo>
                  <a:lnTo>
                    <a:pt x="2030368" y="8189107"/>
                  </a:lnTo>
                  <a:lnTo>
                    <a:pt x="2171491" y="8137115"/>
                  </a:lnTo>
                  <a:lnTo>
                    <a:pt x="2312258" y="8083978"/>
                  </a:lnTo>
                  <a:lnTo>
                    <a:pt x="2452633" y="8029657"/>
                  </a:lnTo>
                  <a:lnTo>
                    <a:pt x="2592576" y="7974114"/>
                  </a:lnTo>
                  <a:lnTo>
                    <a:pt x="2732051" y="7917311"/>
                  </a:lnTo>
                  <a:lnTo>
                    <a:pt x="2871018" y="7859211"/>
                  </a:lnTo>
                  <a:lnTo>
                    <a:pt x="3009441" y="7799775"/>
                  </a:lnTo>
                  <a:lnTo>
                    <a:pt x="3147280" y="7738966"/>
                  </a:lnTo>
                  <a:lnTo>
                    <a:pt x="3193091" y="7718384"/>
                  </a:lnTo>
                  <a:lnTo>
                    <a:pt x="3231539" y="7711063"/>
                  </a:lnTo>
                  <a:lnTo>
                    <a:pt x="3262417" y="7723062"/>
                  </a:lnTo>
                  <a:lnTo>
                    <a:pt x="3283991" y="7748806"/>
                  </a:lnTo>
                  <a:lnTo>
                    <a:pt x="3294530" y="7782720"/>
                  </a:lnTo>
                  <a:lnTo>
                    <a:pt x="3292300" y="7819229"/>
                  </a:lnTo>
                  <a:lnTo>
                    <a:pt x="3242607" y="7877734"/>
                  </a:lnTo>
                  <a:lnTo>
                    <a:pt x="3100605" y="7940052"/>
                  </a:lnTo>
                  <a:lnTo>
                    <a:pt x="2958194" y="8001089"/>
                  </a:lnTo>
                  <a:lnTo>
                    <a:pt x="2815373" y="8060788"/>
                  </a:lnTo>
                  <a:lnTo>
                    <a:pt x="2672144" y="8119093"/>
                  </a:lnTo>
                  <a:lnTo>
                    <a:pt x="2528505" y="8175950"/>
                  </a:lnTo>
                  <a:lnTo>
                    <a:pt x="2384456" y="8231301"/>
                  </a:lnTo>
                  <a:lnTo>
                    <a:pt x="2239999" y="8285093"/>
                  </a:lnTo>
                  <a:lnTo>
                    <a:pt x="2191756" y="8302667"/>
                  </a:lnTo>
                  <a:lnTo>
                    <a:pt x="2508434" y="8445553"/>
                  </a:lnTo>
                  <a:lnTo>
                    <a:pt x="2823006" y="8590543"/>
                  </a:lnTo>
                  <a:lnTo>
                    <a:pt x="2912497" y="8632356"/>
                  </a:lnTo>
                  <a:lnTo>
                    <a:pt x="2962629" y="8680139"/>
                  </a:lnTo>
                  <a:lnTo>
                    <a:pt x="2970860" y="8710129"/>
                  </a:lnTo>
                  <a:lnTo>
                    <a:pt x="2969364" y="8741197"/>
                  </a:lnTo>
                  <a:lnTo>
                    <a:pt x="2959262" y="8771100"/>
                  </a:lnTo>
                  <a:lnTo>
                    <a:pt x="2941678" y="8797596"/>
                  </a:lnTo>
                  <a:lnTo>
                    <a:pt x="2917734" y="8818443"/>
                  </a:lnTo>
                  <a:lnTo>
                    <a:pt x="2888553" y="8831400"/>
                  </a:lnTo>
                  <a:lnTo>
                    <a:pt x="2855255" y="8834224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6002" y="1864288"/>
              <a:ext cx="795932" cy="165328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0629" y="828778"/>
              <a:ext cx="6637241" cy="901516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1360526" y="1972964"/>
              <a:ext cx="3548379" cy="7748905"/>
            </a:xfrm>
            <a:custGeom>
              <a:avLst/>
              <a:gdLst/>
              <a:ahLst/>
              <a:cxnLst/>
              <a:rect l="l" t="t" r="r" b="b"/>
              <a:pathLst>
                <a:path w="3548380" h="7748905">
                  <a:moveTo>
                    <a:pt x="1375377" y="242707"/>
                  </a:moveTo>
                  <a:lnTo>
                    <a:pt x="1365003" y="198355"/>
                  </a:lnTo>
                  <a:lnTo>
                    <a:pt x="1357433" y="149625"/>
                  </a:lnTo>
                  <a:lnTo>
                    <a:pt x="1352279" y="98420"/>
                  </a:lnTo>
                  <a:lnTo>
                    <a:pt x="1349153" y="46638"/>
                  </a:lnTo>
                  <a:lnTo>
                    <a:pt x="1356615" y="38201"/>
                  </a:lnTo>
                  <a:lnTo>
                    <a:pt x="1364223" y="28305"/>
                  </a:lnTo>
                  <a:lnTo>
                    <a:pt x="1371902" y="17197"/>
                  </a:lnTo>
                  <a:lnTo>
                    <a:pt x="1379575" y="5121"/>
                  </a:lnTo>
                  <a:lnTo>
                    <a:pt x="1378926" y="18459"/>
                  </a:lnTo>
                  <a:lnTo>
                    <a:pt x="1378756" y="28305"/>
                  </a:lnTo>
                  <a:lnTo>
                    <a:pt x="1377830" y="72850"/>
                  </a:lnTo>
                  <a:lnTo>
                    <a:pt x="1376588" y="127172"/>
                  </a:lnTo>
                  <a:lnTo>
                    <a:pt x="1375600" y="184917"/>
                  </a:lnTo>
                  <a:lnTo>
                    <a:pt x="1375377" y="242707"/>
                  </a:lnTo>
                  <a:close/>
                </a:path>
                <a:path w="3548380" h="7748905">
                  <a:moveTo>
                    <a:pt x="1215216" y="7434062"/>
                  </a:moveTo>
                  <a:lnTo>
                    <a:pt x="706261" y="7434062"/>
                  </a:lnTo>
                  <a:lnTo>
                    <a:pt x="707655" y="7433523"/>
                  </a:lnTo>
                  <a:lnTo>
                    <a:pt x="710813" y="7430400"/>
                  </a:lnTo>
                  <a:lnTo>
                    <a:pt x="710834" y="7426969"/>
                  </a:lnTo>
                  <a:lnTo>
                    <a:pt x="597250" y="7311939"/>
                  </a:lnTo>
                  <a:lnTo>
                    <a:pt x="596183" y="7311522"/>
                  </a:lnTo>
                  <a:lnTo>
                    <a:pt x="595090" y="7311345"/>
                  </a:lnTo>
                  <a:lnTo>
                    <a:pt x="610885" y="7212919"/>
                  </a:lnTo>
                  <a:lnTo>
                    <a:pt x="623593" y="7216705"/>
                  </a:lnTo>
                  <a:lnTo>
                    <a:pt x="1222039" y="7404068"/>
                  </a:lnTo>
                  <a:lnTo>
                    <a:pt x="1215216" y="7434062"/>
                  </a:lnTo>
                  <a:close/>
                </a:path>
                <a:path w="3548380" h="7748905">
                  <a:moveTo>
                    <a:pt x="1207829" y="7466536"/>
                  </a:moveTo>
                  <a:lnTo>
                    <a:pt x="646139" y="7466536"/>
                  </a:lnTo>
                  <a:lnTo>
                    <a:pt x="647534" y="7465997"/>
                  </a:lnTo>
                  <a:lnTo>
                    <a:pt x="650691" y="7462873"/>
                  </a:lnTo>
                  <a:lnTo>
                    <a:pt x="650712" y="7459448"/>
                  </a:lnTo>
                  <a:lnTo>
                    <a:pt x="533136" y="7340235"/>
                  </a:lnTo>
                  <a:lnTo>
                    <a:pt x="589212" y="7318543"/>
                  </a:lnTo>
                  <a:lnTo>
                    <a:pt x="589471" y="7319217"/>
                  </a:lnTo>
                  <a:lnTo>
                    <a:pt x="589859" y="7319852"/>
                  </a:lnTo>
                  <a:lnTo>
                    <a:pt x="702099" y="7433523"/>
                  </a:lnTo>
                  <a:lnTo>
                    <a:pt x="703494" y="7434062"/>
                  </a:lnTo>
                  <a:lnTo>
                    <a:pt x="1215216" y="7434062"/>
                  </a:lnTo>
                  <a:lnTo>
                    <a:pt x="1207829" y="7466536"/>
                  </a:lnTo>
                  <a:close/>
                </a:path>
                <a:path w="3548380" h="7748905">
                  <a:moveTo>
                    <a:pt x="1159338" y="7679703"/>
                  </a:moveTo>
                  <a:lnTo>
                    <a:pt x="204999" y="7467159"/>
                  </a:lnTo>
                  <a:lnTo>
                    <a:pt x="522598" y="7344310"/>
                  </a:lnTo>
                  <a:lnTo>
                    <a:pt x="522857" y="7344981"/>
                  </a:lnTo>
                  <a:lnTo>
                    <a:pt x="523245" y="7345616"/>
                  </a:lnTo>
                  <a:lnTo>
                    <a:pt x="641978" y="7465997"/>
                  </a:lnTo>
                  <a:lnTo>
                    <a:pt x="643372" y="7466536"/>
                  </a:lnTo>
                  <a:lnTo>
                    <a:pt x="1207829" y="7466536"/>
                  </a:lnTo>
                  <a:lnTo>
                    <a:pt x="1159338" y="7679703"/>
                  </a:lnTo>
                  <a:close/>
                </a:path>
                <a:path w="3548380" h="7748905">
                  <a:moveTo>
                    <a:pt x="1144071" y="7746820"/>
                  </a:moveTo>
                  <a:lnTo>
                    <a:pt x="116076" y="7501555"/>
                  </a:lnTo>
                  <a:lnTo>
                    <a:pt x="190958" y="7472590"/>
                  </a:lnTo>
                  <a:lnTo>
                    <a:pt x="191589" y="7474218"/>
                  </a:lnTo>
                  <a:lnTo>
                    <a:pt x="192901" y="7475553"/>
                  </a:lnTo>
                  <a:lnTo>
                    <a:pt x="1156938" y="7690256"/>
                  </a:lnTo>
                  <a:lnTo>
                    <a:pt x="1144071" y="7746820"/>
                  </a:lnTo>
                  <a:close/>
                </a:path>
                <a:path w="3548380" h="7748905">
                  <a:moveTo>
                    <a:pt x="2826454" y="7251868"/>
                  </a:moveTo>
                  <a:lnTo>
                    <a:pt x="2834286" y="7141973"/>
                  </a:lnTo>
                  <a:lnTo>
                    <a:pt x="2777421" y="7052810"/>
                  </a:lnTo>
                  <a:lnTo>
                    <a:pt x="3435449" y="6915005"/>
                  </a:lnTo>
                  <a:lnTo>
                    <a:pt x="3412657" y="6873493"/>
                  </a:lnTo>
                  <a:lnTo>
                    <a:pt x="3506143" y="7043318"/>
                  </a:lnTo>
                  <a:lnTo>
                    <a:pt x="3505910" y="7043455"/>
                  </a:lnTo>
                  <a:lnTo>
                    <a:pt x="3505651" y="7043516"/>
                  </a:lnTo>
                  <a:lnTo>
                    <a:pt x="3317160" y="7196508"/>
                  </a:lnTo>
                  <a:lnTo>
                    <a:pt x="2975678" y="7196508"/>
                  </a:lnTo>
                  <a:lnTo>
                    <a:pt x="2826454" y="7251868"/>
                  </a:lnTo>
                  <a:close/>
                </a:path>
                <a:path w="3548380" h="7748905">
                  <a:moveTo>
                    <a:pt x="2791041" y="7748773"/>
                  </a:moveTo>
                  <a:lnTo>
                    <a:pt x="2799459" y="7630633"/>
                  </a:lnTo>
                  <a:lnTo>
                    <a:pt x="3511365" y="7052810"/>
                  </a:lnTo>
                  <a:lnTo>
                    <a:pt x="3548024" y="7119401"/>
                  </a:lnTo>
                  <a:lnTo>
                    <a:pt x="2791041" y="7748773"/>
                  </a:lnTo>
                  <a:close/>
                </a:path>
                <a:path w="3548380" h="7748905">
                  <a:moveTo>
                    <a:pt x="3235489" y="7262798"/>
                  </a:moveTo>
                  <a:lnTo>
                    <a:pt x="2827764" y="7262798"/>
                  </a:lnTo>
                  <a:lnTo>
                    <a:pt x="2828398" y="7262692"/>
                  </a:lnTo>
                  <a:lnTo>
                    <a:pt x="2979407" y="7206682"/>
                  </a:lnTo>
                  <a:lnTo>
                    <a:pt x="2980832" y="7203564"/>
                  </a:lnTo>
                  <a:lnTo>
                    <a:pt x="2978773" y="7197961"/>
                  </a:lnTo>
                  <a:lnTo>
                    <a:pt x="2975678" y="7196508"/>
                  </a:lnTo>
                  <a:lnTo>
                    <a:pt x="3317160" y="7196508"/>
                  </a:lnTo>
                  <a:lnTo>
                    <a:pt x="3235489" y="7262798"/>
                  </a:lnTo>
                  <a:close/>
                </a:path>
                <a:path w="3548380" h="7748905">
                  <a:moveTo>
                    <a:pt x="2821337" y="7323649"/>
                  </a:moveTo>
                  <a:lnTo>
                    <a:pt x="2825707" y="7262354"/>
                  </a:lnTo>
                  <a:lnTo>
                    <a:pt x="2826193" y="7262497"/>
                  </a:lnTo>
                  <a:lnTo>
                    <a:pt x="2826626" y="7262798"/>
                  </a:lnTo>
                  <a:lnTo>
                    <a:pt x="3235489" y="7262798"/>
                  </a:lnTo>
                  <a:lnTo>
                    <a:pt x="3233112" y="7264727"/>
                  </a:lnTo>
                  <a:lnTo>
                    <a:pt x="2980463" y="7264727"/>
                  </a:lnTo>
                  <a:lnTo>
                    <a:pt x="2821337" y="7323649"/>
                  </a:lnTo>
                  <a:close/>
                </a:path>
                <a:path w="3548380" h="7748905">
                  <a:moveTo>
                    <a:pt x="3147566" y="7334162"/>
                  </a:moveTo>
                  <a:lnTo>
                    <a:pt x="2823771" y="7334162"/>
                  </a:lnTo>
                  <a:lnTo>
                    <a:pt x="2824405" y="7334056"/>
                  </a:lnTo>
                  <a:lnTo>
                    <a:pt x="2984202" y="7274891"/>
                  </a:lnTo>
                  <a:lnTo>
                    <a:pt x="2985627" y="7271778"/>
                  </a:lnTo>
                  <a:lnTo>
                    <a:pt x="2983557" y="7266165"/>
                  </a:lnTo>
                  <a:lnTo>
                    <a:pt x="2980463" y="7264727"/>
                  </a:lnTo>
                  <a:lnTo>
                    <a:pt x="3233112" y="7264727"/>
                  </a:lnTo>
                  <a:lnTo>
                    <a:pt x="3147566" y="7334162"/>
                  </a:lnTo>
                  <a:close/>
                </a:path>
                <a:path w="3548380" h="7748905">
                  <a:moveTo>
                    <a:pt x="2800515" y="7615852"/>
                  </a:moveTo>
                  <a:lnTo>
                    <a:pt x="2820645" y="7333385"/>
                  </a:lnTo>
                  <a:lnTo>
                    <a:pt x="2821422" y="7333803"/>
                  </a:lnTo>
                  <a:lnTo>
                    <a:pt x="2822248" y="7334162"/>
                  </a:lnTo>
                  <a:lnTo>
                    <a:pt x="3147566" y="7334162"/>
                  </a:lnTo>
                  <a:lnTo>
                    <a:pt x="2800515" y="7615852"/>
                  </a:lnTo>
                  <a:close/>
                </a:path>
                <a:path w="3548380" h="7748905">
                  <a:moveTo>
                    <a:pt x="1994925" y="275809"/>
                  </a:moveTo>
                  <a:lnTo>
                    <a:pt x="1962134" y="249126"/>
                  </a:lnTo>
                  <a:lnTo>
                    <a:pt x="1938504" y="210417"/>
                  </a:lnTo>
                  <a:lnTo>
                    <a:pt x="1923825" y="163604"/>
                  </a:lnTo>
                  <a:lnTo>
                    <a:pt x="1917884" y="112611"/>
                  </a:lnTo>
                  <a:lnTo>
                    <a:pt x="1920469" y="61358"/>
                  </a:lnTo>
                  <a:lnTo>
                    <a:pt x="2240806" y="0"/>
                  </a:lnTo>
                  <a:lnTo>
                    <a:pt x="2238642" y="53620"/>
                  </a:lnTo>
                  <a:lnTo>
                    <a:pt x="2227192" y="110269"/>
                  </a:lnTo>
                  <a:lnTo>
                    <a:pt x="2212189" y="155154"/>
                  </a:lnTo>
                  <a:lnTo>
                    <a:pt x="2105682" y="155154"/>
                  </a:lnTo>
                  <a:lnTo>
                    <a:pt x="2105100" y="156753"/>
                  </a:lnTo>
                  <a:lnTo>
                    <a:pt x="2051847" y="172662"/>
                  </a:lnTo>
                  <a:lnTo>
                    <a:pt x="2017979" y="213886"/>
                  </a:lnTo>
                  <a:lnTo>
                    <a:pt x="2000127" y="256308"/>
                  </a:lnTo>
                  <a:lnTo>
                    <a:pt x="1994925" y="275809"/>
                  </a:lnTo>
                  <a:close/>
                </a:path>
                <a:path w="3548380" h="7748905">
                  <a:moveTo>
                    <a:pt x="2186028" y="213391"/>
                  </a:moveTo>
                  <a:lnTo>
                    <a:pt x="2156245" y="174649"/>
                  </a:lnTo>
                  <a:lnTo>
                    <a:pt x="2118762" y="158555"/>
                  </a:lnTo>
                  <a:lnTo>
                    <a:pt x="2112240" y="157541"/>
                  </a:lnTo>
                  <a:lnTo>
                    <a:pt x="2105682" y="155154"/>
                  </a:lnTo>
                  <a:lnTo>
                    <a:pt x="2212189" y="155154"/>
                  </a:lnTo>
                  <a:lnTo>
                    <a:pt x="2208854" y="165132"/>
                  </a:lnTo>
                  <a:lnTo>
                    <a:pt x="2186028" y="213391"/>
                  </a:lnTo>
                  <a:close/>
                </a:path>
                <a:path w="3548380" h="7748905">
                  <a:moveTo>
                    <a:pt x="1910744" y="2514935"/>
                  </a:moveTo>
                  <a:lnTo>
                    <a:pt x="0" y="2514935"/>
                  </a:lnTo>
                  <a:lnTo>
                    <a:pt x="0" y="2479018"/>
                  </a:lnTo>
                  <a:lnTo>
                    <a:pt x="308793" y="2479018"/>
                  </a:lnTo>
                  <a:lnTo>
                    <a:pt x="317732" y="2480027"/>
                  </a:lnTo>
                  <a:lnTo>
                    <a:pt x="327009" y="2480798"/>
                  </a:lnTo>
                  <a:lnTo>
                    <a:pt x="336618" y="2481296"/>
                  </a:lnTo>
                  <a:lnTo>
                    <a:pt x="347416" y="2481505"/>
                  </a:lnTo>
                  <a:lnTo>
                    <a:pt x="1786478" y="2481505"/>
                  </a:lnTo>
                  <a:lnTo>
                    <a:pt x="1809292" y="2489604"/>
                  </a:lnTo>
                  <a:lnTo>
                    <a:pt x="1841895" y="2499110"/>
                  </a:lnTo>
                  <a:lnTo>
                    <a:pt x="1876105" y="2507549"/>
                  </a:lnTo>
                  <a:lnTo>
                    <a:pt x="1910744" y="2514935"/>
                  </a:lnTo>
                  <a:close/>
                </a:path>
                <a:path w="3548380" h="7748905">
                  <a:moveTo>
                    <a:pt x="1786478" y="2481505"/>
                  </a:moveTo>
                  <a:lnTo>
                    <a:pt x="347416" y="2481505"/>
                  </a:lnTo>
                  <a:lnTo>
                    <a:pt x="355190" y="2481394"/>
                  </a:lnTo>
                  <a:lnTo>
                    <a:pt x="363143" y="2481061"/>
                  </a:lnTo>
                  <a:lnTo>
                    <a:pt x="371259" y="2480509"/>
                  </a:lnTo>
                  <a:lnTo>
                    <a:pt x="379523" y="2479739"/>
                  </a:lnTo>
                  <a:lnTo>
                    <a:pt x="383695" y="2479285"/>
                  </a:lnTo>
                  <a:lnTo>
                    <a:pt x="385808" y="2479018"/>
                  </a:lnTo>
                  <a:lnTo>
                    <a:pt x="1779472" y="2479018"/>
                  </a:lnTo>
                  <a:lnTo>
                    <a:pt x="1786478" y="2481505"/>
                  </a:lnTo>
                  <a:close/>
                </a:path>
                <a:path w="3548380" h="7748905">
                  <a:moveTo>
                    <a:pt x="1609125" y="2123009"/>
                  </a:moveTo>
                  <a:lnTo>
                    <a:pt x="1454707" y="2123009"/>
                  </a:lnTo>
                  <a:lnTo>
                    <a:pt x="1449849" y="2118148"/>
                  </a:lnTo>
                  <a:lnTo>
                    <a:pt x="1449849" y="2084414"/>
                  </a:lnTo>
                  <a:lnTo>
                    <a:pt x="1454707" y="2079553"/>
                  </a:lnTo>
                  <a:lnTo>
                    <a:pt x="1609125" y="2079553"/>
                  </a:lnTo>
                  <a:lnTo>
                    <a:pt x="1613983" y="2084414"/>
                  </a:lnTo>
                  <a:lnTo>
                    <a:pt x="1613983" y="2118148"/>
                  </a:lnTo>
                  <a:lnTo>
                    <a:pt x="1609125" y="2123009"/>
                  </a:lnTo>
                  <a:close/>
                </a:path>
                <a:path w="3548380" h="7748905">
                  <a:moveTo>
                    <a:pt x="1640065" y="2374523"/>
                  </a:moveTo>
                  <a:lnTo>
                    <a:pt x="1538595" y="2374523"/>
                  </a:lnTo>
                  <a:lnTo>
                    <a:pt x="1538595" y="2246855"/>
                  </a:lnTo>
                  <a:lnTo>
                    <a:pt x="1640065" y="2246855"/>
                  </a:lnTo>
                  <a:lnTo>
                    <a:pt x="1640065" y="2274554"/>
                  </a:lnTo>
                  <a:lnTo>
                    <a:pt x="1603364" y="2274554"/>
                  </a:lnTo>
                  <a:lnTo>
                    <a:pt x="1600945" y="2276974"/>
                  </a:lnTo>
                  <a:lnTo>
                    <a:pt x="1600945" y="2282958"/>
                  </a:lnTo>
                  <a:lnTo>
                    <a:pt x="1603364" y="2285378"/>
                  </a:lnTo>
                  <a:lnTo>
                    <a:pt x="1640065" y="2285378"/>
                  </a:lnTo>
                  <a:lnTo>
                    <a:pt x="1640065" y="2298116"/>
                  </a:lnTo>
                  <a:lnTo>
                    <a:pt x="1603364" y="2298116"/>
                  </a:lnTo>
                  <a:lnTo>
                    <a:pt x="1600945" y="2300537"/>
                  </a:lnTo>
                  <a:lnTo>
                    <a:pt x="1600945" y="2306520"/>
                  </a:lnTo>
                  <a:lnTo>
                    <a:pt x="1603364" y="2308941"/>
                  </a:lnTo>
                  <a:lnTo>
                    <a:pt x="1640065" y="2308941"/>
                  </a:lnTo>
                  <a:lnTo>
                    <a:pt x="1640065" y="2374523"/>
                  </a:lnTo>
                  <a:close/>
                </a:path>
                <a:path w="3548380" h="7748905">
                  <a:moveTo>
                    <a:pt x="1640065" y="2275275"/>
                  </a:moveTo>
                  <a:lnTo>
                    <a:pt x="1639297" y="2274855"/>
                  </a:lnTo>
                  <a:lnTo>
                    <a:pt x="1638460" y="2274554"/>
                  </a:lnTo>
                  <a:lnTo>
                    <a:pt x="1640065" y="2274554"/>
                  </a:lnTo>
                  <a:lnTo>
                    <a:pt x="1640065" y="2275275"/>
                  </a:lnTo>
                  <a:close/>
                </a:path>
                <a:path w="3548380" h="7748905">
                  <a:moveTo>
                    <a:pt x="1640065" y="2285378"/>
                  </a:moveTo>
                  <a:lnTo>
                    <a:pt x="1638460" y="2285378"/>
                  </a:lnTo>
                  <a:lnTo>
                    <a:pt x="1639297" y="2285077"/>
                  </a:lnTo>
                  <a:lnTo>
                    <a:pt x="1640065" y="2284657"/>
                  </a:lnTo>
                  <a:lnTo>
                    <a:pt x="1640065" y="2285378"/>
                  </a:lnTo>
                  <a:close/>
                </a:path>
                <a:path w="3548380" h="7748905">
                  <a:moveTo>
                    <a:pt x="1525237" y="2374523"/>
                  </a:moveTo>
                  <a:lnTo>
                    <a:pt x="1423765" y="2374523"/>
                  </a:lnTo>
                  <a:lnTo>
                    <a:pt x="1423765" y="2308941"/>
                  </a:lnTo>
                  <a:lnTo>
                    <a:pt x="1461744" y="2308941"/>
                  </a:lnTo>
                  <a:lnTo>
                    <a:pt x="1464162" y="2306520"/>
                  </a:lnTo>
                  <a:lnTo>
                    <a:pt x="1464162" y="2300537"/>
                  </a:lnTo>
                  <a:lnTo>
                    <a:pt x="1461744" y="2298116"/>
                  </a:lnTo>
                  <a:lnTo>
                    <a:pt x="1423765" y="2298116"/>
                  </a:lnTo>
                  <a:lnTo>
                    <a:pt x="1423765" y="2285378"/>
                  </a:lnTo>
                  <a:lnTo>
                    <a:pt x="1491960" y="2285378"/>
                  </a:lnTo>
                  <a:lnTo>
                    <a:pt x="1494379" y="2282958"/>
                  </a:lnTo>
                  <a:lnTo>
                    <a:pt x="1494379" y="2276974"/>
                  </a:lnTo>
                  <a:lnTo>
                    <a:pt x="1491960" y="2274554"/>
                  </a:lnTo>
                  <a:lnTo>
                    <a:pt x="1423765" y="2274554"/>
                  </a:lnTo>
                  <a:lnTo>
                    <a:pt x="1423765" y="2246855"/>
                  </a:lnTo>
                  <a:lnTo>
                    <a:pt x="1525237" y="2246855"/>
                  </a:lnTo>
                  <a:lnTo>
                    <a:pt x="1525237" y="2374523"/>
                  </a:lnTo>
                  <a:close/>
                </a:path>
                <a:path w="3548380" h="7748905">
                  <a:moveTo>
                    <a:pt x="1313940" y="2123009"/>
                  </a:moveTo>
                  <a:lnTo>
                    <a:pt x="1159520" y="2123009"/>
                  </a:lnTo>
                  <a:lnTo>
                    <a:pt x="1154662" y="2118148"/>
                  </a:lnTo>
                  <a:lnTo>
                    <a:pt x="1154662" y="2084414"/>
                  </a:lnTo>
                  <a:lnTo>
                    <a:pt x="1159520" y="2079553"/>
                  </a:lnTo>
                  <a:lnTo>
                    <a:pt x="1313940" y="2079553"/>
                  </a:lnTo>
                  <a:lnTo>
                    <a:pt x="1318796" y="2084414"/>
                  </a:lnTo>
                  <a:lnTo>
                    <a:pt x="1318796" y="2118148"/>
                  </a:lnTo>
                  <a:lnTo>
                    <a:pt x="1313940" y="2123009"/>
                  </a:lnTo>
                  <a:close/>
                </a:path>
                <a:path w="3548380" h="7748905">
                  <a:moveTo>
                    <a:pt x="1230050" y="2374523"/>
                  </a:moveTo>
                  <a:lnTo>
                    <a:pt x="1128580" y="2374523"/>
                  </a:lnTo>
                  <a:lnTo>
                    <a:pt x="1128580" y="2308941"/>
                  </a:lnTo>
                  <a:lnTo>
                    <a:pt x="1166559" y="2308941"/>
                  </a:lnTo>
                  <a:lnTo>
                    <a:pt x="1168978" y="2306520"/>
                  </a:lnTo>
                  <a:lnTo>
                    <a:pt x="1168978" y="2300537"/>
                  </a:lnTo>
                  <a:lnTo>
                    <a:pt x="1166559" y="2298116"/>
                  </a:lnTo>
                  <a:lnTo>
                    <a:pt x="1128580" y="2298116"/>
                  </a:lnTo>
                  <a:lnTo>
                    <a:pt x="1128580" y="2285378"/>
                  </a:lnTo>
                  <a:lnTo>
                    <a:pt x="1196776" y="2285378"/>
                  </a:lnTo>
                  <a:lnTo>
                    <a:pt x="1199194" y="2282958"/>
                  </a:lnTo>
                  <a:lnTo>
                    <a:pt x="1199194" y="2276974"/>
                  </a:lnTo>
                  <a:lnTo>
                    <a:pt x="1196776" y="2274554"/>
                  </a:lnTo>
                  <a:lnTo>
                    <a:pt x="1128580" y="2274554"/>
                  </a:lnTo>
                  <a:lnTo>
                    <a:pt x="1128580" y="2246855"/>
                  </a:lnTo>
                  <a:lnTo>
                    <a:pt x="1230050" y="2246855"/>
                  </a:lnTo>
                  <a:lnTo>
                    <a:pt x="1230050" y="2374523"/>
                  </a:lnTo>
                  <a:close/>
                </a:path>
                <a:path w="3548380" h="7748905">
                  <a:moveTo>
                    <a:pt x="1344880" y="2374523"/>
                  </a:moveTo>
                  <a:lnTo>
                    <a:pt x="1243410" y="2374523"/>
                  </a:lnTo>
                  <a:lnTo>
                    <a:pt x="1243410" y="2246855"/>
                  </a:lnTo>
                  <a:lnTo>
                    <a:pt x="1344880" y="2246855"/>
                  </a:lnTo>
                  <a:lnTo>
                    <a:pt x="1344880" y="2274554"/>
                  </a:lnTo>
                  <a:lnTo>
                    <a:pt x="1308168" y="2274554"/>
                  </a:lnTo>
                  <a:lnTo>
                    <a:pt x="1305750" y="2276974"/>
                  </a:lnTo>
                  <a:lnTo>
                    <a:pt x="1305750" y="2282958"/>
                  </a:lnTo>
                  <a:lnTo>
                    <a:pt x="1308168" y="2285378"/>
                  </a:lnTo>
                  <a:lnTo>
                    <a:pt x="1344880" y="2285378"/>
                  </a:lnTo>
                  <a:lnTo>
                    <a:pt x="1344880" y="2298116"/>
                  </a:lnTo>
                  <a:lnTo>
                    <a:pt x="1308168" y="2298116"/>
                  </a:lnTo>
                  <a:lnTo>
                    <a:pt x="1305750" y="2300537"/>
                  </a:lnTo>
                  <a:lnTo>
                    <a:pt x="1305750" y="2306520"/>
                  </a:lnTo>
                  <a:lnTo>
                    <a:pt x="1308168" y="2308941"/>
                  </a:lnTo>
                  <a:lnTo>
                    <a:pt x="1344880" y="2308941"/>
                  </a:lnTo>
                  <a:lnTo>
                    <a:pt x="1344880" y="2374523"/>
                  </a:lnTo>
                  <a:close/>
                </a:path>
                <a:path w="3548380" h="7748905">
                  <a:moveTo>
                    <a:pt x="1344880" y="2275275"/>
                  </a:moveTo>
                  <a:lnTo>
                    <a:pt x="1344112" y="2274855"/>
                  </a:lnTo>
                  <a:lnTo>
                    <a:pt x="1343272" y="2274554"/>
                  </a:lnTo>
                  <a:lnTo>
                    <a:pt x="1344880" y="2274554"/>
                  </a:lnTo>
                  <a:lnTo>
                    <a:pt x="1344880" y="2275275"/>
                  </a:lnTo>
                  <a:close/>
                </a:path>
                <a:path w="3548380" h="7748905">
                  <a:moveTo>
                    <a:pt x="1344880" y="2285378"/>
                  </a:moveTo>
                  <a:lnTo>
                    <a:pt x="1343272" y="2285378"/>
                  </a:lnTo>
                  <a:lnTo>
                    <a:pt x="1344112" y="2285077"/>
                  </a:lnTo>
                  <a:lnTo>
                    <a:pt x="1344880" y="2284657"/>
                  </a:lnTo>
                  <a:lnTo>
                    <a:pt x="1344880" y="2285378"/>
                  </a:lnTo>
                  <a:close/>
                </a:path>
                <a:path w="3548380" h="7748905">
                  <a:moveTo>
                    <a:pt x="1018753" y="2123009"/>
                  </a:moveTo>
                  <a:lnTo>
                    <a:pt x="864333" y="2123009"/>
                  </a:lnTo>
                  <a:lnTo>
                    <a:pt x="859477" y="2118148"/>
                  </a:lnTo>
                  <a:lnTo>
                    <a:pt x="859477" y="2084414"/>
                  </a:lnTo>
                  <a:lnTo>
                    <a:pt x="864333" y="2079553"/>
                  </a:lnTo>
                  <a:lnTo>
                    <a:pt x="1018753" y="2079553"/>
                  </a:lnTo>
                  <a:lnTo>
                    <a:pt x="1023609" y="2084414"/>
                  </a:lnTo>
                  <a:lnTo>
                    <a:pt x="1023609" y="2118148"/>
                  </a:lnTo>
                  <a:lnTo>
                    <a:pt x="1018753" y="2123009"/>
                  </a:lnTo>
                  <a:close/>
                </a:path>
                <a:path w="3548380" h="7748905">
                  <a:moveTo>
                    <a:pt x="1049693" y="2374523"/>
                  </a:moveTo>
                  <a:lnTo>
                    <a:pt x="948223" y="2374523"/>
                  </a:lnTo>
                  <a:lnTo>
                    <a:pt x="948223" y="2246855"/>
                  </a:lnTo>
                  <a:lnTo>
                    <a:pt x="1049693" y="2246855"/>
                  </a:lnTo>
                  <a:lnTo>
                    <a:pt x="1049693" y="2274554"/>
                  </a:lnTo>
                  <a:lnTo>
                    <a:pt x="1012989" y="2274554"/>
                  </a:lnTo>
                  <a:lnTo>
                    <a:pt x="1010571" y="2276974"/>
                  </a:lnTo>
                  <a:lnTo>
                    <a:pt x="1010571" y="2282958"/>
                  </a:lnTo>
                  <a:lnTo>
                    <a:pt x="1012989" y="2285378"/>
                  </a:lnTo>
                  <a:lnTo>
                    <a:pt x="1049693" y="2285378"/>
                  </a:lnTo>
                  <a:lnTo>
                    <a:pt x="1049693" y="2298116"/>
                  </a:lnTo>
                  <a:lnTo>
                    <a:pt x="1012989" y="2298116"/>
                  </a:lnTo>
                  <a:lnTo>
                    <a:pt x="1010571" y="2300537"/>
                  </a:lnTo>
                  <a:lnTo>
                    <a:pt x="1010571" y="2306520"/>
                  </a:lnTo>
                  <a:lnTo>
                    <a:pt x="1012989" y="2308941"/>
                  </a:lnTo>
                  <a:lnTo>
                    <a:pt x="1049693" y="2308941"/>
                  </a:lnTo>
                  <a:lnTo>
                    <a:pt x="1049693" y="2374523"/>
                  </a:lnTo>
                  <a:close/>
                </a:path>
                <a:path w="3548380" h="7748905">
                  <a:moveTo>
                    <a:pt x="1049693" y="2275274"/>
                  </a:moveTo>
                  <a:lnTo>
                    <a:pt x="1048925" y="2274855"/>
                  </a:lnTo>
                  <a:lnTo>
                    <a:pt x="1048088" y="2274554"/>
                  </a:lnTo>
                  <a:lnTo>
                    <a:pt x="1049693" y="2274554"/>
                  </a:lnTo>
                  <a:lnTo>
                    <a:pt x="1049693" y="2275274"/>
                  </a:lnTo>
                  <a:close/>
                </a:path>
                <a:path w="3548380" h="7748905">
                  <a:moveTo>
                    <a:pt x="1049693" y="2285378"/>
                  </a:moveTo>
                  <a:lnTo>
                    <a:pt x="1048088" y="2285378"/>
                  </a:lnTo>
                  <a:lnTo>
                    <a:pt x="1048925" y="2285077"/>
                  </a:lnTo>
                  <a:lnTo>
                    <a:pt x="1049693" y="2284658"/>
                  </a:lnTo>
                  <a:lnTo>
                    <a:pt x="1049693" y="2285378"/>
                  </a:lnTo>
                  <a:close/>
                </a:path>
                <a:path w="3548380" h="7748905">
                  <a:moveTo>
                    <a:pt x="934863" y="2374523"/>
                  </a:moveTo>
                  <a:lnTo>
                    <a:pt x="833393" y="2374523"/>
                  </a:lnTo>
                  <a:lnTo>
                    <a:pt x="833393" y="2308941"/>
                  </a:lnTo>
                  <a:lnTo>
                    <a:pt x="871369" y="2308941"/>
                  </a:lnTo>
                  <a:lnTo>
                    <a:pt x="873788" y="2306520"/>
                  </a:lnTo>
                  <a:lnTo>
                    <a:pt x="873788" y="2300537"/>
                  </a:lnTo>
                  <a:lnTo>
                    <a:pt x="871369" y="2298116"/>
                  </a:lnTo>
                  <a:lnTo>
                    <a:pt x="833393" y="2298116"/>
                  </a:lnTo>
                  <a:lnTo>
                    <a:pt x="833393" y="2285378"/>
                  </a:lnTo>
                  <a:lnTo>
                    <a:pt x="901591" y="2285378"/>
                  </a:lnTo>
                  <a:lnTo>
                    <a:pt x="904010" y="2282958"/>
                  </a:lnTo>
                  <a:lnTo>
                    <a:pt x="904010" y="2276974"/>
                  </a:lnTo>
                  <a:lnTo>
                    <a:pt x="901591" y="2274554"/>
                  </a:lnTo>
                  <a:lnTo>
                    <a:pt x="833393" y="2274554"/>
                  </a:lnTo>
                  <a:lnTo>
                    <a:pt x="833393" y="2246855"/>
                  </a:lnTo>
                  <a:lnTo>
                    <a:pt x="934863" y="2246855"/>
                  </a:lnTo>
                  <a:lnTo>
                    <a:pt x="934863" y="2374523"/>
                  </a:lnTo>
                  <a:close/>
                </a:path>
                <a:path w="3548380" h="7748905">
                  <a:moveTo>
                    <a:pt x="723566" y="2123009"/>
                  </a:moveTo>
                  <a:lnTo>
                    <a:pt x="569145" y="2123009"/>
                  </a:lnTo>
                  <a:lnTo>
                    <a:pt x="564290" y="2118148"/>
                  </a:lnTo>
                  <a:lnTo>
                    <a:pt x="564290" y="2084414"/>
                  </a:lnTo>
                  <a:lnTo>
                    <a:pt x="569145" y="2079553"/>
                  </a:lnTo>
                  <a:lnTo>
                    <a:pt x="723566" y="2079553"/>
                  </a:lnTo>
                  <a:lnTo>
                    <a:pt x="728424" y="2084414"/>
                  </a:lnTo>
                  <a:lnTo>
                    <a:pt x="728424" y="2118148"/>
                  </a:lnTo>
                  <a:lnTo>
                    <a:pt x="723566" y="2123009"/>
                  </a:lnTo>
                  <a:close/>
                </a:path>
                <a:path w="3548380" h="7748905">
                  <a:moveTo>
                    <a:pt x="754506" y="2374523"/>
                  </a:moveTo>
                  <a:lnTo>
                    <a:pt x="653036" y="2374523"/>
                  </a:lnTo>
                  <a:lnTo>
                    <a:pt x="653036" y="2246855"/>
                  </a:lnTo>
                  <a:lnTo>
                    <a:pt x="754506" y="2246855"/>
                  </a:lnTo>
                  <a:lnTo>
                    <a:pt x="754506" y="2274554"/>
                  </a:lnTo>
                  <a:lnTo>
                    <a:pt x="717799" y="2274554"/>
                  </a:lnTo>
                  <a:lnTo>
                    <a:pt x="715381" y="2276974"/>
                  </a:lnTo>
                  <a:lnTo>
                    <a:pt x="715381" y="2282958"/>
                  </a:lnTo>
                  <a:lnTo>
                    <a:pt x="717799" y="2285378"/>
                  </a:lnTo>
                  <a:lnTo>
                    <a:pt x="754506" y="2285378"/>
                  </a:lnTo>
                  <a:lnTo>
                    <a:pt x="754506" y="2298116"/>
                  </a:lnTo>
                  <a:lnTo>
                    <a:pt x="717799" y="2298116"/>
                  </a:lnTo>
                  <a:lnTo>
                    <a:pt x="715381" y="2300537"/>
                  </a:lnTo>
                  <a:lnTo>
                    <a:pt x="715381" y="2306520"/>
                  </a:lnTo>
                  <a:lnTo>
                    <a:pt x="717799" y="2308941"/>
                  </a:lnTo>
                  <a:lnTo>
                    <a:pt x="754506" y="2308941"/>
                  </a:lnTo>
                  <a:lnTo>
                    <a:pt x="754506" y="2374523"/>
                  </a:lnTo>
                  <a:close/>
                </a:path>
                <a:path w="3548380" h="7748905">
                  <a:moveTo>
                    <a:pt x="754506" y="2275275"/>
                  </a:moveTo>
                  <a:lnTo>
                    <a:pt x="753737" y="2274855"/>
                  </a:lnTo>
                  <a:lnTo>
                    <a:pt x="752900" y="2274554"/>
                  </a:lnTo>
                  <a:lnTo>
                    <a:pt x="754506" y="2274554"/>
                  </a:lnTo>
                  <a:lnTo>
                    <a:pt x="754506" y="2275275"/>
                  </a:lnTo>
                  <a:close/>
                </a:path>
                <a:path w="3548380" h="7748905">
                  <a:moveTo>
                    <a:pt x="754506" y="2285378"/>
                  </a:moveTo>
                  <a:lnTo>
                    <a:pt x="752900" y="2285378"/>
                  </a:lnTo>
                  <a:lnTo>
                    <a:pt x="753737" y="2285077"/>
                  </a:lnTo>
                  <a:lnTo>
                    <a:pt x="754506" y="2284657"/>
                  </a:lnTo>
                  <a:lnTo>
                    <a:pt x="754506" y="2285378"/>
                  </a:lnTo>
                  <a:close/>
                </a:path>
                <a:path w="3548380" h="7748905">
                  <a:moveTo>
                    <a:pt x="639675" y="2374523"/>
                  </a:moveTo>
                  <a:lnTo>
                    <a:pt x="538205" y="2374523"/>
                  </a:lnTo>
                  <a:lnTo>
                    <a:pt x="538205" y="2308941"/>
                  </a:lnTo>
                  <a:lnTo>
                    <a:pt x="573328" y="2308941"/>
                  </a:lnTo>
                  <a:lnTo>
                    <a:pt x="576372" y="2308666"/>
                  </a:lnTo>
                  <a:lnTo>
                    <a:pt x="578603" y="2306388"/>
                  </a:lnTo>
                  <a:lnTo>
                    <a:pt x="578603" y="2300537"/>
                  </a:lnTo>
                  <a:lnTo>
                    <a:pt x="576185" y="2298116"/>
                  </a:lnTo>
                  <a:lnTo>
                    <a:pt x="538205" y="2298116"/>
                  </a:lnTo>
                  <a:lnTo>
                    <a:pt x="538205" y="2285378"/>
                  </a:lnTo>
                  <a:lnTo>
                    <a:pt x="606401" y="2285378"/>
                  </a:lnTo>
                  <a:lnTo>
                    <a:pt x="608820" y="2282958"/>
                  </a:lnTo>
                  <a:lnTo>
                    <a:pt x="608820" y="2276974"/>
                  </a:lnTo>
                  <a:lnTo>
                    <a:pt x="606401" y="2274554"/>
                  </a:lnTo>
                  <a:lnTo>
                    <a:pt x="538205" y="2274554"/>
                  </a:lnTo>
                  <a:lnTo>
                    <a:pt x="538205" y="2246855"/>
                  </a:lnTo>
                  <a:lnTo>
                    <a:pt x="639675" y="2246855"/>
                  </a:lnTo>
                  <a:lnTo>
                    <a:pt x="639675" y="2374523"/>
                  </a:lnTo>
                  <a:close/>
                </a:path>
                <a:path w="3548380" h="7748905">
                  <a:moveTo>
                    <a:pt x="2467684" y="1408779"/>
                  </a:moveTo>
                  <a:lnTo>
                    <a:pt x="2215759" y="1408779"/>
                  </a:lnTo>
                  <a:lnTo>
                    <a:pt x="2215759" y="1322820"/>
                  </a:lnTo>
                  <a:lnTo>
                    <a:pt x="2467684" y="1322820"/>
                  </a:lnTo>
                  <a:lnTo>
                    <a:pt x="2467684" y="1408779"/>
                  </a:lnTo>
                  <a:close/>
                </a:path>
              </a:pathLst>
            </a:custGeom>
            <a:solidFill>
              <a:srgbClr val="6538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092" y="2374299"/>
              <a:ext cx="147997" cy="14799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3092" y="3064953"/>
              <a:ext cx="147997" cy="14799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3092" y="4446262"/>
              <a:ext cx="147997" cy="14799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092" y="5827570"/>
              <a:ext cx="147997" cy="147997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330507"/>
            <a:ext cx="8475980" cy="12827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250" spc="525">
                <a:solidFill>
                  <a:srgbClr val="4A230E"/>
                </a:solidFill>
              </a:rPr>
              <a:t>Implementation</a:t>
            </a:r>
            <a:endParaRPr sz="8250"/>
          </a:p>
        </p:txBody>
      </p:sp>
      <p:sp>
        <p:nvSpPr>
          <p:cNvPr id="15" name="object 15" descr=""/>
          <p:cNvSpPr txBox="1"/>
          <p:nvPr/>
        </p:nvSpPr>
        <p:spPr>
          <a:xfrm>
            <a:off x="1798690" y="1980082"/>
            <a:ext cx="8501380" cy="55511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5899"/>
              </a:lnSpc>
              <a:spcBef>
                <a:spcPts val="95"/>
              </a:spcBef>
            </a:pPr>
            <a:r>
              <a:rPr dirty="0" sz="3600" spc="50">
                <a:solidFill>
                  <a:srgbClr val="4A230E"/>
                </a:solidFill>
                <a:latin typeface="Tahoma"/>
                <a:cs typeface="Tahoma"/>
              </a:rPr>
              <a:t>Recurrent</a:t>
            </a:r>
            <a:r>
              <a:rPr dirty="0" sz="3600" spc="-32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90">
                <a:solidFill>
                  <a:srgbClr val="4A230E"/>
                </a:solidFill>
                <a:latin typeface="Tahoma"/>
                <a:cs typeface="Tahoma"/>
              </a:rPr>
              <a:t>fever</a:t>
            </a:r>
            <a:r>
              <a:rPr dirty="0" sz="3600" spc="-32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-45">
                <a:solidFill>
                  <a:srgbClr val="4A230E"/>
                </a:solidFill>
                <a:latin typeface="Tahoma"/>
                <a:cs typeface="Tahoma"/>
              </a:rPr>
              <a:t>with</a:t>
            </a:r>
            <a:r>
              <a:rPr dirty="0" sz="3600" spc="-32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-40">
                <a:solidFill>
                  <a:srgbClr val="4A230E"/>
                </a:solidFill>
                <a:latin typeface="Tahoma"/>
                <a:cs typeface="Tahoma"/>
              </a:rPr>
              <a:t>chill</a:t>
            </a:r>
            <a:r>
              <a:rPr dirty="0" sz="3600" spc="-32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>
                <a:solidFill>
                  <a:srgbClr val="4A230E"/>
                </a:solidFill>
                <a:latin typeface="Tahoma"/>
                <a:cs typeface="Tahoma"/>
              </a:rPr>
              <a:t>and</a:t>
            </a:r>
            <a:r>
              <a:rPr dirty="0" sz="3600" spc="-32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-10">
                <a:solidFill>
                  <a:srgbClr val="4A230E"/>
                </a:solidFill>
                <a:latin typeface="Tahoma"/>
                <a:cs typeface="Tahoma"/>
              </a:rPr>
              <a:t>headache. </a:t>
            </a:r>
            <a:r>
              <a:rPr dirty="0" sz="3600" spc="-270">
                <a:solidFill>
                  <a:srgbClr val="4A230E"/>
                </a:solidFill>
                <a:latin typeface="Tahoma"/>
                <a:cs typeface="Tahoma"/>
              </a:rPr>
              <a:t>In</a:t>
            </a:r>
            <a:r>
              <a:rPr dirty="0" sz="3600" spc="-33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60">
                <a:solidFill>
                  <a:srgbClr val="4A230E"/>
                </a:solidFill>
                <a:latin typeface="Tahoma"/>
                <a:cs typeface="Tahoma"/>
              </a:rPr>
              <a:t>severe</a:t>
            </a:r>
            <a:r>
              <a:rPr dirty="0" sz="3600" spc="-32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50">
                <a:solidFill>
                  <a:srgbClr val="4A230E"/>
                </a:solidFill>
                <a:latin typeface="Tahoma"/>
                <a:cs typeface="Tahoma"/>
              </a:rPr>
              <a:t>cases</a:t>
            </a:r>
            <a:r>
              <a:rPr dirty="0" sz="3600" spc="-32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>
                <a:solidFill>
                  <a:srgbClr val="4A230E"/>
                </a:solidFill>
                <a:latin typeface="Tahoma"/>
                <a:cs typeface="Tahoma"/>
              </a:rPr>
              <a:t>it</a:t>
            </a:r>
            <a:r>
              <a:rPr dirty="0" sz="3600" spc="-32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>
                <a:solidFill>
                  <a:srgbClr val="4A230E"/>
                </a:solidFill>
                <a:latin typeface="Tahoma"/>
                <a:cs typeface="Tahoma"/>
              </a:rPr>
              <a:t>can</a:t>
            </a:r>
            <a:r>
              <a:rPr dirty="0" sz="3600" spc="-33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50">
                <a:solidFill>
                  <a:srgbClr val="4A230E"/>
                </a:solidFill>
                <a:latin typeface="Tahoma"/>
                <a:cs typeface="Tahoma"/>
              </a:rPr>
              <a:t>progress</a:t>
            </a:r>
            <a:r>
              <a:rPr dirty="0" sz="3600" spc="-32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135">
                <a:solidFill>
                  <a:srgbClr val="4A230E"/>
                </a:solidFill>
                <a:latin typeface="Tahoma"/>
                <a:cs typeface="Tahoma"/>
              </a:rPr>
              <a:t>to</a:t>
            </a:r>
            <a:r>
              <a:rPr dirty="0" sz="3600" spc="-32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90">
                <a:solidFill>
                  <a:srgbClr val="4A230E"/>
                </a:solidFill>
                <a:latin typeface="Tahoma"/>
                <a:cs typeface="Tahoma"/>
              </a:rPr>
              <a:t>coma</a:t>
            </a:r>
            <a:r>
              <a:rPr dirty="0" sz="3600" spc="-32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30">
                <a:solidFill>
                  <a:srgbClr val="4A230E"/>
                </a:solidFill>
                <a:latin typeface="Tahoma"/>
                <a:cs typeface="Tahoma"/>
              </a:rPr>
              <a:t>or </a:t>
            </a:r>
            <a:r>
              <a:rPr dirty="0" sz="3600" spc="70">
                <a:solidFill>
                  <a:srgbClr val="4A230E"/>
                </a:solidFill>
                <a:latin typeface="Tahoma"/>
                <a:cs typeface="Tahoma"/>
              </a:rPr>
              <a:t>even</a:t>
            </a:r>
            <a:r>
              <a:rPr dirty="0" sz="3600" spc="-35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-10">
                <a:solidFill>
                  <a:srgbClr val="4A230E"/>
                </a:solidFill>
                <a:latin typeface="Tahoma"/>
                <a:cs typeface="Tahoma"/>
              </a:rPr>
              <a:t>death.</a:t>
            </a:r>
            <a:endParaRPr sz="3600">
              <a:latin typeface="Tahoma"/>
              <a:cs typeface="Tahoma"/>
            </a:endParaRPr>
          </a:p>
          <a:p>
            <a:pPr marL="12700" marR="735965">
              <a:lnSpc>
                <a:spcPct val="125899"/>
              </a:lnSpc>
            </a:pPr>
            <a:r>
              <a:rPr dirty="0" sz="3600" spc="70">
                <a:solidFill>
                  <a:srgbClr val="4A230E"/>
                </a:solidFill>
                <a:latin typeface="Tahoma"/>
                <a:cs typeface="Tahoma"/>
              </a:rPr>
              <a:t>occurs</a:t>
            </a:r>
            <a:r>
              <a:rPr dirty="0" sz="3600" spc="-28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50">
                <a:solidFill>
                  <a:srgbClr val="4A230E"/>
                </a:solidFill>
                <a:latin typeface="Tahoma"/>
                <a:cs typeface="Tahoma"/>
              </a:rPr>
              <a:t>throughout</a:t>
            </a:r>
            <a:r>
              <a:rPr dirty="0" sz="3600" spc="-28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70">
                <a:solidFill>
                  <a:srgbClr val="4A230E"/>
                </a:solidFill>
                <a:latin typeface="Tahoma"/>
                <a:cs typeface="Tahoma"/>
              </a:rPr>
              <a:t>the</a:t>
            </a:r>
            <a:r>
              <a:rPr dirty="0" sz="3600" spc="-27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>
                <a:solidFill>
                  <a:srgbClr val="4A230E"/>
                </a:solidFill>
                <a:latin typeface="Tahoma"/>
                <a:cs typeface="Tahoma"/>
              </a:rPr>
              <a:t>year</a:t>
            </a:r>
            <a:r>
              <a:rPr dirty="0" sz="3600" spc="-28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>
                <a:solidFill>
                  <a:srgbClr val="4A230E"/>
                </a:solidFill>
                <a:latin typeface="Tahoma"/>
                <a:cs typeface="Tahoma"/>
              </a:rPr>
              <a:t>across</a:t>
            </a:r>
            <a:r>
              <a:rPr dirty="0" sz="3600" spc="-27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45">
                <a:solidFill>
                  <a:srgbClr val="4A230E"/>
                </a:solidFill>
                <a:latin typeface="Tahoma"/>
                <a:cs typeface="Tahoma"/>
              </a:rPr>
              <a:t>the </a:t>
            </a:r>
            <a:r>
              <a:rPr dirty="0" sz="3600" spc="-10">
                <a:solidFill>
                  <a:srgbClr val="4A230E"/>
                </a:solidFill>
                <a:latin typeface="Tahoma"/>
                <a:cs typeface="Tahoma"/>
              </a:rPr>
              <a:t>country.</a:t>
            </a:r>
            <a:endParaRPr sz="3600">
              <a:latin typeface="Tahoma"/>
              <a:cs typeface="Tahoma"/>
            </a:endParaRPr>
          </a:p>
          <a:p>
            <a:pPr marL="12700" marR="118745">
              <a:lnSpc>
                <a:spcPct val="125899"/>
              </a:lnSpc>
            </a:pPr>
            <a:r>
              <a:rPr dirty="0" sz="3600" spc="95">
                <a:solidFill>
                  <a:srgbClr val="4A230E"/>
                </a:solidFill>
                <a:latin typeface="Tahoma"/>
                <a:cs typeface="Tahoma"/>
              </a:rPr>
              <a:t>According</a:t>
            </a:r>
            <a:r>
              <a:rPr dirty="0" sz="3600" spc="-27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135">
                <a:solidFill>
                  <a:srgbClr val="4A230E"/>
                </a:solidFill>
                <a:latin typeface="Tahoma"/>
                <a:cs typeface="Tahoma"/>
              </a:rPr>
              <a:t>to</a:t>
            </a:r>
            <a:r>
              <a:rPr dirty="0" sz="3600" spc="-26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>
                <a:solidFill>
                  <a:srgbClr val="4A230E"/>
                </a:solidFill>
                <a:latin typeface="Tahoma"/>
                <a:cs typeface="Tahoma"/>
              </a:rPr>
              <a:t>World</a:t>
            </a:r>
            <a:r>
              <a:rPr dirty="0" sz="3600" spc="-27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>
                <a:solidFill>
                  <a:srgbClr val="4A230E"/>
                </a:solidFill>
                <a:latin typeface="Tahoma"/>
                <a:cs typeface="Tahoma"/>
              </a:rPr>
              <a:t>Health</a:t>
            </a:r>
            <a:r>
              <a:rPr dirty="0" sz="3600" spc="-26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-10">
                <a:solidFill>
                  <a:srgbClr val="4A230E"/>
                </a:solidFill>
                <a:latin typeface="Tahoma"/>
                <a:cs typeface="Tahoma"/>
              </a:rPr>
              <a:t>Organization </a:t>
            </a:r>
            <a:r>
              <a:rPr dirty="0" sz="3600">
                <a:solidFill>
                  <a:srgbClr val="4A230E"/>
                </a:solidFill>
                <a:latin typeface="Tahoma"/>
                <a:cs typeface="Tahoma"/>
              </a:rPr>
              <a:t>(WHO),</a:t>
            </a:r>
            <a:r>
              <a:rPr dirty="0" sz="3600" spc="-32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-114">
                <a:solidFill>
                  <a:srgbClr val="4A230E"/>
                </a:solidFill>
                <a:latin typeface="Tahoma"/>
                <a:cs typeface="Tahoma"/>
              </a:rPr>
              <a:t>India</a:t>
            </a:r>
            <a:r>
              <a:rPr dirty="0" sz="3600" spc="-32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55">
                <a:solidFill>
                  <a:srgbClr val="4A230E"/>
                </a:solidFill>
                <a:latin typeface="Tahoma"/>
                <a:cs typeface="Tahoma"/>
              </a:rPr>
              <a:t>contributes</a:t>
            </a:r>
            <a:r>
              <a:rPr dirty="0" sz="3600" spc="-32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-260">
                <a:solidFill>
                  <a:srgbClr val="4A230E"/>
                </a:solidFill>
                <a:latin typeface="Tahoma"/>
                <a:cs typeface="Tahoma"/>
              </a:rPr>
              <a:t>77%</a:t>
            </a:r>
            <a:r>
              <a:rPr dirty="0" sz="3600" spc="-32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185">
                <a:solidFill>
                  <a:srgbClr val="4A230E"/>
                </a:solidFill>
                <a:latin typeface="Tahoma"/>
                <a:cs typeface="Tahoma"/>
              </a:rPr>
              <a:t>of</a:t>
            </a:r>
            <a:r>
              <a:rPr dirty="0" sz="3600" spc="-32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70">
                <a:solidFill>
                  <a:srgbClr val="4A230E"/>
                </a:solidFill>
                <a:latin typeface="Tahoma"/>
                <a:cs typeface="Tahoma"/>
              </a:rPr>
              <a:t>the</a:t>
            </a:r>
            <a:r>
              <a:rPr dirty="0" sz="3600" spc="-32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-10">
                <a:solidFill>
                  <a:srgbClr val="4A230E"/>
                </a:solidFill>
                <a:latin typeface="Tahoma"/>
                <a:cs typeface="Tahoma"/>
              </a:rPr>
              <a:t>total </a:t>
            </a:r>
            <a:r>
              <a:rPr dirty="0" sz="3600" spc="-55">
                <a:solidFill>
                  <a:srgbClr val="4A230E"/>
                </a:solidFill>
                <a:latin typeface="Tahoma"/>
                <a:cs typeface="Tahoma"/>
              </a:rPr>
              <a:t>malaria</a:t>
            </a:r>
            <a:r>
              <a:rPr dirty="0" sz="3600" spc="-32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50">
                <a:solidFill>
                  <a:srgbClr val="4A230E"/>
                </a:solidFill>
                <a:latin typeface="Tahoma"/>
                <a:cs typeface="Tahoma"/>
              </a:rPr>
              <a:t>cases</a:t>
            </a:r>
            <a:r>
              <a:rPr dirty="0" sz="3600" spc="-32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-70">
                <a:solidFill>
                  <a:srgbClr val="4A230E"/>
                </a:solidFill>
                <a:latin typeface="Tahoma"/>
                <a:cs typeface="Tahoma"/>
              </a:rPr>
              <a:t>in</a:t>
            </a:r>
            <a:r>
              <a:rPr dirty="0" sz="3600" spc="-32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60">
                <a:solidFill>
                  <a:srgbClr val="4A230E"/>
                </a:solidFill>
                <a:latin typeface="Tahoma"/>
                <a:cs typeface="Tahoma"/>
              </a:rPr>
              <a:t>Southeast</a:t>
            </a:r>
            <a:r>
              <a:rPr dirty="0" sz="3600" spc="-32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600" spc="-10">
                <a:solidFill>
                  <a:srgbClr val="4A230E"/>
                </a:solidFill>
                <a:latin typeface="Tahoma"/>
                <a:cs typeface="Tahoma"/>
              </a:rPr>
              <a:t>Asia.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16000" y="8984308"/>
            <a:ext cx="8296909" cy="932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950" spc="175">
                <a:solidFill>
                  <a:srgbClr val="F9F5F4"/>
                </a:solidFill>
                <a:latin typeface="Palatino Linotype"/>
                <a:cs typeface="Palatino Linotype"/>
              </a:rPr>
              <a:t>DISEASE</a:t>
            </a:r>
            <a:r>
              <a:rPr dirty="0" sz="5950" spc="200">
                <a:solidFill>
                  <a:srgbClr val="F9F5F4"/>
                </a:solidFill>
                <a:latin typeface="Palatino Linotype"/>
                <a:cs typeface="Palatino Linotype"/>
              </a:rPr>
              <a:t> </a:t>
            </a:r>
            <a:r>
              <a:rPr dirty="0" sz="5950">
                <a:solidFill>
                  <a:srgbClr val="F9F5F4"/>
                </a:solidFill>
                <a:latin typeface="Palatino Linotype"/>
                <a:cs typeface="Palatino Linotype"/>
              </a:rPr>
              <a:t>1</a:t>
            </a:r>
            <a:r>
              <a:rPr dirty="0" sz="5950" spc="195">
                <a:solidFill>
                  <a:srgbClr val="F9F5F4"/>
                </a:solidFill>
                <a:latin typeface="Palatino Linotype"/>
                <a:cs typeface="Palatino Linotype"/>
              </a:rPr>
              <a:t> </a:t>
            </a:r>
            <a:r>
              <a:rPr dirty="0" sz="5950" spc="910">
                <a:solidFill>
                  <a:srgbClr val="F9F5F4"/>
                </a:solidFill>
                <a:latin typeface="Palatino Linotype"/>
                <a:cs typeface="Palatino Linotype"/>
              </a:rPr>
              <a:t>-</a:t>
            </a:r>
            <a:r>
              <a:rPr dirty="0" sz="5950" spc="200">
                <a:solidFill>
                  <a:srgbClr val="F9F5F4"/>
                </a:solidFill>
                <a:latin typeface="Palatino Linotype"/>
                <a:cs typeface="Palatino Linotype"/>
              </a:rPr>
              <a:t> </a:t>
            </a:r>
            <a:r>
              <a:rPr dirty="0" sz="5950" spc="-130">
                <a:solidFill>
                  <a:srgbClr val="F9F5F4"/>
                </a:solidFill>
                <a:latin typeface="Palatino Linotype"/>
                <a:cs typeface="Palatino Linotype"/>
              </a:rPr>
              <a:t>MALARIA</a:t>
            </a:r>
            <a:endParaRPr sz="59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8C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361001" y="1024713"/>
            <a:ext cx="12733655" cy="9067800"/>
            <a:chOff x="2361001" y="1024713"/>
            <a:chExt cx="12733655" cy="9067800"/>
          </a:xfrm>
        </p:grpSpPr>
        <p:sp>
          <p:nvSpPr>
            <p:cNvPr id="4" name="object 4" descr=""/>
            <p:cNvSpPr/>
            <p:nvPr/>
          </p:nvSpPr>
          <p:spPr>
            <a:xfrm>
              <a:off x="2373732" y="1042537"/>
              <a:ext cx="12567920" cy="9029700"/>
            </a:xfrm>
            <a:custGeom>
              <a:avLst/>
              <a:gdLst/>
              <a:ahLst/>
              <a:cxnLst/>
              <a:rect l="l" t="t" r="r" b="b"/>
              <a:pathLst>
                <a:path w="12567919" h="9029700">
                  <a:moveTo>
                    <a:pt x="12567810" y="0"/>
                  </a:moveTo>
                  <a:lnTo>
                    <a:pt x="12567810" y="9029603"/>
                  </a:lnTo>
                  <a:lnTo>
                    <a:pt x="0" y="9029603"/>
                  </a:lnTo>
                  <a:lnTo>
                    <a:pt x="0" y="0"/>
                  </a:lnTo>
                  <a:lnTo>
                    <a:pt x="12567810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717463" y="1358293"/>
              <a:ext cx="11880850" cy="8401050"/>
            </a:xfrm>
            <a:custGeom>
              <a:avLst/>
              <a:gdLst/>
              <a:ahLst/>
              <a:cxnLst/>
              <a:rect l="l" t="t" r="r" b="b"/>
              <a:pathLst>
                <a:path w="11880850" h="8401050">
                  <a:moveTo>
                    <a:pt x="11880348" y="0"/>
                  </a:moveTo>
                  <a:lnTo>
                    <a:pt x="11880348" y="8400637"/>
                  </a:lnTo>
                  <a:lnTo>
                    <a:pt x="0" y="8400637"/>
                  </a:lnTo>
                  <a:lnTo>
                    <a:pt x="0" y="0"/>
                  </a:lnTo>
                  <a:lnTo>
                    <a:pt x="11880348" y="0"/>
                  </a:lnTo>
                  <a:close/>
                </a:path>
              </a:pathLst>
            </a:custGeom>
            <a:solidFill>
              <a:srgbClr val="B1AB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717463" y="1042537"/>
              <a:ext cx="12362180" cy="9029700"/>
            </a:xfrm>
            <a:custGeom>
              <a:avLst/>
              <a:gdLst/>
              <a:ahLst/>
              <a:cxnLst/>
              <a:rect l="l" t="t" r="r" b="b"/>
              <a:pathLst>
                <a:path w="12362180" h="9029700">
                  <a:moveTo>
                    <a:pt x="137492" y="315755"/>
                  </a:moveTo>
                  <a:lnTo>
                    <a:pt x="137492" y="8716393"/>
                  </a:lnTo>
                  <a:lnTo>
                    <a:pt x="0" y="8716393"/>
                  </a:lnTo>
                  <a:lnTo>
                    <a:pt x="0" y="315755"/>
                  </a:lnTo>
                  <a:lnTo>
                    <a:pt x="137492" y="315755"/>
                  </a:lnTo>
                  <a:close/>
                </a:path>
                <a:path w="12362180" h="9029700">
                  <a:moveTo>
                    <a:pt x="12361571" y="71299"/>
                  </a:moveTo>
                  <a:lnTo>
                    <a:pt x="12361571" y="8958303"/>
                  </a:lnTo>
                  <a:lnTo>
                    <a:pt x="12224079" y="9029603"/>
                  </a:lnTo>
                  <a:lnTo>
                    <a:pt x="12224079" y="0"/>
                  </a:lnTo>
                  <a:lnTo>
                    <a:pt x="12361571" y="71299"/>
                  </a:lnTo>
                  <a:close/>
                </a:path>
              </a:pathLst>
            </a:custGeom>
            <a:solidFill>
              <a:srgbClr val="F166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361001" y="1024713"/>
              <a:ext cx="12733655" cy="9067800"/>
            </a:xfrm>
            <a:custGeom>
              <a:avLst/>
              <a:gdLst/>
              <a:ahLst/>
              <a:cxnLst/>
              <a:rect l="l" t="t" r="r" b="b"/>
              <a:pathLst>
                <a:path w="12733655" h="9067800">
                  <a:moveTo>
                    <a:pt x="12733309" y="81485"/>
                  </a:moveTo>
                  <a:lnTo>
                    <a:pt x="12733309" y="8983767"/>
                  </a:lnTo>
                  <a:lnTo>
                    <a:pt x="12595817" y="9055067"/>
                  </a:lnTo>
                  <a:lnTo>
                    <a:pt x="12595817" y="9060160"/>
                  </a:lnTo>
                  <a:lnTo>
                    <a:pt x="12585633" y="9060160"/>
                  </a:lnTo>
                  <a:lnTo>
                    <a:pt x="12570356" y="9067799"/>
                  </a:lnTo>
                  <a:lnTo>
                    <a:pt x="12570356" y="9060160"/>
                  </a:lnTo>
                  <a:lnTo>
                    <a:pt x="0" y="9060160"/>
                  </a:lnTo>
                  <a:lnTo>
                    <a:pt x="0" y="7639"/>
                  </a:lnTo>
                  <a:lnTo>
                    <a:pt x="22915" y="7639"/>
                  </a:lnTo>
                  <a:lnTo>
                    <a:pt x="22915" y="9037242"/>
                  </a:lnTo>
                  <a:lnTo>
                    <a:pt x="12567809" y="9037242"/>
                  </a:lnTo>
                  <a:lnTo>
                    <a:pt x="12567809" y="0"/>
                  </a:lnTo>
                  <a:lnTo>
                    <a:pt x="12583086" y="7639"/>
                  </a:lnTo>
                  <a:lnTo>
                    <a:pt x="12583086" y="5092"/>
                  </a:lnTo>
                  <a:lnTo>
                    <a:pt x="12593271" y="5092"/>
                  </a:lnTo>
                  <a:lnTo>
                    <a:pt x="12593271" y="9029603"/>
                  </a:lnTo>
                  <a:lnTo>
                    <a:pt x="12707848" y="8971035"/>
                  </a:lnTo>
                  <a:lnTo>
                    <a:pt x="12707848" y="68281"/>
                  </a:lnTo>
                  <a:lnTo>
                    <a:pt x="12733309" y="81485"/>
                  </a:lnTo>
                  <a:close/>
                </a:path>
                <a:path w="12733655" h="9067800">
                  <a:moveTo>
                    <a:pt x="12567809" y="7639"/>
                  </a:moveTo>
                  <a:lnTo>
                    <a:pt x="12567809" y="30556"/>
                  </a:lnTo>
                  <a:lnTo>
                    <a:pt x="22915" y="30556"/>
                  </a:lnTo>
                  <a:lnTo>
                    <a:pt x="22915" y="7639"/>
                  </a:lnTo>
                  <a:lnTo>
                    <a:pt x="12567809" y="7639"/>
                  </a:lnTo>
                  <a:close/>
                </a:path>
                <a:path w="12733655" h="9067800">
                  <a:moveTo>
                    <a:pt x="12246994" y="320848"/>
                  </a:moveTo>
                  <a:lnTo>
                    <a:pt x="12246994" y="8744404"/>
                  </a:lnTo>
                  <a:lnTo>
                    <a:pt x="346276" y="8744404"/>
                  </a:lnTo>
                  <a:lnTo>
                    <a:pt x="346276" y="320848"/>
                  </a:lnTo>
                  <a:lnTo>
                    <a:pt x="369192" y="320848"/>
                  </a:lnTo>
                  <a:lnTo>
                    <a:pt x="369192" y="8721486"/>
                  </a:lnTo>
                  <a:lnTo>
                    <a:pt x="481222" y="8721486"/>
                  </a:lnTo>
                  <a:lnTo>
                    <a:pt x="481222" y="320848"/>
                  </a:lnTo>
                  <a:lnTo>
                    <a:pt x="506684" y="320848"/>
                  </a:lnTo>
                  <a:lnTo>
                    <a:pt x="506684" y="8721486"/>
                  </a:lnTo>
                  <a:lnTo>
                    <a:pt x="12224079" y="8721486"/>
                  </a:lnTo>
                  <a:lnTo>
                    <a:pt x="12224079" y="320848"/>
                  </a:lnTo>
                  <a:lnTo>
                    <a:pt x="12246994" y="320848"/>
                  </a:lnTo>
                  <a:close/>
                </a:path>
                <a:path w="12733655" h="9067800">
                  <a:moveTo>
                    <a:pt x="481222" y="320848"/>
                  </a:moveTo>
                  <a:lnTo>
                    <a:pt x="481222" y="346312"/>
                  </a:lnTo>
                  <a:lnTo>
                    <a:pt x="369192" y="346312"/>
                  </a:lnTo>
                  <a:lnTo>
                    <a:pt x="369192" y="320848"/>
                  </a:lnTo>
                  <a:lnTo>
                    <a:pt x="481222" y="320848"/>
                  </a:lnTo>
                  <a:close/>
                </a:path>
                <a:path w="12733655" h="9067800">
                  <a:moveTo>
                    <a:pt x="12224079" y="320848"/>
                  </a:moveTo>
                  <a:lnTo>
                    <a:pt x="12224079" y="346312"/>
                  </a:lnTo>
                  <a:lnTo>
                    <a:pt x="506684" y="346312"/>
                  </a:lnTo>
                  <a:lnTo>
                    <a:pt x="506684" y="320848"/>
                  </a:lnTo>
                  <a:lnTo>
                    <a:pt x="12224079" y="320848"/>
                  </a:lnTo>
                  <a:close/>
                </a:path>
                <a:path w="12733655" h="9067800">
                  <a:moveTo>
                    <a:pt x="12707848" y="68281"/>
                  </a:moveTo>
                  <a:lnTo>
                    <a:pt x="12707848" y="96763"/>
                  </a:lnTo>
                  <a:lnTo>
                    <a:pt x="12593271" y="38195"/>
                  </a:lnTo>
                  <a:lnTo>
                    <a:pt x="12593271" y="5092"/>
                  </a:lnTo>
                  <a:lnTo>
                    <a:pt x="12595817" y="5092"/>
                  </a:lnTo>
                  <a:lnTo>
                    <a:pt x="12595817" y="10185"/>
                  </a:lnTo>
                  <a:lnTo>
                    <a:pt x="12707848" y="68281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6101460" y="4755769"/>
            <a:ext cx="2190115" cy="5531485"/>
            <a:chOff x="16101460" y="4755769"/>
            <a:chExt cx="2190115" cy="5531485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74575" y="4755769"/>
              <a:ext cx="2113424" cy="507419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6101460" y="5833885"/>
              <a:ext cx="2186940" cy="4453255"/>
            </a:xfrm>
            <a:custGeom>
              <a:avLst/>
              <a:gdLst/>
              <a:ahLst/>
              <a:cxnLst/>
              <a:rect l="l" t="t" r="r" b="b"/>
              <a:pathLst>
                <a:path w="2186940" h="4453255">
                  <a:moveTo>
                    <a:pt x="1151802" y="4090398"/>
                  </a:moveTo>
                  <a:lnTo>
                    <a:pt x="602798" y="3850886"/>
                  </a:lnTo>
                  <a:lnTo>
                    <a:pt x="825634" y="3940467"/>
                  </a:lnTo>
                  <a:lnTo>
                    <a:pt x="987995" y="3985341"/>
                  </a:lnTo>
                  <a:lnTo>
                    <a:pt x="1050800" y="3997610"/>
                  </a:lnTo>
                  <a:lnTo>
                    <a:pt x="1135123" y="3976015"/>
                  </a:lnTo>
                  <a:lnTo>
                    <a:pt x="1153067" y="3993085"/>
                  </a:lnTo>
                  <a:lnTo>
                    <a:pt x="1166575" y="4009409"/>
                  </a:lnTo>
                  <a:lnTo>
                    <a:pt x="1175334" y="4024614"/>
                  </a:lnTo>
                  <a:lnTo>
                    <a:pt x="1179033" y="4038324"/>
                  </a:lnTo>
                  <a:lnTo>
                    <a:pt x="1151802" y="4090398"/>
                  </a:lnTo>
                  <a:close/>
                </a:path>
                <a:path w="2186940" h="4453255">
                  <a:moveTo>
                    <a:pt x="0" y="4453114"/>
                  </a:moveTo>
                  <a:lnTo>
                    <a:pt x="245821" y="3631194"/>
                  </a:lnTo>
                  <a:lnTo>
                    <a:pt x="258946" y="3626707"/>
                  </a:lnTo>
                  <a:lnTo>
                    <a:pt x="276152" y="3624596"/>
                  </a:lnTo>
                  <a:lnTo>
                    <a:pt x="297297" y="3624916"/>
                  </a:lnTo>
                  <a:lnTo>
                    <a:pt x="322236" y="3627725"/>
                  </a:lnTo>
                  <a:lnTo>
                    <a:pt x="358567" y="3704495"/>
                  </a:lnTo>
                  <a:lnTo>
                    <a:pt x="602798" y="3850886"/>
                  </a:lnTo>
                  <a:lnTo>
                    <a:pt x="1151802" y="4090398"/>
                  </a:lnTo>
                  <a:lnTo>
                    <a:pt x="962127" y="4453114"/>
                  </a:lnTo>
                  <a:lnTo>
                    <a:pt x="0" y="4453114"/>
                  </a:lnTo>
                  <a:close/>
                </a:path>
                <a:path w="2186940" h="4453255">
                  <a:moveTo>
                    <a:pt x="1934560" y="1211991"/>
                  </a:moveTo>
                  <a:lnTo>
                    <a:pt x="1891085" y="1191955"/>
                  </a:lnTo>
                  <a:lnTo>
                    <a:pt x="1849026" y="1168961"/>
                  </a:lnTo>
                  <a:lnTo>
                    <a:pt x="1808603" y="1143155"/>
                  </a:lnTo>
                  <a:lnTo>
                    <a:pt x="1770030" y="1114682"/>
                  </a:lnTo>
                  <a:lnTo>
                    <a:pt x="1733527" y="1083688"/>
                  </a:lnTo>
                  <a:lnTo>
                    <a:pt x="1699310" y="1050319"/>
                  </a:lnTo>
                  <a:lnTo>
                    <a:pt x="1667597" y="1014720"/>
                  </a:lnTo>
                  <a:lnTo>
                    <a:pt x="1638604" y="977037"/>
                  </a:lnTo>
                  <a:lnTo>
                    <a:pt x="1611666" y="936034"/>
                  </a:lnTo>
                  <a:lnTo>
                    <a:pt x="1588050" y="893534"/>
                  </a:lnTo>
                  <a:lnTo>
                    <a:pt x="1567772" y="849748"/>
                  </a:lnTo>
                  <a:lnTo>
                    <a:pt x="1550847" y="804887"/>
                  </a:lnTo>
                  <a:lnTo>
                    <a:pt x="1537290" y="759161"/>
                  </a:lnTo>
                  <a:lnTo>
                    <a:pt x="1527117" y="712780"/>
                  </a:lnTo>
                  <a:lnTo>
                    <a:pt x="1520343" y="665954"/>
                  </a:lnTo>
                  <a:lnTo>
                    <a:pt x="1516983" y="618895"/>
                  </a:lnTo>
                  <a:lnTo>
                    <a:pt x="1517053" y="571812"/>
                  </a:lnTo>
                  <a:lnTo>
                    <a:pt x="1520568" y="524916"/>
                  </a:lnTo>
                  <a:lnTo>
                    <a:pt x="1527544" y="478416"/>
                  </a:lnTo>
                  <a:lnTo>
                    <a:pt x="1537995" y="432525"/>
                  </a:lnTo>
                  <a:lnTo>
                    <a:pt x="1551936" y="387451"/>
                  </a:lnTo>
                  <a:lnTo>
                    <a:pt x="1569384" y="343405"/>
                  </a:lnTo>
                  <a:lnTo>
                    <a:pt x="1590354" y="300599"/>
                  </a:lnTo>
                  <a:lnTo>
                    <a:pt x="1614861" y="259241"/>
                  </a:lnTo>
                  <a:lnTo>
                    <a:pt x="1642919" y="219542"/>
                  </a:lnTo>
                  <a:lnTo>
                    <a:pt x="1674546" y="181713"/>
                  </a:lnTo>
                  <a:lnTo>
                    <a:pt x="1707449" y="146460"/>
                  </a:lnTo>
                  <a:lnTo>
                    <a:pt x="1739150" y="114997"/>
                  </a:lnTo>
                  <a:lnTo>
                    <a:pt x="1770732" y="87326"/>
                  </a:lnTo>
                  <a:lnTo>
                    <a:pt x="1803273" y="63449"/>
                  </a:lnTo>
                  <a:lnTo>
                    <a:pt x="1837855" y="43369"/>
                  </a:lnTo>
                  <a:lnTo>
                    <a:pt x="1875558" y="27088"/>
                  </a:lnTo>
                  <a:lnTo>
                    <a:pt x="1917463" y="14609"/>
                  </a:lnTo>
                  <a:lnTo>
                    <a:pt x="1964650" y="5932"/>
                  </a:lnTo>
                  <a:lnTo>
                    <a:pt x="2018200" y="1062"/>
                  </a:lnTo>
                  <a:lnTo>
                    <a:pt x="2079194" y="0"/>
                  </a:lnTo>
                  <a:lnTo>
                    <a:pt x="2148713" y="2748"/>
                  </a:lnTo>
                  <a:lnTo>
                    <a:pt x="2186539" y="6447"/>
                  </a:lnTo>
                  <a:lnTo>
                    <a:pt x="2186539" y="73086"/>
                  </a:lnTo>
                  <a:lnTo>
                    <a:pt x="2156102" y="69373"/>
                  </a:lnTo>
                  <a:lnTo>
                    <a:pt x="2110242" y="67013"/>
                  </a:lnTo>
                  <a:lnTo>
                    <a:pt x="2065473" y="67928"/>
                  </a:lnTo>
                  <a:lnTo>
                    <a:pt x="2021905" y="72040"/>
                  </a:lnTo>
                  <a:lnTo>
                    <a:pt x="1979652" y="79273"/>
                  </a:lnTo>
                  <a:lnTo>
                    <a:pt x="1938826" y="89549"/>
                  </a:lnTo>
                  <a:lnTo>
                    <a:pt x="1899537" y="102791"/>
                  </a:lnTo>
                  <a:lnTo>
                    <a:pt x="1861899" y="118922"/>
                  </a:lnTo>
                  <a:lnTo>
                    <a:pt x="1826023" y="137864"/>
                  </a:lnTo>
                  <a:lnTo>
                    <a:pt x="1792021" y="159541"/>
                  </a:lnTo>
                  <a:lnTo>
                    <a:pt x="1760005" y="183874"/>
                  </a:lnTo>
                  <a:lnTo>
                    <a:pt x="1730087" y="210786"/>
                  </a:lnTo>
                  <a:lnTo>
                    <a:pt x="1702379" y="240201"/>
                  </a:lnTo>
                  <a:lnTo>
                    <a:pt x="1676993" y="272040"/>
                  </a:lnTo>
                  <a:lnTo>
                    <a:pt x="1654042" y="306227"/>
                  </a:lnTo>
                  <a:lnTo>
                    <a:pt x="1633636" y="342684"/>
                  </a:lnTo>
                  <a:lnTo>
                    <a:pt x="1615888" y="381335"/>
                  </a:lnTo>
                  <a:lnTo>
                    <a:pt x="1600909" y="422101"/>
                  </a:lnTo>
                  <a:lnTo>
                    <a:pt x="1588813" y="464905"/>
                  </a:lnTo>
                  <a:lnTo>
                    <a:pt x="1579710" y="509670"/>
                  </a:lnTo>
                  <a:lnTo>
                    <a:pt x="1573896" y="556857"/>
                  </a:lnTo>
                  <a:lnTo>
                    <a:pt x="1572228" y="603696"/>
                  </a:lnTo>
                  <a:lnTo>
                    <a:pt x="1574543" y="650019"/>
                  </a:lnTo>
                  <a:lnTo>
                    <a:pt x="1580680" y="695653"/>
                  </a:lnTo>
                  <a:lnTo>
                    <a:pt x="1590477" y="740427"/>
                  </a:lnTo>
                  <a:lnTo>
                    <a:pt x="1603770" y="784170"/>
                  </a:lnTo>
                  <a:lnTo>
                    <a:pt x="1620398" y="826711"/>
                  </a:lnTo>
                  <a:lnTo>
                    <a:pt x="1640199" y="867880"/>
                  </a:lnTo>
                  <a:lnTo>
                    <a:pt x="1663010" y="907504"/>
                  </a:lnTo>
                  <a:lnTo>
                    <a:pt x="1688669" y="945413"/>
                  </a:lnTo>
                  <a:lnTo>
                    <a:pt x="1717014" y="981436"/>
                  </a:lnTo>
                  <a:lnTo>
                    <a:pt x="1747882" y="1015402"/>
                  </a:lnTo>
                  <a:lnTo>
                    <a:pt x="1781113" y="1047139"/>
                  </a:lnTo>
                  <a:lnTo>
                    <a:pt x="1816542" y="1076476"/>
                  </a:lnTo>
                  <a:lnTo>
                    <a:pt x="1854008" y="1103243"/>
                  </a:lnTo>
                  <a:lnTo>
                    <a:pt x="1893349" y="1127268"/>
                  </a:lnTo>
                  <a:lnTo>
                    <a:pt x="1934402" y="1148381"/>
                  </a:lnTo>
                  <a:lnTo>
                    <a:pt x="2186539" y="1258380"/>
                  </a:lnTo>
                  <a:lnTo>
                    <a:pt x="2186539" y="1262356"/>
                  </a:lnTo>
                  <a:lnTo>
                    <a:pt x="2118289" y="1259638"/>
                  </a:lnTo>
                  <a:lnTo>
                    <a:pt x="2071318" y="1252892"/>
                  </a:lnTo>
                  <a:lnTo>
                    <a:pt x="2024894" y="1242605"/>
                  </a:lnTo>
                  <a:lnTo>
                    <a:pt x="1979236" y="1228923"/>
                  </a:lnTo>
                  <a:lnTo>
                    <a:pt x="1934560" y="1211991"/>
                  </a:lnTo>
                  <a:close/>
                </a:path>
                <a:path w="2186940" h="4453255">
                  <a:moveTo>
                    <a:pt x="2087860" y="1038500"/>
                  </a:moveTo>
                  <a:lnTo>
                    <a:pt x="1871355" y="944046"/>
                  </a:lnTo>
                  <a:lnTo>
                    <a:pt x="1962889" y="702222"/>
                  </a:lnTo>
                  <a:lnTo>
                    <a:pt x="1727765" y="580608"/>
                  </a:lnTo>
                  <a:lnTo>
                    <a:pt x="1822194" y="364161"/>
                  </a:lnTo>
                  <a:lnTo>
                    <a:pt x="2076027" y="474900"/>
                  </a:lnTo>
                  <a:lnTo>
                    <a:pt x="2186539" y="221589"/>
                  </a:lnTo>
                  <a:lnTo>
                    <a:pt x="2186539" y="812311"/>
                  </a:lnTo>
                  <a:lnTo>
                    <a:pt x="2087860" y="1038500"/>
                  </a:lnTo>
                  <a:close/>
                </a:path>
                <a:path w="2186940" h="4453255">
                  <a:moveTo>
                    <a:pt x="2186539" y="1258380"/>
                  </a:moveTo>
                  <a:lnTo>
                    <a:pt x="1934402" y="1148381"/>
                  </a:lnTo>
                  <a:lnTo>
                    <a:pt x="1977005" y="1166409"/>
                  </a:lnTo>
                  <a:lnTo>
                    <a:pt x="2020997" y="1181182"/>
                  </a:lnTo>
                  <a:lnTo>
                    <a:pt x="2066214" y="1192529"/>
                  </a:lnTo>
                  <a:lnTo>
                    <a:pt x="2112495" y="1200279"/>
                  </a:lnTo>
                  <a:lnTo>
                    <a:pt x="2161207" y="1203891"/>
                  </a:lnTo>
                  <a:lnTo>
                    <a:pt x="2186539" y="1203356"/>
                  </a:lnTo>
                  <a:lnTo>
                    <a:pt x="2186539" y="1258380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242705" y="5093454"/>
              <a:ext cx="2045335" cy="5193665"/>
            </a:xfrm>
            <a:custGeom>
              <a:avLst/>
              <a:gdLst/>
              <a:ahLst/>
              <a:cxnLst/>
              <a:rect l="l" t="t" r="r" b="b"/>
              <a:pathLst>
                <a:path w="2045334" h="5193665">
                  <a:moveTo>
                    <a:pt x="733177" y="3764102"/>
                  </a:moveTo>
                  <a:lnTo>
                    <a:pt x="412394" y="3611900"/>
                  </a:lnTo>
                  <a:lnTo>
                    <a:pt x="287526" y="3547786"/>
                  </a:lnTo>
                  <a:lnTo>
                    <a:pt x="370607" y="3289603"/>
                  </a:lnTo>
                  <a:lnTo>
                    <a:pt x="555025" y="2717841"/>
                  </a:lnTo>
                  <a:lnTo>
                    <a:pt x="743543" y="2136682"/>
                  </a:lnTo>
                  <a:lnTo>
                    <a:pt x="838921" y="1850310"/>
                  </a:lnTo>
                  <a:lnTo>
                    <a:pt x="1359293" y="2116418"/>
                  </a:lnTo>
                  <a:lnTo>
                    <a:pt x="2045294" y="2415698"/>
                  </a:lnTo>
                  <a:lnTo>
                    <a:pt x="2045294" y="3356898"/>
                  </a:lnTo>
                  <a:lnTo>
                    <a:pt x="1639566" y="4091947"/>
                  </a:lnTo>
                  <a:lnTo>
                    <a:pt x="1169144" y="3944187"/>
                  </a:lnTo>
                  <a:lnTo>
                    <a:pt x="733177" y="3764102"/>
                  </a:lnTo>
                  <a:close/>
                </a:path>
                <a:path w="2045334" h="5193665">
                  <a:moveTo>
                    <a:pt x="2045294" y="2415698"/>
                  </a:moveTo>
                  <a:lnTo>
                    <a:pt x="1359293" y="2116418"/>
                  </a:lnTo>
                  <a:lnTo>
                    <a:pt x="1894582" y="2345604"/>
                  </a:lnTo>
                  <a:lnTo>
                    <a:pt x="2045294" y="2403527"/>
                  </a:lnTo>
                  <a:lnTo>
                    <a:pt x="2045294" y="2415698"/>
                  </a:lnTo>
                  <a:close/>
                </a:path>
                <a:path w="2045334" h="5193665">
                  <a:moveTo>
                    <a:pt x="0" y="5193544"/>
                  </a:moveTo>
                  <a:lnTo>
                    <a:pt x="18003" y="5131874"/>
                  </a:lnTo>
                  <a:lnTo>
                    <a:pt x="32431" y="5085156"/>
                  </a:lnTo>
                  <a:lnTo>
                    <a:pt x="47430" y="5038583"/>
                  </a:lnTo>
                  <a:lnTo>
                    <a:pt x="62980" y="4992161"/>
                  </a:lnTo>
                  <a:lnTo>
                    <a:pt x="79060" y="4945900"/>
                  </a:lnTo>
                  <a:lnTo>
                    <a:pt x="95648" y="4899808"/>
                  </a:lnTo>
                  <a:lnTo>
                    <a:pt x="112723" y="4853893"/>
                  </a:lnTo>
                  <a:lnTo>
                    <a:pt x="130263" y="4808164"/>
                  </a:lnTo>
                  <a:lnTo>
                    <a:pt x="148248" y="4762628"/>
                  </a:lnTo>
                  <a:lnTo>
                    <a:pt x="166656" y="4717295"/>
                  </a:lnTo>
                  <a:lnTo>
                    <a:pt x="185466" y="4672172"/>
                  </a:lnTo>
                  <a:lnTo>
                    <a:pt x="196889" y="4661449"/>
                  </a:lnTo>
                  <a:lnTo>
                    <a:pt x="211273" y="4662489"/>
                  </a:lnTo>
                  <a:lnTo>
                    <a:pt x="221819" y="4672325"/>
                  </a:lnTo>
                  <a:lnTo>
                    <a:pt x="221728" y="4687992"/>
                  </a:lnTo>
                  <a:lnTo>
                    <a:pt x="201342" y="4737159"/>
                  </a:lnTo>
                  <a:lnTo>
                    <a:pt x="181617" y="4786449"/>
                  </a:lnTo>
                  <a:lnTo>
                    <a:pt x="162512" y="4835866"/>
                  </a:lnTo>
                  <a:lnTo>
                    <a:pt x="143985" y="4885414"/>
                  </a:lnTo>
                  <a:lnTo>
                    <a:pt x="125994" y="4935100"/>
                  </a:lnTo>
                  <a:lnTo>
                    <a:pt x="108496" y="4984926"/>
                  </a:lnTo>
                  <a:lnTo>
                    <a:pt x="91449" y="5034898"/>
                  </a:lnTo>
                  <a:lnTo>
                    <a:pt x="74813" y="5085020"/>
                  </a:lnTo>
                  <a:lnTo>
                    <a:pt x="58543" y="5135296"/>
                  </a:lnTo>
                  <a:lnTo>
                    <a:pt x="42599" y="5185731"/>
                  </a:lnTo>
                  <a:lnTo>
                    <a:pt x="40181" y="5193544"/>
                  </a:lnTo>
                  <a:lnTo>
                    <a:pt x="0" y="5193544"/>
                  </a:lnTo>
                  <a:close/>
                </a:path>
                <a:path w="2045334" h="5193665">
                  <a:moveTo>
                    <a:pt x="200614" y="5193544"/>
                  </a:moveTo>
                  <a:lnTo>
                    <a:pt x="221987" y="5146917"/>
                  </a:lnTo>
                  <a:lnTo>
                    <a:pt x="243626" y="5099006"/>
                  </a:lnTo>
                  <a:lnTo>
                    <a:pt x="264979" y="5051001"/>
                  </a:lnTo>
                  <a:lnTo>
                    <a:pt x="286046" y="5002885"/>
                  </a:lnTo>
                  <a:lnTo>
                    <a:pt x="306824" y="4954644"/>
                  </a:lnTo>
                  <a:lnTo>
                    <a:pt x="327313" y="4906262"/>
                  </a:lnTo>
                  <a:lnTo>
                    <a:pt x="347513" y="4857723"/>
                  </a:lnTo>
                  <a:lnTo>
                    <a:pt x="367422" y="4809012"/>
                  </a:lnTo>
                  <a:lnTo>
                    <a:pt x="387040" y="4760112"/>
                  </a:lnTo>
                  <a:lnTo>
                    <a:pt x="394815" y="4752795"/>
                  </a:lnTo>
                  <a:lnTo>
                    <a:pt x="404672" y="4753526"/>
                  </a:lnTo>
                  <a:lnTo>
                    <a:pt x="412112" y="4760342"/>
                  </a:lnTo>
                  <a:lnTo>
                    <a:pt x="412637" y="4771279"/>
                  </a:lnTo>
                  <a:lnTo>
                    <a:pt x="393657" y="4820457"/>
                  </a:lnTo>
                  <a:lnTo>
                    <a:pt x="374372" y="4869441"/>
                  </a:lnTo>
                  <a:lnTo>
                    <a:pt x="354772" y="4918242"/>
                  </a:lnTo>
                  <a:lnTo>
                    <a:pt x="334844" y="4966869"/>
                  </a:lnTo>
                  <a:lnTo>
                    <a:pt x="314575" y="5015332"/>
                  </a:lnTo>
                  <a:lnTo>
                    <a:pt x="293955" y="5063642"/>
                  </a:lnTo>
                  <a:lnTo>
                    <a:pt x="272971" y="5111808"/>
                  </a:lnTo>
                  <a:lnTo>
                    <a:pt x="251611" y="5159841"/>
                  </a:lnTo>
                  <a:lnTo>
                    <a:pt x="236311" y="5193544"/>
                  </a:lnTo>
                  <a:lnTo>
                    <a:pt x="200614" y="5193544"/>
                  </a:lnTo>
                  <a:close/>
                </a:path>
                <a:path w="2045334" h="5193665">
                  <a:moveTo>
                    <a:pt x="372775" y="5193544"/>
                  </a:moveTo>
                  <a:lnTo>
                    <a:pt x="399170" y="5133136"/>
                  </a:lnTo>
                  <a:lnTo>
                    <a:pt x="420567" y="5086322"/>
                  </a:lnTo>
                  <a:lnTo>
                    <a:pt x="442405" y="5039700"/>
                  </a:lnTo>
                  <a:lnTo>
                    <a:pt x="464482" y="4993252"/>
                  </a:lnTo>
                  <a:lnTo>
                    <a:pt x="486595" y="4946962"/>
                  </a:lnTo>
                  <a:lnTo>
                    <a:pt x="508542" y="4900810"/>
                  </a:lnTo>
                  <a:lnTo>
                    <a:pt x="530120" y="4854780"/>
                  </a:lnTo>
                  <a:lnTo>
                    <a:pt x="551126" y="4808853"/>
                  </a:lnTo>
                  <a:lnTo>
                    <a:pt x="558884" y="4801528"/>
                  </a:lnTo>
                  <a:lnTo>
                    <a:pt x="568625" y="4802208"/>
                  </a:lnTo>
                  <a:lnTo>
                    <a:pt x="575748" y="4808886"/>
                  </a:lnTo>
                  <a:lnTo>
                    <a:pt x="575656" y="4819554"/>
                  </a:lnTo>
                  <a:lnTo>
                    <a:pt x="556271" y="4866213"/>
                  </a:lnTo>
                  <a:lnTo>
                    <a:pt x="537183" y="4913394"/>
                  </a:lnTo>
                  <a:lnTo>
                    <a:pt x="518242" y="4960947"/>
                  </a:lnTo>
                  <a:lnTo>
                    <a:pt x="499297" y="5008723"/>
                  </a:lnTo>
                  <a:lnTo>
                    <a:pt x="480194" y="5056571"/>
                  </a:lnTo>
                  <a:lnTo>
                    <a:pt x="460783" y="5104343"/>
                  </a:lnTo>
                  <a:lnTo>
                    <a:pt x="441108" y="5151432"/>
                  </a:lnTo>
                  <a:lnTo>
                    <a:pt x="422830" y="5193544"/>
                  </a:lnTo>
                  <a:lnTo>
                    <a:pt x="372775" y="5193544"/>
                  </a:lnTo>
                  <a:close/>
                </a:path>
                <a:path w="2045334" h="5193665">
                  <a:moveTo>
                    <a:pt x="539190" y="5193544"/>
                  </a:moveTo>
                  <a:lnTo>
                    <a:pt x="551932" y="5167112"/>
                  </a:lnTo>
                  <a:lnTo>
                    <a:pt x="574026" y="5122508"/>
                  </a:lnTo>
                  <a:lnTo>
                    <a:pt x="596391" y="5078111"/>
                  </a:lnTo>
                  <a:lnTo>
                    <a:pt x="618810" y="5033913"/>
                  </a:lnTo>
                  <a:lnTo>
                    <a:pt x="641066" y="4989909"/>
                  </a:lnTo>
                  <a:lnTo>
                    <a:pt x="662940" y="4946091"/>
                  </a:lnTo>
                  <a:lnTo>
                    <a:pt x="684216" y="4902452"/>
                  </a:lnTo>
                  <a:lnTo>
                    <a:pt x="692569" y="4894674"/>
                  </a:lnTo>
                  <a:lnTo>
                    <a:pt x="703130" y="4895473"/>
                  </a:lnTo>
                  <a:lnTo>
                    <a:pt x="710900" y="4902671"/>
                  </a:lnTo>
                  <a:lnTo>
                    <a:pt x="710879" y="4914084"/>
                  </a:lnTo>
                  <a:lnTo>
                    <a:pt x="690971" y="4958320"/>
                  </a:lnTo>
                  <a:lnTo>
                    <a:pt x="670939" y="5004017"/>
                  </a:lnTo>
                  <a:lnTo>
                    <a:pt x="651294" y="5049572"/>
                  </a:lnTo>
                  <a:lnTo>
                    <a:pt x="631665" y="5095333"/>
                  </a:lnTo>
                  <a:lnTo>
                    <a:pt x="612674" y="5139369"/>
                  </a:lnTo>
                  <a:lnTo>
                    <a:pt x="591855" y="5186909"/>
                  </a:lnTo>
                  <a:lnTo>
                    <a:pt x="588870" y="5193544"/>
                  </a:lnTo>
                  <a:lnTo>
                    <a:pt x="539190" y="5193544"/>
                  </a:lnTo>
                  <a:close/>
                </a:path>
                <a:path w="2045334" h="5193665">
                  <a:moveTo>
                    <a:pt x="688653" y="5193544"/>
                  </a:moveTo>
                  <a:lnTo>
                    <a:pt x="708861" y="5152390"/>
                  </a:lnTo>
                  <a:lnTo>
                    <a:pt x="732383" y="5105135"/>
                  </a:lnTo>
                  <a:lnTo>
                    <a:pt x="756146" y="5058007"/>
                  </a:lnTo>
                  <a:lnTo>
                    <a:pt x="780143" y="5010999"/>
                  </a:lnTo>
                  <a:lnTo>
                    <a:pt x="804367" y="4964101"/>
                  </a:lnTo>
                  <a:lnTo>
                    <a:pt x="828809" y="4917305"/>
                  </a:lnTo>
                  <a:lnTo>
                    <a:pt x="835931" y="4911666"/>
                  </a:lnTo>
                  <a:lnTo>
                    <a:pt x="844502" y="4912253"/>
                  </a:lnTo>
                  <a:lnTo>
                    <a:pt x="850293" y="4917575"/>
                  </a:lnTo>
                  <a:lnTo>
                    <a:pt x="849073" y="4926145"/>
                  </a:lnTo>
                  <a:lnTo>
                    <a:pt x="825223" y="4973229"/>
                  </a:lnTo>
                  <a:lnTo>
                    <a:pt x="801600" y="5020463"/>
                  </a:lnTo>
                  <a:lnTo>
                    <a:pt x="778188" y="5067829"/>
                  </a:lnTo>
                  <a:lnTo>
                    <a:pt x="754972" y="5115310"/>
                  </a:lnTo>
                  <a:lnTo>
                    <a:pt x="731937" y="5162886"/>
                  </a:lnTo>
                  <a:lnTo>
                    <a:pt x="717225" y="5193544"/>
                  </a:lnTo>
                  <a:lnTo>
                    <a:pt x="688653" y="5193544"/>
                  </a:lnTo>
                  <a:close/>
                </a:path>
                <a:path w="2045334" h="5193665">
                  <a:moveTo>
                    <a:pt x="1061159" y="769370"/>
                  </a:moveTo>
                  <a:lnTo>
                    <a:pt x="1032271" y="737829"/>
                  </a:lnTo>
                  <a:lnTo>
                    <a:pt x="1015303" y="694686"/>
                  </a:lnTo>
                  <a:lnTo>
                    <a:pt x="1008218" y="650677"/>
                  </a:lnTo>
                  <a:lnTo>
                    <a:pt x="1009087" y="606178"/>
                  </a:lnTo>
                  <a:lnTo>
                    <a:pt x="1015977" y="561564"/>
                  </a:lnTo>
                  <a:lnTo>
                    <a:pt x="1026957" y="517212"/>
                  </a:lnTo>
                  <a:lnTo>
                    <a:pt x="1035699" y="469935"/>
                  </a:lnTo>
                  <a:lnTo>
                    <a:pt x="1046184" y="423046"/>
                  </a:lnTo>
                  <a:lnTo>
                    <a:pt x="1058457" y="376634"/>
                  </a:lnTo>
                  <a:lnTo>
                    <a:pt x="1072566" y="330788"/>
                  </a:lnTo>
                  <a:lnTo>
                    <a:pt x="1088558" y="285598"/>
                  </a:lnTo>
                  <a:lnTo>
                    <a:pt x="1106480" y="241153"/>
                  </a:lnTo>
                  <a:lnTo>
                    <a:pt x="1126379" y="197542"/>
                  </a:lnTo>
                  <a:lnTo>
                    <a:pt x="1148302" y="154853"/>
                  </a:lnTo>
                  <a:lnTo>
                    <a:pt x="1172296" y="113177"/>
                  </a:lnTo>
                  <a:lnTo>
                    <a:pt x="1198407" y="72602"/>
                  </a:lnTo>
                  <a:lnTo>
                    <a:pt x="1226683" y="33217"/>
                  </a:lnTo>
                  <a:lnTo>
                    <a:pt x="1261017" y="4944"/>
                  </a:lnTo>
                  <a:lnTo>
                    <a:pt x="1297833" y="0"/>
                  </a:lnTo>
                  <a:lnTo>
                    <a:pt x="1332153" y="13709"/>
                  </a:lnTo>
                  <a:lnTo>
                    <a:pt x="1359000" y="41398"/>
                  </a:lnTo>
                  <a:lnTo>
                    <a:pt x="1373394" y="78390"/>
                  </a:lnTo>
                  <a:lnTo>
                    <a:pt x="1370359" y="120012"/>
                  </a:lnTo>
                  <a:lnTo>
                    <a:pt x="1356019" y="171957"/>
                  </a:lnTo>
                  <a:lnTo>
                    <a:pt x="1344259" y="224779"/>
                  </a:lnTo>
                  <a:lnTo>
                    <a:pt x="1323240" y="331480"/>
                  </a:lnTo>
                  <a:lnTo>
                    <a:pt x="1311364" y="384570"/>
                  </a:lnTo>
                  <a:lnTo>
                    <a:pt x="1296831" y="436958"/>
                  </a:lnTo>
                  <a:lnTo>
                    <a:pt x="1281363" y="481746"/>
                  </a:lnTo>
                  <a:lnTo>
                    <a:pt x="1264027" y="525520"/>
                  </a:lnTo>
                  <a:lnTo>
                    <a:pt x="1245325" y="568609"/>
                  </a:lnTo>
                  <a:lnTo>
                    <a:pt x="1225757" y="611343"/>
                  </a:lnTo>
                  <a:lnTo>
                    <a:pt x="1205822" y="654049"/>
                  </a:lnTo>
                  <a:lnTo>
                    <a:pt x="1186022" y="697059"/>
                  </a:lnTo>
                  <a:lnTo>
                    <a:pt x="1166857" y="740701"/>
                  </a:lnTo>
                  <a:lnTo>
                    <a:pt x="1138156" y="774207"/>
                  </a:lnTo>
                  <a:lnTo>
                    <a:pt x="1099688" y="782630"/>
                  </a:lnTo>
                  <a:lnTo>
                    <a:pt x="1061159" y="769370"/>
                  </a:lnTo>
                  <a:close/>
                </a:path>
                <a:path w="2045334" h="5193665">
                  <a:moveTo>
                    <a:pt x="1009767" y="1103687"/>
                  </a:moveTo>
                  <a:lnTo>
                    <a:pt x="978801" y="1080639"/>
                  </a:lnTo>
                  <a:lnTo>
                    <a:pt x="966454" y="1046557"/>
                  </a:lnTo>
                  <a:lnTo>
                    <a:pt x="968031" y="1007841"/>
                  </a:lnTo>
                  <a:lnTo>
                    <a:pt x="978836" y="970890"/>
                  </a:lnTo>
                  <a:lnTo>
                    <a:pt x="1004921" y="941454"/>
                  </a:lnTo>
                  <a:lnTo>
                    <a:pt x="1039858" y="936287"/>
                  </a:lnTo>
                  <a:lnTo>
                    <a:pt x="1072844" y="950678"/>
                  </a:lnTo>
                  <a:lnTo>
                    <a:pt x="1093076" y="979913"/>
                  </a:lnTo>
                  <a:lnTo>
                    <a:pt x="1089755" y="1019281"/>
                  </a:lnTo>
                  <a:lnTo>
                    <a:pt x="1085751" y="1032368"/>
                  </a:lnTo>
                  <a:lnTo>
                    <a:pt x="1082275" y="1048065"/>
                  </a:lnTo>
                  <a:lnTo>
                    <a:pt x="1058214" y="1094125"/>
                  </a:lnTo>
                  <a:lnTo>
                    <a:pt x="1027822" y="1107043"/>
                  </a:lnTo>
                  <a:lnTo>
                    <a:pt x="1009767" y="1103687"/>
                  </a:lnTo>
                  <a:close/>
                </a:path>
                <a:path w="2045334" h="5193665">
                  <a:moveTo>
                    <a:pt x="142081" y="3905541"/>
                  </a:moveTo>
                  <a:lnTo>
                    <a:pt x="90736" y="3859185"/>
                  </a:lnTo>
                  <a:lnTo>
                    <a:pt x="74820" y="3811370"/>
                  </a:lnTo>
                  <a:lnTo>
                    <a:pt x="70675" y="3794590"/>
                  </a:lnTo>
                  <a:lnTo>
                    <a:pt x="67222" y="3786182"/>
                  </a:lnTo>
                  <a:lnTo>
                    <a:pt x="64843" y="3777767"/>
                  </a:lnTo>
                  <a:lnTo>
                    <a:pt x="63638" y="3769389"/>
                  </a:lnTo>
                  <a:lnTo>
                    <a:pt x="63708" y="3761090"/>
                  </a:lnTo>
                  <a:lnTo>
                    <a:pt x="82652" y="3707482"/>
                  </a:lnTo>
                  <a:lnTo>
                    <a:pt x="131907" y="3680425"/>
                  </a:lnTo>
                  <a:lnTo>
                    <a:pt x="141738" y="3679716"/>
                  </a:lnTo>
                  <a:lnTo>
                    <a:pt x="151045" y="3680207"/>
                  </a:lnTo>
                  <a:lnTo>
                    <a:pt x="207501" y="3702158"/>
                  </a:lnTo>
                  <a:lnTo>
                    <a:pt x="235836" y="3733521"/>
                  </a:lnTo>
                  <a:lnTo>
                    <a:pt x="251688" y="3773612"/>
                  </a:lnTo>
                  <a:lnTo>
                    <a:pt x="253653" y="3817163"/>
                  </a:lnTo>
                  <a:lnTo>
                    <a:pt x="240325" y="3858907"/>
                  </a:lnTo>
                  <a:lnTo>
                    <a:pt x="210300" y="3893579"/>
                  </a:lnTo>
                  <a:lnTo>
                    <a:pt x="176753" y="3907956"/>
                  </a:lnTo>
                  <a:lnTo>
                    <a:pt x="142081" y="3905541"/>
                  </a:lnTo>
                  <a:close/>
                </a:path>
                <a:path w="2045334" h="5193665">
                  <a:moveTo>
                    <a:pt x="317509" y="4463628"/>
                  </a:moveTo>
                  <a:lnTo>
                    <a:pt x="268716" y="4413665"/>
                  </a:lnTo>
                  <a:lnTo>
                    <a:pt x="244781" y="4371312"/>
                  </a:lnTo>
                  <a:lnTo>
                    <a:pt x="225624" y="4326049"/>
                  </a:lnTo>
                  <a:lnTo>
                    <a:pt x="210730" y="4278804"/>
                  </a:lnTo>
                  <a:lnTo>
                    <a:pt x="199581" y="4230507"/>
                  </a:lnTo>
                  <a:lnTo>
                    <a:pt x="191662" y="4182087"/>
                  </a:lnTo>
                  <a:lnTo>
                    <a:pt x="186455" y="4134473"/>
                  </a:lnTo>
                  <a:lnTo>
                    <a:pt x="196737" y="4103084"/>
                  </a:lnTo>
                  <a:lnTo>
                    <a:pt x="224422" y="4089640"/>
                  </a:lnTo>
                  <a:lnTo>
                    <a:pt x="253842" y="4096228"/>
                  </a:lnTo>
                  <a:lnTo>
                    <a:pt x="269326" y="4124936"/>
                  </a:lnTo>
                  <a:lnTo>
                    <a:pt x="276621" y="4176747"/>
                  </a:lnTo>
                  <a:lnTo>
                    <a:pt x="288023" y="4226824"/>
                  </a:lnTo>
                  <a:lnTo>
                    <a:pt x="302377" y="4275792"/>
                  </a:lnTo>
                  <a:lnTo>
                    <a:pt x="318529" y="4324275"/>
                  </a:lnTo>
                  <a:lnTo>
                    <a:pt x="335325" y="4372898"/>
                  </a:lnTo>
                  <a:lnTo>
                    <a:pt x="351612" y="4422285"/>
                  </a:lnTo>
                  <a:lnTo>
                    <a:pt x="351165" y="4445590"/>
                  </a:lnTo>
                  <a:lnTo>
                    <a:pt x="337523" y="4460401"/>
                  </a:lnTo>
                  <a:lnTo>
                    <a:pt x="317509" y="4463628"/>
                  </a:lnTo>
                  <a:close/>
                </a:path>
                <a:path w="2045334" h="5193665">
                  <a:moveTo>
                    <a:pt x="975290" y="1395370"/>
                  </a:moveTo>
                  <a:lnTo>
                    <a:pt x="949514" y="1375657"/>
                  </a:lnTo>
                  <a:lnTo>
                    <a:pt x="936913" y="1346522"/>
                  </a:lnTo>
                  <a:lnTo>
                    <a:pt x="932057" y="1316005"/>
                  </a:lnTo>
                  <a:lnTo>
                    <a:pt x="935395" y="1285256"/>
                  </a:lnTo>
                  <a:lnTo>
                    <a:pt x="947378" y="1255423"/>
                  </a:lnTo>
                  <a:lnTo>
                    <a:pt x="960594" y="1238680"/>
                  </a:lnTo>
                  <a:lnTo>
                    <a:pt x="977370" y="1227418"/>
                  </a:lnTo>
                  <a:lnTo>
                    <a:pt x="996764" y="1223246"/>
                  </a:lnTo>
                  <a:lnTo>
                    <a:pt x="1017836" y="1227779"/>
                  </a:lnTo>
                  <a:lnTo>
                    <a:pt x="1034593" y="1239750"/>
                  </a:lnTo>
                  <a:lnTo>
                    <a:pt x="1046427" y="1257545"/>
                  </a:lnTo>
                  <a:lnTo>
                    <a:pt x="1050882" y="1278070"/>
                  </a:lnTo>
                  <a:lnTo>
                    <a:pt x="1045499" y="1298230"/>
                  </a:lnTo>
                  <a:lnTo>
                    <a:pt x="1040344" y="1308455"/>
                  </a:lnTo>
                  <a:lnTo>
                    <a:pt x="1038117" y="1317696"/>
                  </a:lnTo>
                  <a:lnTo>
                    <a:pt x="1038178" y="1327697"/>
                  </a:lnTo>
                  <a:lnTo>
                    <a:pt x="1039883" y="1340201"/>
                  </a:lnTo>
                  <a:lnTo>
                    <a:pt x="1032342" y="1371992"/>
                  </a:lnTo>
                  <a:lnTo>
                    <a:pt x="1006855" y="1392265"/>
                  </a:lnTo>
                  <a:lnTo>
                    <a:pt x="975290" y="1395370"/>
                  </a:lnTo>
                  <a:close/>
                </a:path>
              </a:pathLst>
            </a:custGeom>
            <a:solidFill>
              <a:srgbClr val="F1D8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740353" y="4774477"/>
              <a:ext cx="1550670" cy="5507990"/>
            </a:xfrm>
            <a:custGeom>
              <a:avLst/>
              <a:gdLst/>
              <a:ahLst/>
              <a:cxnLst/>
              <a:rect l="l" t="t" r="r" b="b"/>
              <a:pathLst>
                <a:path w="1550669" h="5507990">
                  <a:moveTo>
                    <a:pt x="518131" y="26655"/>
                  </a:moveTo>
                  <a:lnTo>
                    <a:pt x="510087" y="18903"/>
                  </a:lnTo>
                  <a:lnTo>
                    <a:pt x="510798" y="8544"/>
                  </a:lnTo>
                  <a:lnTo>
                    <a:pt x="518082" y="577"/>
                  </a:lnTo>
                  <a:lnTo>
                    <a:pt x="529760" y="0"/>
                  </a:lnTo>
                  <a:lnTo>
                    <a:pt x="1142559" y="219115"/>
                  </a:lnTo>
                  <a:lnTo>
                    <a:pt x="1547646" y="370123"/>
                  </a:lnTo>
                  <a:lnTo>
                    <a:pt x="1547646" y="402698"/>
                  </a:lnTo>
                  <a:lnTo>
                    <a:pt x="954321" y="181827"/>
                  </a:lnTo>
                  <a:lnTo>
                    <a:pt x="518131" y="26655"/>
                  </a:lnTo>
                  <a:close/>
                </a:path>
                <a:path w="1550669" h="5507990">
                  <a:moveTo>
                    <a:pt x="1129970" y="3853410"/>
                  </a:moveTo>
                  <a:lnTo>
                    <a:pt x="357070" y="3516219"/>
                  </a:lnTo>
                  <a:lnTo>
                    <a:pt x="358349" y="3502921"/>
                  </a:lnTo>
                  <a:lnTo>
                    <a:pt x="367227" y="3492938"/>
                  </a:lnTo>
                  <a:lnTo>
                    <a:pt x="569001" y="3580966"/>
                  </a:lnTo>
                  <a:lnTo>
                    <a:pt x="611516" y="3613370"/>
                  </a:lnTo>
                  <a:lnTo>
                    <a:pt x="1144797" y="3846023"/>
                  </a:lnTo>
                  <a:lnTo>
                    <a:pt x="1129970" y="3853410"/>
                  </a:lnTo>
                  <a:close/>
                </a:path>
                <a:path w="1550669" h="5507990">
                  <a:moveTo>
                    <a:pt x="1148246" y="3847528"/>
                  </a:moveTo>
                  <a:lnTo>
                    <a:pt x="801891" y="3696424"/>
                  </a:lnTo>
                  <a:lnTo>
                    <a:pt x="854563" y="3705548"/>
                  </a:lnTo>
                  <a:lnTo>
                    <a:pt x="1150175" y="3834513"/>
                  </a:lnTo>
                  <a:lnTo>
                    <a:pt x="1148246" y="3847528"/>
                  </a:lnTo>
                  <a:close/>
                </a:path>
                <a:path w="1550669" h="5507990">
                  <a:moveTo>
                    <a:pt x="1030154" y="3823720"/>
                  </a:moveTo>
                  <a:lnTo>
                    <a:pt x="410984" y="3553596"/>
                  </a:lnTo>
                  <a:lnTo>
                    <a:pt x="368468" y="3521192"/>
                  </a:lnTo>
                  <a:lnTo>
                    <a:pt x="1082682" y="3832780"/>
                  </a:lnTo>
                  <a:lnTo>
                    <a:pt x="1030154" y="3823720"/>
                  </a:lnTo>
                  <a:close/>
                </a:path>
                <a:path w="1550669" h="5507990">
                  <a:moveTo>
                    <a:pt x="1144204" y="4817547"/>
                  </a:moveTo>
                  <a:lnTo>
                    <a:pt x="1158139" y="4794050"/>
                  </a:lnTo>
                  <a:lnTo>
                    <a:pt x="1179852" y="4748099"/>
                  </a:lnTo>
                  <a:lnTo>
                    <a:pt x="1199566" y="4701276"/>
                  </a:lnTo>
                  <a:lnTo>
                    <a:pt x="1219679" y="4654627"/>
                  </a:lnTo>
                  <a:lnTo>
                    <a:pt x="1236781" y="4620519"/>
                  </a:lnTo>
                  <a:lnTo>
                    <a:pt x="1255482" y="4587110"/>
                  </a:lnTo>
                  <a:lnTo>
                    <a:pt x="1289406" y="4532630"/>
                  </a:lnTo>
                  <a:lnTo>
                    <a:pt x="1315155" y="4488440"/>
                  </a:lnTo>
                  <a:lnTo>
                    <a:pt x="1340462" y="4444056"/>
                  </a:lnTo>
                  <a:lnTo>
                    <a:pt x="1365374" y="4399501"/>
                  </a:lnTo>
                  <a:lnTo>
                    <a:pt x="1389940" y="4354795"/>
                  </a:lnTo>
                  <a:lnTo>
                    <a:pt x="1414207" y="4309957"/>
                  </a:lnTo>
                  <a:lnTo>
                    <a:pt x="1438222" y="4265010"/>
                  </a:lnTo>
                  <a:lnTo>
                    <a:pt x="1462033" y="4219974"/>
                  </a:lnTo>
                  <a:lnTo>
                    <a:pt x="1485686" y="4174870"/>
                  </a:lnTo>
                  <a:lnTo>
                    <a:pt x="1509231" y="4129717"/>
                  </a:lnTo>
                  <a:lnTo>
                    <a:pt x="1550490" y="4050725"/>
                  </a:lnTo>
                  <a:lnTo>
                    <a:pt x="1550611" y="4120058"/>
                  </a:lnTo>
                  <a:lnTo>
                    <a:pt x="1515043" y="4187677"/>
                  </a:lnTo>
                  <a:lnTo>
                    <a:pt x="1491151" y="4232677"/>
                  </a:lnTo>
                  <a:lnTo>
                    <a:pt x="1467155" y="4277633"/>
                  </a:lnTo>
                  <a:lnTo>
                    <a:pt x="1437928" y="4334162"/>
                  </a:lnTo>
                  <a:lnTo>
                    <a:pt x="1394884" y="4412375"/>
                  </a:lnTo>
                  <a:lnTo>
                    <a:pt x="1370603" y="4457206"/>
                  </a:lnTo>
                  <a:lnTo>
                    <a:pt x="1345811" y="4501814"/>
                  </a:lnTo>
                  <a:lnTo>
                    <a:pt x="1325584" y="4534558"/>
                  </a:lnTo>
                  <a:lnTo>
                    <a:pt x="1299767" y="4578719"/>
                  </a:lnTo>
                  <a:lnTo>
                    <a:pt x="1280183" y="4611743"/>
                  </a:lnTo>
                  <a:lnTo>
                    <a:pt x="1261698" y="4645246"/>
                  </a:lnTo>
                  <a:lnTo>
                    <a:pt x="1244613" y="4679361"/>
                  </a:lnTo>
                  <a:lnTo>
                    <a:pt x="1229228" y="4714217"/>
                  </a:lnTo>
                  <a:lnTo>
                    <a:pt x="1214627" y="4749414"/>
                  </a:lnTo>
                  <a:lnTo>
                    <a:pt x="1193947" y="4795816"/>
                  </a:lnTo>
                  <a:lnTo>
                    <a:pt x="1176345" y="4829705"/>
                  </a:lnTo>
                  <a:lnTo>
                    <a:pt x="1150715" y="4818524"/>
                  </a:lnTo>
                  <a:lnTo>
                    <a:pt x="1144204" y="4817547"/>
                  </a:lnTo>
                  <a:close/>
                </a:path>
                <a:path w="1550669" h="5507990">
                  <a:moveTo>
                    <a:pt x="189513" y="3803375"/>
                  </a:moveTo>
                  <a:lnTo>
                    <a:pt x="87117" y="3758703"/>
                  </a:lnTo>
                  <a:lnTo>
                    <a:pt x="96095" y="3748764"/>
                  </a:lnTo>
                  <a:lnTo>
                    <a:pt x="149789" y="3772189"/>
                  </a:lnTo>
                  <a:lnTo>
                    <a:pt x="189513" y="3803375"/>
                  </a:lnTo>
                  <a:close/>
                </a:path>
                <a:path w="1550669" h="5507990">
                  <a:moveTo>
                    <a:pt x="1002753" y="4172021"/>
                  </a:moveTo>
                  <a:lnTo>
                    <a:pt x="723859" y="4050349"/>
                  </a:lnTo>
                  <a:lnTo>
                    <a:pt x="773828" y="4058293"/>
                  </a:lnTo>
                  <a:lnTo>
                    <a:pt x="908336" y="4116974"/>
                  </a:lnTo>
                  <a:lnTo>
                    <a:pt x="958216" y="4124879"/>
                  </a:lnTo>
                  <a:lnTo>
                    <a:pt x="1010710" y="4147781"/>
                  </a:lnTo>
                  <a:lnTo>
                    <a:pt x="1009131" y="4160948"/>
                  </a:lnTo>
                  <a:lnTo>
                    <a:pt x="1002753" y="4172021"/>
                  </a:lnTo>
                  <a:close/>
                </a:path>
                <a:path w="1550669" h="5507990">
                  <a:moveTo>
                    <a:pt x="363833" y="3893281"/>
                  </a:moveTo>
                  <a:lnTo>
                    <a:pt x="91638" y="3774531"/>
                  </a:lnTo>
                  <a:lnTo>
                    <a:pt x="88817" y="3759445"/>
                  </a:lnTo>
                  <a:lnTo>
                    <a:pt x="324020" y="3862056"/>
                  </a:lnTo>
                  <a:lnTo>
                    <a:pt x="363833" y="3893281"/>
                  </a:lnTo>
                  <a:close/>
                </a:path>
                <a:path w="1550669" h="5507990">
                  <a:moveTo>
                    <a:pt x="946091" y="4161157"/>
                  </a:moveTo>
                  <a:lnTo>
                    <a:pt x="176796" y="3825539"/>
                  </a:lnTo>
                  <a:lnTo>
                    <a:pt x="136753" y="3794214"/>
                  </a:lnTo>
                  <a:lnTo>
                    <a:pt x="996054" y="4169099"/>
                  </a:lnTo>
                  <a:lnTo>
                    <a:pt x="946091" y="4161157"/>
                  </a:lnTo>
                  <a:close/>
                </a:path>
                <a:path w="1550669" h="5507990">
                  <a:moveTo>
                    <a:pt x="850795" y="4133439"/>
                  </a:moveTo>
                  <a:lnTo>
                    <a:pt x="262006" y="3876569"/>
                  </a:lnTo>
                  <a:lnTo>
                    <a:pt x="221930" y="3845230"/>
                  </a:lnTo>
                  <a:lnTo>
                    <a:pt x="901046" y="4141506"/>
                  </a:lnTo>
                  <a:lnTo>
                    <a:pt x="850795" y="4133439"/>
                  </a:lnTo>
                  <a:close/>
                </a:path>
                <a:path w="1550669" h="5507990">
                  <a:moveTo>
                    <a:pt x="664385" y="4065970"/>
                  </a:moveTo>
                  <a:lnTo>
                    <a:pt x="483208" y="3986928"/>
                  </a:lnTo>
                  <a:lnTo>
                    <a:pt x="442940" y="3955505"/>
                  </a:lnTo>
                  <a:lnTo>
                    <a:pt x="714828" y="4074121"/>
                  </a:lnTo>
                  <a:lnTo>
                    <a:pt x="664385" y="4065970"/>
                  </a:lnTo>
                  <a:close/>
                </a:path>
                <a:path w="1550669" h="5507990">
                  <a:moveTo>
                    <a:pt x="1131274" y="4855521"/>
                  </a:moveTo>
                  <a:lnTo>
                    <a:pt x="1130098" y="4851097"/>
                  </a:lnTo>
                  <a:lnTo>
                    <a:pt x="1132026" y="4838082"/>
                  </a:lnTo>
                  <a:lnTo>
                    <a:pt x="1144204" y="4817547"/>
                  </a:lnTo>
                  <a:lnTo>
                    <a:pt x="1150715" y="4818524"/>
                  </a:lnTo>
                  <a:lnTo>
                    <a:pt x="1164813" y="4824674"/>
                  </a:lnTo>
                  <a:lnTo>
                    <a:pt x="1167234" y="4839586"/>
                  </a:lnTo>
                  <a:lnTo>
                    <a:pt x="1161256" y="4850834"/>
                  </a:lnTo>
                  <a:lnTo>
                    <a:pt x="1145079" y="4857633"/>
                  </a:lnTo>
                  <a:lnTo>
                    <a:pt x="1131274" y="4855521"/>
                  </a:lnTo>
                  <a:close/>
                </a:path>
                <a:path w="1550669" h="5507990">
                  <a:moveTo>
                    <a:pt x="1144517" y="4871243"/>
                  </a:moveTo>
                  <a:lnTo>
                    <a:pt x="1134268" y="4866772"/>
                  </a:lnTo>
                  <a:lnTo>
                    <a:pt x="1131274" y="4855521"/>
                  </a:lnTo>
                  <a:lnTo>
                    <a:pt x="1145079" y="4857633"/>
                  </a:lnTo>
                  <a:lnTo>
                    <a:pt x="1161256" y="4850834"/>
                  </a:lnTo>
                  <a:lnTo>
                    <a:pt x="1167234" y="4839586"/>
                  </a:lnTo>
                  <a:lnTo>
                    <a:pt x="1164813" y="4824674"/>
                  </a:lnTo>
                  <a:lnTo>
                    <a:pt x="1176345" y="4829705"/>
                  </a:lnTo>
                  <a:lnTo>
                    <a:pt x="1155744" y="4862286"/>
                  </a:lnTo>
                  <a:lnTo>
                    <a:pt x="1144517" y="4871243"/>
                  </a:lnTo>
                  <a:close/>
                </a:path>
                <a:path w="1550669" h="5507990">
                  <a:moveTo>
                    <a:pt x="893434" y="4830984"/>
                  </a:moveTo>
                  <a:lnTo>
                    <a:pt x="663083" y="4730489"/>
                  </a:lnTo>
                  <a:lnTo>
                    <a:pt x="713071" y="4738442"/>
                  </a:lnTo>
                  <a:lnTo>
                    <a:pt x="757858" y="4757980"/>
                  </a:lnTo>
                  <a:lnTo>
                    <a:pt x="1144204" y="4817547"/>
                  </a:lnTo>
                  <a:lnTo>
                    <a:pt x="1132026" y="4838082"/>
                  </a:lnTo>
                  <a:lnTo>
                    <a:pt x="1130098" y="4851097"/>
                  </a:lnTo>
                  <a:lnTo>
                    <a:pt x="1131274" y="4855521"/>
                  </a:lnTo>
                  <a:lnTo>
                    <a:pt x="1096164" y="4850148"/>
                  </a:lnTo>
                  <a:lnTo>
                    <a:pt x="1041960" y="4854213"/>
                  </a:lnTo>
                  <a:lnTo>
                    <a:pt x="893434" y="4830984"/>
                  </a:lnTo>
                  <a:close/>
                </a:path>
                <a:path w="1550669" h="5507990">
                  <a:moveTo>
                    <a:pt x="469707" y="5036648"/>
                  </a:moveTo>
                  <a:lnTo>
                    <a:pt x="489309" y="5028789"/>
                  </a:lnTo>
                  <a:lnTo>
                    <a:pt x="534161" y="5020644"/>
                  </a:lnTo>
                  <a:lnTo>
                    <a:pt x="634935" y="4981473"/>
                  </a:lnTo>
                  <a:lnTo>
                    <a:pt x="680738" y="4973743"/>
                  </a:lnTo>
                  <a:lnTo>
                    <a:pt x="731974" y="4954528"/>
                  </a:lnTo>
                  <a:lnTo>
                    <a:pt x="778504" y="4947116"/>
                  </a:lnTo>
                  <a:lnTo>
                    <a:pt x="829078" y="4927611"/>
                  </a:lnTo>
                  <a:lnTo>
                    <a:pt x="874909" y="4919894"/>
                  </a:lnTo>
                  <a:lnTo>
                    <a:pt x="926229" y="4900715"/>
                  </a:lnTo>
                  <a:lnTo>
                    <a:pt x="1020241" y="4886306"/>
                  </a:lnTo>
                  <a:lnTo>
                    <a:pt x="1073240" y="4867860"/>
                  </a:lnTo>
                  <a:lnTo>
                    <a:pt x="1121870" y="4861363"/>
                  </a:lnTo>
                  <a:lnTo>
                    <a:pt x="1133201" y="4866307"/>
                  </a:lnTo>
                  <a:lnTo>
                    <a:pt x="1130140" y="4878827"/>
                  </a:lnTo>
                  <a:lnTo>
                    <a:pt x="1127457" y="4877657"/>
                  </a:lnTo>
                  <a:lnTo>
                    <a:pt x="1075481" y="4896549"/>
                  </a:lnTo>
                  <a:lnTo>
                    <a:pt x="1028322" y="4903687"/>
                  </a:lnTo>
                  <a:lnTo>
                    <a:pt x="975954" y="4922409"/>
                  </a:lnTo>
                  <a:lnTo>
                    <a:pt x="881506" y="4936628"/>
                  </a:lnTo>
                  <a:lnTo>
                    <a:pt x="829530" y="4955521"/>
                  </a:lnTo>
                  <a:lnTo>
                    <a:pt x="783025" y="4962944"/>
                  </a:lnTo>
                  <a:lnTo>
                    <a:pt x="731416" y="4981996"/>
                  </a:lnTo>
                  <a:lnTo>
                    <a:pt x="685258" y="4989571"/>
                  </a:lnTo>
                  <a:lnTo>
                    <a:pt x="634377" y="5008941"/>
                  </a:lnTo>
                  <a:lnTo>
                    <a:pt x="588910" y="5016817"/>
                  </a:lnTo>
                  <a:lnTo>
                    <a:pt x="538681" y="5036472"/>
                  </a:lnTo>
                  <a:lnTo>
                    <a:pt x="535696" y="5035170"/>
                  </a:lnTo>
                  <a:lnTo>
                    <a:pt x="479362" y="5038305"/>
                  </a:lnTo>
                  <a:lnTo>
                    <a:pt x="469707" y="5036648"/>
                  </a:lnTo>
                  <a:close/>
                </a:path>
                <a:path w="1550669" h="5507990">
                  <a:moveTo>
                    <a:pt x="748508" y="4795470"/>
                  </a:moveTo>
                  <a:lnTo>
                    <a:pt x="472319" y="4674977"/>
                  </a:lnTo>
                  <a:lnTo>
                    <a:pt x="522667" y="4683086"/>
                  </a:lnTo>
                  <a:lnTo>
                    <a:pt x="567867" y="4702806"/>
                  </a:lnTo>
                  <a:lnTo>
                    <a:pt x="618063" y="4710848"/>
                  </a:lnTo>
                  <a:lnTo>
                    <a:pt x="848660" y="4811451"/>
                  </a:lnTo>
                  <a:lnTo>
                    <a:pt x="748508" y="4795470"/>
                  </a:lnTo>
                  <a:close/>
                </a:path>
                <a:path w="1550669" h="5507990">
                  <a:moveTo>
                    <a:pt x="602416" y="4759446"/>
                  </a:moveTo>
                  <a:lnTo>
                    <a:pt x="7503" y="4499905"/>
                  </a:lnTo>
                  <a:lnTo>
                    <a:pt x="0" y="4482775"/>
                  </a:lnTo>
                  <a:lnTo>
                    <a:pt x="995" y="4469354"/>
                  </a:lnTo>
                  <a:lnTo>
                    <a:pt x="10589" y="4459684"/>
                  </a:lnTo>
                  <a:lnTo>
                    <a:pt x="69035" y="4485182"/>
                  </a:lnTo>
                  <a:lnTo>
                    <a:pt x="109252" y="4516583"/>
                  </a:lnTo>
                  <a:lnTo>
                    <a:pt x="748508" y="4795470"/>
                  </a:lnTo>
                  <a:lnTo>
                    <a:pt x="698232" y="4787392"/>
                  </a:lnTo>
                  <a:lnTo>
                    <a:pt x="652916" y="4767622"/>
                  </a:lnTo>
                  <a:lnTo>
                    <a:pt x="602416" y="4759446"/>
                  </a:lnTo>
                  <a:close/>
                </a:path>
                <a:path w="1550669" h="5507990">
                  <a:moveTo>
                    <a:pt x="506220" y="4731335"/>
                  </a:moveTo>
                  <a:lnTo>
                    <a:pt x="93975" y="4551486"/>
                  </a:lnTo>
                  <a:lnTo>
                    <a:pt x="53256" y="4519866"/>
                  </a:lnTo>
                  <a:lnTo>
                    <a:pt x="556898" y="4739588"/>
                  </a:lnTo>
                  <a:lnTo>
                    <a:pt x="506220" y="4731335"/>
                  </a:lnTo>
                  <a:close/>
                </a:path>
                <a:path w="1550669" h="5507990">
                  <a:moveTo>
                    <a:pt x="444180" y="5064524"/>
                  </a:moveTo>
                  <a:lnTo>
                    <a:pt x="431881" y="5059159"/>
                  </a:lnTo>
                  <a:lnTo>
                    <a:pt x="439659" y="5048696"/>
                  </a:lnTo>
                  <a:lnTo>
                    <a:pt x="469707" y="5036648"/>
                  </a:lnTo>
                  <a:lnTo>
                    <a:pt x="479362" y="5038305"/>
                  </a:lnTo>
                  <a:lnTo>
                    <a:pt x="535696" y="5035170"/>
                  </a:lnTo>
                  <a:lnTo>
                    <a:pt x="536474" y="5036873"/>
                  </a:lnTo>
                  <a:lnTo>
                    <a:pt x="493830" y="5044617"/>
                  </a:lnTo>
                  <a:lnTo>
                    <a:pt x="444180" y="5064524"/>
                  </a:lnTo>
                  <a:close/>
                </a:path>
                <a:path w="1550669" h="5507990">
                  <a:moveTo>
                    <a:pt x="536474" y="5036873"/>
                  </a:moveTo>
                  <a:lnTo>
                    <a:pt x="535696" y="5035170"/>
                  </a:lnTo>
                  <a:lnTo>
                    <a:pt x="538681" y="5036472"/>
                  </a:lnTo>
                  <a:lnTo>
                    <a:pt x="536474" y="5036873"/>
                  </a:lnTo>
                  <a:close/>
                </a:path>
                <a:path w="1550669" h="5507990">
                  <a:moveTo>
                    <a:pt x="198817" y="5026760"/>
                  </a:moveTo>
                  <a:lnTo>
                    <a:pt x="146690" y="5004019"/>
                  </a:lnTo>
                  <a:lnTo>
                    <a:pt x="102841" y="4971033"/>
                  </a:lnTo>
                  <a:lnTo>
                    <a:pt x="99671" y="4955794"/>
                  </a:lnTo>
                  <a:lnTo>
                    <a:pt x="101399" y="4942692"/>
                  </a:lnTo>
                  <a:lnTo>
                    <a:pt x="108927" y="4932121"/>
                  </a:lnTo>
                  <a:lnTo>
                    <a:pt x="264191" y="4999857"/>
                  </a:lnTo>
                  <a:lnTo>
                    <a:pt x="294432" y="4999194"/>
                  </a:lnTo>
                  <a:lnTo>
                    <a:pt x="444180" y="5064524"/>
                  </a:lnTo>
                  <a:lnTo>
                    <a:pt x="493830" y="5044617"/>
                  </a:lnTo>
                  <a:lnTo>
                    <a:pt x="536474" y="5036873"/>
                  </a:lnTo>
                  <a:lnTo>
                    <a:pt x="543599" y="5052474"/>
                  </a:lnTo>
                  <a:lnTo>
                    <a:pt x="552082" y="5056175"/>
                  </a:lnTo>
                  <a:lnTo>
                    <a:pt x="545152" y="5075293"/>
                  </a:lnTo>
                  <a:lnTo>
                    <a:pt x="538709" y="5078052"/>
                  </a:lnTo>
                  <a:lnTo>
                    <a:pt x="535393" y="5076606"/>
                  </a:lnTo>
                  <a:lnTo>
                    <a:pt x="477442" y="5079036"/>
                  </a:lnTo>
                  <a:lnTo>
                    <a:pt x="418292" y="5080942"/>
                  </a:lnTo>
                  <a:lnTo>
                    <a:pt x="306548" y="5059904"/>
                  </a:lnTo>
                  <a:lnTo>
                    <a:pt x="256421" y="5038035"/>
                  </a:lnTo>
                  <a:lnTo>
                    <a:pt x="198817" y="5026760"/>
                  </a:lnTo>
                  <a:close/>
                </a:path>
                <a:path w="1550669" h="5507990">
                  <a:moveTo>
                    <a:pt x="560406" y="5087518"/>
                  </a:moveTo>
                  <a:lnTo>
                    <a:pt x="543408" y="5080103"/>
                  </a:lnTo>
                  <a:lnTo>
                    <a:pt x="545152" y="5075293"/>
                  </a:lnTo>
                  <a:lnTo>
                    <a:pt x="554736" y="5071188"/>
                  </a:lnTo>
                  <a:lnTo>
                    <a:pt x="560406" y="5087518"/>
                  </a:lnTo>
                  <a:close/>
                </a:path>
                <a:path w="1550669" h="5507990">
                  <a:moveTo>
                    <a:pt x="431881" y="5059159"/>
                  </a:moveTo>
                  <a:lnTo>
                    <a:pt x="319396" y="5010085"/>
                  </a:lnTo>
                  <a:lnTo>
                    <a:pt x="469707" y="5036648"/>
                  </a:lnTo>
                  <a:lnTo>
                    <a:pt x="439659" y="5048696"/>
                  </a:lnTo>
                  <a:lnTo>
                    <a:pt x="431881" y="5059159"/>
                  </a:lnTo>
                  <a:close/>
                </a:path>
                <a:path w="1550669" h="5507990">
                  <a:moveTo>
                    <a:pt x="303291" y="5501875"/>
                  </a:moveTo>
                  <a:lnTo>
                    <a:pt x="328600" y="5457492"/>
                  </a:lnTo>
                  <a:lnTo>
                    <a:pt x="353262" y="5412828"/>
                  </a:lnTo>
                  <a:lnTo>
                    <a:pt x="377825" y="5368120"/>
                  </a:lnTo>
                  <a:lnTo>
                    <a:pt x="402288" y="5323368"/>
                  </a:lnTo>
                  <a:lnTo>
                    <a:pt x="431729" y="5266932"/>
                  </a:lnTo>
                  <a:lnTo>
                    <a:pt x="455992" y="5222094"/>
                  </a:lnTo>
                  <a:lnTo>
                    <a:pt x="480155" y="5177211"/>
                  </a:lnTo>
                  <a:lnTo>
                    <a:pt x="504218" y="5132285"/>
                  </a:lnTo>
                  <a:lnTo>
                    <a:pt x="528181" y="5087315"/>
                  </a:lnTo>
                  <a:lnTo>
                    <a:pt x="538709" y="5078052"/>
                  </a:lnTo>
                  <a:lnTo>
                    <a:pt x="545152" y="5075293"/>
                  </a:lnTo>
                  <a:lnTo>
                    <a:pt x="543408" y="5080103"/>
                  </a:lnTo>
                  <a:lnTo>
                    <a:pt x="560406" y="5087518"/>
                  </a:lnTo>
                  <a:lnTo>
                    <a:pt x="560177" y="5101274"/>
                  </a:lnTo>
                  <a:lnTo>
                    <a:pt x="543044" y="5135368"/>
                  </a:lnTo>
                  <a:lnTo>
                    <a:pt x="520588" y="5180995"/>
                  </a:lnTo>
                  <a:lnTo>
                    <a:pt x="497876" y="5226510"/>
                  </a:lnTo>
                  <a:lnTo>
                    <a:pt x="474902" y="5271911"/>
                  </a:lnTo>
                  <a:lnTo>
                    <a:pt x="451655" y="5317193"/>
                  </a:lnTo>
                  <a:lnTo>
                    <a:pt x="433206" y="5350712"/>
                  </a:lnTo>
                  <a:lnTo>
                    <a:pt x="409389" y="5395746"/>
                  </a:lnTo>
                  <a:lnTo>
                    <a:pt x="385273" y="5440649"/>
                  </a:lnTo>
                  <a:lnTo>
                    <a:pt x="360850" y="5485418"/>
                  </a:lnTo>
                  <a:lnTo>
                    <a:pt x="348099" y="5507567"/>
                  </a:lnTo>
                  <a:lnTo>
                    <a:pt x="303291" y="5501875"/>
                  </a:lnTo>
                  <a:close/>
                </a:path>
                <a:path w="1550669" h="5507990">
                  <a:moveTo>
                    <a:pt x="1221443" y="3006999"/>
                  </a:moveTo>
                  <a:lnTo>
                    <a:pt x="801056" y="2823598"/>
                  </a:lnTo>
                  <a:lnTo>
                    <a:pt x="848242" y="2843596"/>
                  </a:lnTo>
                  <a:lnTo>
                    <a:pt x="895697" y="2862938"/>
                  </a:lnTo>
                  <a:lnTo>
                    <a:pt x="943415" y="2881611"/>
                  </a:lnTo>
                  <a:lnTo>
                    <a:pt x="991391" y="2899602"/>
                  </a:lnTo>
                  <a:lnTo>
                    <a:pt x="1039619" y="2916896"/>
                  </a:lnTo>
                  <a:lnTo>
                    <a:pt x="1085429" y="2932656"/>
                  </a:lnTo>
                  <a:lnTo>
                    <a:pt x="1131535" y="2947735"/>
                  </a:lnTo>
                  <a:lnTo>
                    <a:pt x="1177926" y="2962163"/>
                  </a:lnTo>
                  <a:lnTo>
                    <a:pt x="1224588" y="2975969"/>
                  </a:lnTo>
                  <a:lnTo>
                    <a:pt x="1271509" y="2989182"/>
                  </a:lnTo>
                  <a:lnTo>
                    <a:pt x="1318675" y="3001833"/>
                  </a:lnTo>
                  <a:lnTo>
                    <a:pt x="1371615" y="3014623"/>
                  </a:lnTo>
                  <a:lnTo>
                    <a:pt x="1478364" y="3037232"/>
                  </a:lnTo>
                  <a:lnTo>
                    <a:pt x="1531485" y="3049188"/>
                  </a:lnTo>
                  <a:lnTo>
                    <a:pt x="1547646" y="3053440"/>
                  </a:lnTo>
                  <a:lnTo>
                    <a:pt x="1547646" y="3084801"/>
                  </a:lnTo>
                  <a:lnTo>
                    <a:pt x="1541350" y="3084145"/>
                  </a:lnTo>
                  <a:lnTo>
                    <a:pt x="1434405" y="3062475"/>
                  </a:lnTo>
                  <a:lnTo>
                    <a:pt x="1363580" y="3045855"/>
                  </a:lnTo>
                  <a:lnTo>
                    <a:pt x="1293453" y="3027635"/>
                  </a:lnTo>
                  <a:lnTo>
                    <a:pt x="1240696" y="3012681"/>
                  </a:lnTo>
                  <a:lnTo>
                    <a:pt x="1221443" y="3006999"/>
                  </a:lnTo>
                  <a:close/>
                </a:path>
                <a:path w="1550669" h="5507990">
                  <a:moveTo>
                    <a:pt x="792021" y="2852179"/>
                  </a:moveTo>
                  <a:lnTo>
                    <a:pt x="744800" y="2831058"/>
                  </a:lnTo>
                  <a:lnTo>
                    <a:pt x="697903" y="2809192"/>
                  </a:lnTo>
                  <a:lnTo>
                    <a:pt x="651336" y="2786571"/>
                  </a:lnTo>
                  <a:lnTo>
                    <a:pt x="605102" y="2763186"/>
                  </a:lnTo>
                  <a:lnTo>
                    <a:pt x="559205" y="2739028"/>
                  </a:lnTo>
                  <a:lnTo>
                    <a:pt x="513651" y="2714086"/>
                  </a:lnTo>
                  <a:lnTo>
                    <a:pt x="506774" y="2705295"/>
                  </a:lnTo>
                  <a:lnTo>
                    <a:pt x="507467" y="2695523"/>
                  </a:lnTo>
                  <a:lnTo>
                    <a:pt x="513810" y="2689168"/>
                  </a:lnTo>
                  <a:lnTo>
                    <a:pt x="523885" y="2690628"/>
                  </a:lnTo>
                  <a:lnTo>
                    <a:pt x="569345" y="2714267"/>
                  </a:lnTo>
                  <a:lnTo>
                    <a:pt x="615107" y="2737333"/>
                  </a:lnTo>
                  <a:lnTo>
                    <a:pt x="661164" y="2759813"/>
                  </a:lnTo>
                  <a:lnTo>
                    <a:pt x="707512" y="2781693"/>
                  </a:lnTo>
                  <a:lnTo>
                    <a:pt x="754144" y="2802959"/>
                  </a:lnTo>
                  <a:lnTo>
                    <a:pt x="1221443" y="3006999"/>
                  </a:lnTo>
                  <a:lnTo>
                    <a:pt x="1188338" y="2997230"/>
                  </a:lnTo>
                  <a:lnTo>
                    <a:pt x="1136299" y="2981188"/>
                  </a:lnTo>
                  <a:lnTo>
                    <a:pt x="1084499" y="2964458"/>
                  </a:lnTo>
                  <a:lnTo>
                    <a:pt x="1032858" y="2946944"/>
                  </a:lnTo>
                  <a:lnTo>
                    <a:pt x="984074" y="2929404"/>
                  </a:lnTo>
                  <a:lnTo>
                    <a:pt x="935594" y="2911167"/>
                  </a:lnTo>
                  <a:lnTo>
                    <a:pt x="887423" y="2892224"/>
                  </a:lnTo>
                  <a:lnTo>
                    <a:pt x="839564" y="2872564"/>
                  </a:lnTo>
                  <a:lnTo>
                    <a:pt x="792021" y="2852179"/>
                  </a:lnTo>
                  <a:close/>
                </a:path>
                <a:path w="1550669" h="5507990">
                  <a:moveTo>
                    <a:pt x="1093280" y="3442191"/>
                  </a:moveTo>
                  <a:lnTo>
                    <a:pt x="1002307" y="3401985"/>
                  </a:lnTo>
                  <a:lnTo>
                    <a:pt x="911890" y="3360517"/>
                  </a:lnTo>
                  <a:lnTo>
                    <a:pt x="777306" y="3296100"/>
                  </a:lnTo>
                  <a:lnTo>
                    <a:pt x="643968" y="3229237"/>
                  </a:lnTo>
                  <a:lnTo>
                    <a:pt x="511878" y="3160163"/>
                  </a:lnTo>
                  <a:lnTo>
                    <a:pt x="337693" y="3065033"/>
                  </a:lnTo>
                  <a:lnTo>
                    <a:pt x="329907" y="3055053"/>
                  </a:lnTo>
                  <a:lnTo>
                    <a:pt x="330839" y="3043640"/>
                  </a:lnTo>
                  <a:lnTo>
                    <a:pt x="338222" y="3035994"/>
                  </a:lnTo>
                  <a:lnTo>
                    <a:pt x="349787" y="3037311"/>
                  </a:lnTo>
                  <a:lnTo>
                    <a:pt x="480987" y="3108797"/>
                  </a:lnTo>
                  <a:lnTo>
                    <a:pt x="613269" y="3177623"/>
                  </a:lnTo>
                  <a:lnTo>
                    <a:pt x="746588" y="3244006"/>
                  </a:lnTo>
                  <a:lnTo>
                    <a:pt x="880900" y="3308164"/>
                  </a:lnTo>
                  <a:lnTo>
                    <a:pt x="1061453" y="3390621"/>
                  </a:lnTo>
                  <a:lnTo>
                    <a:pt x="1385475" y="3532386"/>
                  </a:lnTo>
                  <a:lnTo>
                    <a:pt x="1389013" y="3536085"/>
                  </a:lnTo>
                  <a:lnTo>
                    <a:pt x="1388324" y="3546394"/>
                  </a:lnTo>
                  <a:lnTo>
                    <a:pt x="1381149" y="3554111"/>
                  </a:lnTo>
                  <a:lnTo>
                    <a:pt x="1369537" y="3554538"/>
                  </a:lnTo>
                  <a:lnTo>
                    <a:pt x="1276894" y="3518538"/>
                  </a:lnTo>
                  <a:lnTo>
                    <a:pt x="1184809" y="3481065"/>
                  </a:lnTo>
                  <a:lnTo>
                    <a:pt x="1093280" y="3442191"/>
                  </a:lnTo>
                  <a:close/>
                </a:path>
                <a:path w="1550669" h="5507990">
                  <a:moveTo>
                    <a:pt x="1385475" y="3532386"/>
                  </a:moveTo>
                  <a:lnTo>
                    <a:pt x="1152329" y="3430672"/>
                  </a:lnTo>
                  <a:lnTo>
                    <a:pt x="1381166" y="3527882"/>
                  </a:lnTo>
                  <a:lnTo>
                    <a:pt x="1385475" y="3532386"/>
                  </a:lnTo>
                  <a:close/>
                </a:path>
              </a:pathLst>
            </a:custGeom>
            <a:solidFill>
              <a:srgbClr val="65382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0" y="2"/>
            <a:ext cx="2797810" cy="3555365"/>
            <a:chOff x="0" y="2"/>
            <a:chExt cx="2797810" cy="3555365"/>
          </a:xfrm>
        </p:grpSpPr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"/>
              <a:ext cx="2797580" cy="355533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"/>
              <a:ext cx="2783900" cy="3441101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020299" y="2137014"/>
            <a:ext cx="9410700" cy="5816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50" spc="235">
                <a:solidFill>
                  <a:srgbClr val="4A230E"/>
                </a:solidFill>
              </a:rPr>
              <a:t>Total</a:t>
            </a:r>
            <a:r>
              <a:rPr dirty="0" sz="3650" spc="150">
                <a:solidFill>
                  <a:srgbClr val="4A230E"/>
                </a:solidFill>
              </a:rPr>
              <a:t> </a:t>
            </a:r>
            <a:r>
              <a:rPr dirty="0" sz="3650" spc="200">
                <a:solidFill>
                  <a:srgbClr val="4A230E"/>
                </a:solidFill>
              </a:rPr>
              <a:t>number</a:t>
            </a:r>
            <a:r>
              <a:rPr dirty="0" sz="3650" spc="150">
                <a:solidFill>
                  <a:srgbClr val="4A230E"/>
                </a:solidFill>
              </a:rPr>
              <a:t> </a:t>
            </a:r>
            <a:r>
              <a:rPr dirty="0" sz="3650" spc="125">
                <a:solidFill>
                  <a:srgbClr val="4A230E"/>
                </a:solidFill>
              </a:rPr>
              <a:t>of</a:t>
            </a:r>
            <a:r>
              <a:rPr dirty="0" sz="3650" spc="150">
                <a:solidFill>
                  <a:srgbClr val="4A230E"/>
                </a:solidFill>
              </a:rPr>
              <a:t> </a:t>
            </a:r>
            <a:r>
              <a:rPr dirty="0" sz="3650" spc="125">
                <a:solidFill>
                  <a:srgbClr val="4A230E"/>
                </a:solidFill>
              </a:rPr>
              <a:t>blood</a:t>
            </a:r>
            <a:r>
              <a:rPr dirty="0" sz="3650" spc="150">
                <a:solidFill>
                  <a:srgbClr val="4A230E"/>
                </a:solidFill>
              </a:rPr>
              <a:t> </a:t>
            </a:r>
            <a:r>
              <a:rPr dirty="0" sz="3650" spc="235">
                <a:solidFill>
                  <a:srgbClr val="4A230E"/>
                </a:solidFill>
              </a:rPr>
              <a:t>samples</a:t>
            </a:r>
            <a:r>
              <a:rPr dirty="0" sz="3650" spc="150">
                <a:solidFill>
                  <a:srgbClr val="4A230E"/>
                </a:solidFill>
              </a:rPr>
              <a:t> </a:t>
            </a:r>
            <a:r>
              <a:rPr dirty="0" sz="3650" spc="254">
                <a:solidFill>
                  <a:srgbClr val="4A230E"/>
                </a:solidFill>
              </a:rPr>
              <a:t>taken</a:t>
            </a:r>
            <a:r>
              <a:rPr dirty="0" sz="3650" spc="150">
                <a:solidFill>
                  <a:srgbClr val="4A230E"/>
                </a:solidFill>
              </a:rPr>
              <a:t> </a:t>
            </a:r>
            <a:r>
              <a:rPr dirty="0" sz="3650" spc="180">
                <a:solidFill>
                  <a:srgbClr val="4A230E"/>
                </a:solidFill>
              </a:rPr>
              <a:t>for</a:t>
            </a:r>
            <a:endParaRPr sz="3650"/>
          </a:p>
        </p:txBody>
      </p:sp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96380" y="3913809"/>
            <a:ext cx="152399" cy="152399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96380" y="6028358"/>
            <a:ext cx="152399" cy="152399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5954113" y="2546589"/>
            <a:ext cx="5294630" cy="45224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48285">
              <a:lnSpc>
                <a:spcPct val="100000"/>
              </a:lnSpc>
              <a:spcBef>
                <a:spcPts val="95"/>
              </a:spcBef>
            </a:pPr>
            <a:r>
              <a:rPr dirty="0" sz="3650" spc="229">
                <a:solidFill>
                  <a:srgbClr val="4A230E"/>
                </a:solidFill>
                <a:latin typeface="Palatino Linotype"/>
                <a:cs typeface="Palatino Linotype"/>
              </a:rPr>
              <a:t>Malaria</a:t>
            </a:r>
            <a:endParaRPr sz="3650">
              <a:latin typeface="Palatino Linotype"/>
              <a:cs typeface="Palatino Linotype"/>
            </a:endParaRPr>
          </a:p>
          <a:p>
            <a:pPr algn="just" marL="12700" marR="580390">
              <a:lnSpc>
                <a:spcPct val="125000"/>
              </a:lnSpc>
              <a:spcBef>
                <a:spcPts val="3279"/>
              </a:spcBef>
            </a:pPr>
            <a:r>
              <a:rPr dirty="0" sz="3700">
                <a:solidFill>
                  <a:srgbClr val="4A230E"/>
                </a:solidFill>
                <a:latin typeface="Tahoma"/>
                <a:cs typeface="Tahoma"/>
              </a:rPr>
              <a:t>Total</a:t>
            </a:r>
            <a:r>
              <a:rPr dirty="0" sz="3700" spc="-22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700">
                <a:solidFill>
                  <a:srgbClr val="4A230E"/>
                </a:solidFill>
                <a:latin typeface="Tahoma"/>
                <a:cs typeface="Tahoma"/>
              </a:rPr>
              <a:t>number</a:t>
            </a:r>
            <a:r>
              <a:rPr dirty="0" sz="3700" spc="-21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700" spc="140">
                <a:solidFill>
                  <a:srgbClr val="4A230E"/>
                </a:solidFill>
                <a:latin typeface="Tahoma"/>
                <a:cs typeface="Tahoma"/>
              </a:rPr>
              <a:t>of</a:t>
            </a:r>
            <a:r>
              <a:rPr dirty="0" sz="3700" spc="-21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700" spc="100">
                <a:solidFill>
                  <a:srgbClr val="4A230E"/>
                </a:solidFill>
                <a:latin typeface="Tahoma"/>
                <a:cs typeface="Tahoma"/>
              </a:rPr>
              <a:t>Blood </a:t>
            </a:r>
            <a:r>
              <a:rPr dirty="0" sz="3700">
                <a:solidFill>
                  <a:srgbClr val="4A230E"/>
                </a:solidFill>
                <a:latin typeface="Tahoma"/>
                <a:cs typeface="Tahoma"/>
              </a:rPr>
              <a:t>samples</a:t>
            </a:r>
            <a:r>
              <a:rPr dirty="0" sz="3700" spc="-29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700">
                <a:solidFill>
                  <a:srgbClr val="4A230E"/>
                </a:solidFill>
                <a:latin typeface="Tahoma"/>
                <a:cs typeface="Tahoma"/>
              </a:rPr>
              <a:t>taken</a:t>
            </a:r>
            <a:r>
              <a:rPr dirty="0" sz="3700" spc="-20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700" spc="-235">
                <a:solidFill>
                  <a:srgbClr val="4A230E"/>
                </a:solidFill>
                <a:latin typeface="Tahoma"/>
                <a:cs typeface="Tahoma"/>
              </a:rPr>
              <a:t>in</a:t>
            </a:r>
            <a:r>
              <a:rPr dirty="0" sz="3700" spc="-5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700" spc="-50">
                <a:solidFill>
                  <a:srgbClr val="4A230E"/>
                </a:solidFill>
                <a:latin typeface="Tahoma"/>
                <a:cs typeface="Tahoma"/>
              </a:rPr>
              <a:t>India: </a:t>
            </a:r>
            <a:r>
              <a:rPr dirty="0" sz="3700" spc="-10">
                <a:solidFill>
                  <a:srgbClr val="4A230E"/>
                </a:solidFill>
                <a:latin typeface="Tahoma"/>
                <a:cs typeface="Tahoma"/>
              </a:rPr>
              <a:t>55,66,66,663</a:t>
            </a:r>
            <a:endParaRPr sz="3700">
              <a:latin typeface="Tahoma"/>
              <a:cs typeface="Tahoma"/>
            </a:endParaRPr>
          </a:p>
          <a:p>
            <a:pPr algn="just" marL="12700">
              <a:lnSpc>
                <a:spcPct val="100000"/>
              </a:lnSpc>
              <a:spcBef>
                <a:spcPts val="1110"/>
              </a:spcBef>
            </a:pPr>
            <a:r>
              <a:rPr dirty="0" sz="3700">
                <a:solidFill>
                  <a:srgbClr val="4A230E"/>
                </a:solidFill>
                <a:latin typeface="Tahoma"/>
                <a:cs typeface="Tahoma"/>
              </a:rPr>
              <a:t>Maximum</a:t>
            </a:r>
            <a:r>
              <a:rPr dirty="0" sz="3700" spc="-28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700" spc="-254">
                <a:solidFill>
                  <a:srgbClr val="4A230E"/>
                </a:solidFill>
                <a:latin typeface="Tahoma"/>
                <a:cs typeface="Tahoma"/>
              </a:rPr>
              <a:t>in:</a:t>
            </a:r>
            <a:r>
              <a:rPr dirty="0" sz="3700" spc="-28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700" spc="-10">
                <a:solidFill>
                  <a:srgbClr val="4A230E"/>
                </a:solidFill>
                <a:latin typeface="Tahoma"/>
                <a:cs typeface="Tahoma"/>
              </a:rPr>
              <a:t>Maharashtra</a:t>
            </a:r>
            <a:endParaRPr sz="3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 sz="3700" spc="-90" b="1">
                <a:solidFill>
                  <a:srgbClr val="4A230E"/>
                </a:solidFill>
                <a:latin typeface="Trebuchet MS"/>
                <a:cs typeface="Trebuchet MS"/>
              </a:rPr>
              <a:t>(7,01,53,761)</a:t>
            </a:r>
            <a:endParaRPr sz="3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8C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996785" y="841279"/>
            <a:ext cx="13000355" cy="9258300"/>
            <a:chOff x="2996785" y="841279"/>
            <a:chExt cx="13000355" cy="9258300"/>
          </a:xfrm>
        </p:grpSpPr>
        <p:sp>
          <p:nvSpPr>
            <p:cNvPr id="4" name="object 4" descr=""/>
            <p:cNvSpPr/>
            <p:nvPr/>
          </p:nvSpPr>
          <p:spPr>
            <a:xfrm>
              <a:off x="3009782" y="859477"/>
              <a:ext cx="12831445" cy="9219565"/>
            </a:xfrm>
            <a:custGeom>
              <a:avLst/>
              <a:gdLst/>
              <a:ahLst/>
              <a:cxnLst/>
              <a:rect l="l" t="t" r="r" b="b"/>
              <a:pathLst>
                <a:path w="12831444" h="9219565">
                  <a:moveTo>
                    <a:pt x="12830836" y="0"/>
                  </a:moveTo>
                  <a:lnTo>
                    <a:pt x="12830836" y="9219300"/>
                  </a:lnTo>
                  <a:lnTo>
                    <a:pt x="0" y="9219300"/>
                  </a:lnTo>
                  <a:lnTo>
                    <a:pt x="0" y="0"/>
                  </a:lnTo>
                  <a:lnTo>
                    <a:pt x="12830836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360706" y="1181867"/>
              <a:ext cx="12129135" cy="8577580"/>
            </a:xfrm>
            <a:custGeom>
              <a:avLst/>
              <a:gdLst/>
              <a:ahLst/>
              <a:cxnLst/>
              <a:rect l="l" t="t" r="r" b="b"/>
              <a:pathLst>
                <a:path w="12129135" h="8577580">
                  <a:moveTo>
                    <a:pt x="12128987" y="0"/>
                  </a:moveTo>
                  <a:lnTo>
                    <a:pt x="12128987" y="8577120"/>
                  </a:lnTo>
                  <a:lnTo>
                    <a:pt x="0" y="8577120"/>
                  </a:lnTo>
                  <a:lnTo>
                    <a:pt x="0" y="0"/>
                  </a:lnTo>
                  <a:lnTo>
                    <a:pt x="12128987" y="0"/>
                  </a:lnTo>
                  <a:close/>
                </a:path>
              </a:pathLst>
            </a:custGeom>
            <a:solidFill>
              <a:srgbClr val="B1AB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360706" y="859478"/>
              <a:ext cx="12620625" cy="9219565"/>
            </a:xfrm>
            <a:custGeom>
              <a:avLst/>
              <a:gdLst/>
              <a:ahLst/>
              <a:cxnLst/>
              <a:rect l="l" t="t" r="r" b="b"/>
              <a:pathLst>
                <a:path w="12620625" h="9219565">
                  <a:moveTo>
                    <a:pt x="140369" y="322389"/>
                  </a:moveTo>
                  <a:lnTo>
                    <a:pt x="140369" y="8899510"/>
                  </a:lnTo>
                  <a:lnTo>
                    <a:pt x="0" y="8899510"/>
                  </a:lnTo>
                  <a:lnTo>
                    <a:pt x="0" y="322389"/>
                  </a:lnTo>
                  <a:lnTo>
                    <a:pt x="140369" y="322389"/>
                  </a:lnTo>
                  <a:close/>
                </a:path>
                <a:path w="12620625" h="9219565">
                  <a:moveTo>
                    <a:pt x="12620281" y="72797"/>
                  </a:moveTo>
                  <a:lnTo>
                    <a:pt x="12620281" y="9146502"/>
                  </a:lnTo>
                  <a:lnTo>
                    <a:pt x="12479912" y="9219299"/>
                  </a:lnTo>
                  <a:lnTo>
                    <a:pt x="12479912" y="0"/>
                  </a:lnTo>
                  <a:lnTo>
                    <a:pt x="12620281" y="72797"/>
                  </a:lnTo>
                  <a:close/>
                </a:path>
              </a:pathLst>
            </a:custGeom>
            <a:solidFill>
              <a:srgbClr val="F166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996785" y="841279"/>
              <a:ext cx="13000355" cy="9258300"/>
            </a:xfrm>
            <a:custGeom>
              <a:avLst/>
              <a:gdLst/>
              <a:ahLst/>
              <a:cxnLst/>
              <a:rect l="l" t="t" r="r" b="b"/>
              <a:pathLst>
                <a:path w="13000355" h="9258300">
                  <a:moveTo>
                    <a:pt x="12999800" y="83197"/>
                  </a:moveTo>
                  <a:lnTo>
                    <a:pt x="12999800" y="9172501"/>
                  </a:lnTo>
                  <a:lnTo>
                    <a:pt x="12859430" y="9245298"/>
                  </a:lnTo>
                  <a:lnTo>
                    <a:pt x="12859430" y="9250498"/>
                  </a:lnTo>
                  <a:lnTo>
                    <a:pt x="12849033" y="9250498"/>
                  </a:lnTo>
                  <a:lnTo>
                    <a:pt x="12833436" y="9258298"/>
                  </a:lnTo>
                  <a:lnTo>
                    <a:pt x="12833436" y="9250498"/>
                  </a:lnTo>
                  <a:lnTo>
                    <a:pt x="0" y="9250498"/>
                  </a:lnTo>
                  <a:lnTo>
                    <a:pt x="0" y="7799"/>
                  </a:lnTo>
                  <a:lnTo>
                    <a:pt x="23394" y="7799"/>
                  </a:lnTo>
                  <a:lnTo>
                    <a:pt x="23394" y="9227099"/>
                  </a:lnTo>
                  <a:lnTo>
                    <a:pt x="12830836" y="9227099"/>
                  </a:lnTo>
                  <a:lnTo>
                    <a:pt x="12830836" y="0"/>
                  </a:lnTo>
                  <a:lnTo>
                    <a:pt x="12846433" y="7799"/>
                  </a:lnTo>
                  <a:lnTo>
                    <a:pt x="12846433" y="5199"/>
                  </a:lnTo>
                  <a:lnTo>
                    <a:pt x="12856831" y="5199"/>
                  </a:lnTo>
                  <a:lnTo>
                    <a:pt x="12856831" y="9219299"/>
                  </a:lnTo>
                  <a:lnTo>
                    <a:pt x="12973806" y="9159501"/>
                  </a:lnTo>
                  <a:lnTo>
                    <a:pt x="12973806" y="69716"/>
                  </a:lnTo>
                  <a:lnTo>
                    <a:pt x="12999800" y="83197"/>
                  </a:lnTo>
                  <a:close/>
                </a:path>
                <a:path w="13000355" h="9258300">
                  <a:moveTo>
                    <a:pt x="12830836" y="7799"/>
                  </a:moveTo>
                  <a:lnTo>
                    <a:pt x="12830836" y="31197"/>
                  </a:lnTo>
                  <a:lnTo>
                    <a:pt x="23394" y="31197"/>
                  </a:lnTo>
                  <a:lnTo>
                    <a:pt x="23394" y="7799"/>
                  </a:lnTo>
                  <a:lnTo>
                    <a:pt x="12830836" y="7799"/>
                  </a:lnTo>
                  <a:close/>
                </a:path>
                <a:path w="13000355" h="9258300">
                  <a:moveTo>
                    <a:pt x="12503307" y="327588"/>
                  </a:moveTo>
                  <a:lnTo>
                    <a:pt x="12503307" y="8928109"/>
                  </a:lnTo>
                  <a:lnTo>
                    <a:pt x="353523" y="8928109"/>
                  </a:lnTo>
                  <a:lnTo>
                    <a:pt x="353523" y="327588"/>
                  </a:lnTo>
                  <a:lnTo>
                    <a:pt x="376918" y="327588"/>
                  </a:lnTo>
                  <a:lnTo>
                    <a:pt x="376918" y="8904709"/>
                  </a:lnTo>
                  <a:lnTo>
                    <a:pt x="491294" y="8904709"/>
                  </a:lnTo>
                  <a:lnTo>
                    <a:pt x="491294" y="327588"/>
                  </a:lnTo>
                  <a:lnTo>
                    <a:pt x="517288" y="327588"/>
                  </a:lnTo>
                  <a:lnTo>
                    <a:pt x="517288" y="8904709"/>
                  </a:lnTo>
                  <a:lnTo>
                    <a:pt x="12479912" y="8904709"/>
                  </a:lnTo>
                  <a:lnTo>
                    <a:pt x="12479912" y="327588"/>
                  </a:lnTo>
                  <a:lnTo>
                    <a:pt x="12503307" y="327588"/>
                  </a:lnTo>
                  <a:close/>
                </a:path>
                <a:path w="13000355" h="9258300">
                  <a:moveTo>
                    <a:pt x="491294" y="327588"/>
                  </a:moveTo>
                  <a:lnTo>
                    <a:pt x="491294" y="353587"/>
                  </a:lnTo>
                  <a:lnTo>
                    <a:pt x="376918" y="353587"/>
                  </a:lnTo>
                  <a:lnTo>
                    <a:pt x="376918" y="327588"/>
                  </a:lnTo>
                  <a:lnTo>
                    <a:pt x="491294" y="327588"/>
                  </a:lnTo>
                  <a:close/>
                </a:path>
                <a:path w="13000355" h="9258300">
                  <a:moveTo>
                    <a:pt x="12479912" y="327588"/>
                  </a:moveTo>
                  <a:lnTo>
                    <a:pt x="12479912" y="353587"/>
                  </a:lnTo>
                  <a:lnTo>
                    <a:pt x="517288" y="353587"/>
                  </a:lnTo>
                  <a:lnTo>
                    <a:pt x="517288" y="327588"/>
                  </a:lnTo>
                  <a:lnTo>
                    <a:pt x="12479912" y="327588"/>
                  </a:lnTo>
                  <a:close/>
                </a:path>
                <a:path w="13000355" h="9258300">
                  <a:moveTo>
                    <a:pt x="12973806" y="69716"/>
                  </a:moveTo>
                  <a:lnTo>
                    <a:pt x="12973806" y="98796"/>
                  </a:lnTo>
                  <a:lnTo>
                    <a:pt x="12856831" y="38997"/>
                  </a:lnTo>
                  <a:lnTo>
                    <a:pt x="12856831" y="5199"/>
                  </a:lnTo>
                  <a:lnTo>
                    <a:pt x="12859430" y="5199"/>
                  </a:lnTo>
                  <a:lnTo>
                    <a:pt x="12859430" y="10399"/>
                  </a:lnTo>
                  <a:lnTo>
                    <a:pt x="12973806" y="69716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6636372" y="4612225"/>
            <a:ext cx="1651635" cy="5674995"/>
            <a:chOff x="16636372" y="4612225"/>
            <a:chExt cx="1651635" cy="5674995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8739" y="4612225"/>
              <a:ext cx="1539261" cy="507419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6636372" y="5953776"/>
              <a:ext cx="1651635" cy="4333240"/>
            </a:xfrm>
            <a:custGeom>
              <a:avLst/>
              <a:gdLst/>
              <a:ahLst/>
              <a:cxnLst/>
              <a:rect l="l" t="t" r="r" b="b"/>
              <a:pathLst>
                <a:path w="1651634" h="4333240">
                  <a:moveTo>
                    <a:pt x="1191054" y="3826964"/>
                  </a:moveTo>
                  <a:lnTo>
                    <a:pt x="642050" y="3587452"/>
                  </a:lnTo>
                  <a:lnTo>
                    <a:pt x="864887" y="3677033"/>
                  </a:lnTo>
                  <a:lnTo>
                    <a:pt x="1027248" y="3721907"/>
                  </a:lnTo>
                  <a:lnTo>
                    <a:pt x="1090053" y="3734176"/>
                  </a:lnTo>
                  <a:lnTo>
                    <a:pt x="1174375" y="3712581"/>
                  </a:lnTo>
                  <a:lnTo>
                    <a:pt x="1192319" y="3729650"/>
                  </a:lnTo>
                  <a:lnTo>
                    <a:pt x="1205827" y="3745975"/>
                  </a:lnTo>
                  <a:lnTo>
                    <a:pt x="1214587" y="3761179"/>
                  </a:lnTo>
                  <a:lnTo>
                    <a:pt x="1218285" y="3774890"/>
                  </a:lnTo>
                  <a:lnTo>
                    <a:pt x="1191054" y="3826964"/>
                  </a:lnTo>
                  <a:close/>
                </a:path>
                <a:path w="1651634" h="4333240">
                  <a:moveTo>
                    <a:pt x="10530" y="4333223"/>
                  </a:moveTo>
                  <a:lnTo>
                    <a:pt x="0" y="4320922"/>
                  </a:lnTo>
                  <a:lnTo>
                    <a:pt x="285073" y="3367759"/>
                  </a:lnTo>
                  <a:lnTo>
                    <a:pt x="298198" y="3363273"/>
                  </a:lnTo>
                  <a:lnTo>
                    <a:pt x="315405" y="3361161"/>
                  </a:lnTo>
                  <a:lnTo>
                    <a:pt x="336549" y="3361482"/>
                  </a:lnTo>
                  <a:lnTo>
                    <a:pt x="361488" y="3364291"/>
                  </a:lnTo>
                  <a:lnTo>
                    <a:pt x="397819" y="3441061"/>
                  </a:lnTo>
                  <a:lnTo>
                    <a:pt x="642050" y="3587452"/>
                  </a:lnTo>
                  <a:lnTo>
                    <a:pt x="1191054" y="3826964"/>
                  </a:lnTo>
                  <a:lnTo>
                    <a:pt x="926316" y="4333223"/>
                  </a:lnTo>
                  <a:lnTo>
                    <a:pt x="10530" y="4333223"/>
                  </a:lnTo>
                  <a:close/>
                </a:path>
                <a:path w="1651634" h="4333240">
                  <a:moveTo>
                    <a:pt x="1651628" y="673680"/>
                  </a:moveTo>
                  <a:lnTo>
                    <a:pt x="1627302" y="630100"/>
                  </a:lnTo>
                  <a:lnTo>
                    <a:pt x="1607024" y="586314"/>
                  </a:lnTo>
                  <a:lnTo>
                    <a:pt x="1590099" y="541453"/>
                  </a:lnTo>
                  <a:lnTo>
                    <a:pt x="1576542" y="495727"/>
                  </a:lnTo>
                  <a:lnTo>
                    <a:pt x="1566369" y="449346"/>
                  </a:lnTo>
                  <a:lnTo>
                    <a:pt x="1559595" y="402520"/>
                  </a:lnTo>
                  <a:lnTo>
                    <a:pt x="1556236" y="355461"/>
                  </a:lnTo>
                  <a:lnTo>
                    <a:pt x="1556306" y="308378"/>
                  </a:lnTo>
                  <a:lnTo>
                    <a:pt x="1559821" y="261481"/>
                  </a:lnTo>
                  <a:lnTo>
                    <a:pt x="1566796" y="214982"/>
                  </a:lnTo>
                  <a:lnTo>
                    <a:pt x="1577247" y="169091"/>
                  </a:lnTo>
                  <a:lnTo>
                    <a:pt x="1591189" y="124017"/>
                  </a:lnTo>
                  <a:lnTo>
                    <a:pt x="1608637" y="79971"/>
                  </a:lnTo>
                  <a:lnTo>
                    <a:pt x="1629606" y="37164"/>
                  </a:lnTo>
                  <a:lnTo>
                    <a:pt x="1651628" y="0"/>
                  </a:lnTo>
                  <a:lnTo>
                    <a:pt x="1651628" y="127458"/>
                  </a:lnTo>
                  <a:lnTo>
                    <a:pt x="1640162" y="158666"/>
                  </a:lnTo>
                  <a:lnTo>
                    <a:pt x="1628065" y="201471"/>
                  </a:lnTo>
                  <a:lnTo>
                    <a:pt x="1618963" y="246236"/>
                  </a:lnTo>
                  <a:lnTo>
                    <a:pt x="1613148" y="293422"/>
                  </a:lnTo>
                  <a:lnTo>
                    <a:pt x="1611480" y="340262"/>
                  </a:lnTo>
                  <a:lnTo>
                    <a:pt x="1613796" y="386585"/>
                  </a:lnTo>
                  <a:lnTo>
                    <a:pt x="1619933" y="432218"/>
                  </a:lnTo>
                  <a:lnTo>
                    <a:pt x="1629729" y="476992"/>
                  </a:lnTo>
                  <a:lnTo>
                    <a:pt x="1643022" y="520736"/>
                  </a:lnTo>
                  <a:lnTo>
                    <a:pt x="1651628" y="542754"/>
                  </a:lnTo>
                  <a:lnTo>
                    <a:pt x="1651628" y="673680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807819" y="4949911"/>
              <a:ext cx="1480185" cy="5337175"/>
            </a:xfrm>
            <a:custGeom>
              <a:avLst/>
              <a:gdLst/>
              <a:ahLst/>
              <a:cxnLst/>
              <a:rect l="l" t="t" r="r" b="b"/>
              <a:pathLst>
                <a:path w="1480184" h="5337175">
                  <a:moveTo>
                    <a:pt x="742227" y="3764102"/>
                  </a:moveTo>
                  <a:lnTo>
                    <a:pt x="421444" y="3611900"/>
                  </a:lnTo>
                  <a:lnTo>
                    <a:pt x="296576" y="3547786"/>
                  </a:lnTo>
                  <a:lnTo>
                    <a:pt x="379657" y="3289603"/>
                  </a:lnTo>
                  <a:lnTo>
                    <a:pt x="564075" y="2717841"/>
                  </a:lnTo>
                  <a:lnTo>
                    <a:pt x="752593" y="2136682"/>
                  </a:lnTo>
                  <a:lnTo>
                    <a:pt x="847971" y="1850310"/>
                  </a:lnTo>
                  <a:lnTo>
                    <a:pt x="1368343" y="2116418"/>
                  </a:lnTo>
                  <a:lnTo>
                    <a:pt x="1480181" y="2165209"/>
                  </a:lnTo>
                  <a:lnTo>
                    <a:pt x="1480181" y="4039042"/>
                  </a:lnTo>
                  <a:lnTo>
                    <a:pt x="1178194" y="3944187"/>
                  </a:lnTo>
                  <a:lnTo>
                    <a:pt x="742227" y="3764102"/>
                  </a:lnTo>
                  <a:close/>
                </a:path>
                <a:path w="1480184" h="5337175">
                  <a:moveTo>
                    <a:pt x="1480181" y="2165209"/>
                  </a:moveTo>
                  <a:lnTo>
                    <a:pt x="1368343" y="2116418"/>
                  </a:lnTo>
                  <a:lnTo>
                    <a:pt x="1480181" y="2164302"/>
                  </a:lnTo>
                  <a:lnTo>
                    <a:pt x="1480181" y="2165209"/>
                  </a:lnTo>
                  <a:close/>
                </a:path>
                <a:path w="1480184" h="5337175">
                  <a:moveTo>
                    <a:pt x="13714" y="5246285"/>
                  </a:moveTo>
                  <a:lnTo>
                    <a:pt x="2563" y="5238882"/>
                  </a:lnTo>
                  <a:lnTo>
                    <a:pt x="0" y="5225706"/>
                  </a:lnTo>
                  <a:lnTo>
                    <a:pt x="13219" y="5178726"/>
                  </a:lnTo>
                  <a:lnTo>
                    <a:pt x="27053" y="5131874"/>
                  </a:lnTo>
                  <a:lnTo>
                    <a:pt x="41481" y="5085156"/>
                  </a:lnTo>
                  <a:lnTo>
                    <a:pt x="56480" y="5038583"/>
                  </a:lnTo>
                  <a:lnTo>
                    <a:pt x="72030" y="4992161"/>
                  </a:lnTo>
                  <a:lnTo>
                    <a:pt x="88110" y="4945900"/>
                  </a:lnTo>
                  <a:lnTo>
                    <a:pt x="104698" y="4899808"/>
                  </a:lnTo>
                  <a:lnTo>
                    <a:pt x="121773" y="4853893"/>
                  </a:lnTo>
                  <a:lnTo>
                    <a:pt x="139313" y="4808164"/>
                  </a:lnTo>
                  <a:lnTo>
                    <a:pt x="157298" y="4762628"/>
                  </a:lnTo>
                  <a:lnTo>
                    <a:pt x="175706" y="4717295"/>
                  </a:lnTo>
                  <a:lnTo>
                    <a:pt x="194516" y="4672172"/>
                  </a:lnTo>
                  <a:lnTo>
                    <a:pt x="205939" y="4661449"/>
                  </a:lnTo>
                  <a:lnTo>
                    <a:pt x="220323" y="4662489"/>
                  </a:lnTo>
                  <a:lnTo>
                    <a:pt x="230869" y="4672325"/>
                  </a:lnTo>
                  <a:lnTo>
                    <a:pt x="230778" y="4687992"/>
                  </a:lnTo>
                  <a:lnTo>
                    <a:pt x="210392" y="4737159"/>
                  </a:lnTo>
                  <a:lnTo>
                    <a:pt x="190667" y="4786449"/>
                  </a:lnTo>
                  <a:lnTo>
                    <a:pt x="171562" y="4835866"/>
                  </a:lnTo>
                  <a:lnTo>
                    <a:pt x="153035" y="4885414"/>
                  </a:lnTo>
                  <a:lnTo>
                    <a:pt x="135044" y="4935100"/>
                  </a:lnTo>
                  <a:lnTo>
                    <a:pt x="117546" y="4984926"/>
                  </a:lnTo>
                  <a:lnTo>
                    <a:pt x="100499" y="5034898"/>
                  </a:lnTo>
                  <a:lnTo>
                    <a:pt x="83863" y="5085020"/>
                  </a:lnTo>
                  <a:lnTo>
                    <a:pt x="67593" y="5135296"/>
                  </a:lnTo>
                  <a:lnTo>
                    <a:pt x="51649" y="5185731"/>
                  </a:lnTo>
                  <a:lnTo>
                    <a:pt x="35989" y="5236331"/>
                  </a:lnTo>
                  <a:lnTo>
                    <a:pt x="27006" y="5246055"/>
                  </a:lnTo>
                  <a:lnTo>
                    <a:pt x="13714" y="5246285"/>
                  </a:lnTo>
                  <a:close/>
                </a:path>
                <a:path w="1480184" h="5337175">
                  <a:moveTo>
                    <a:pt x="195154" y="5263252"/>
                  </a:moveTo>
                  <a:lnTo>
                    <a:pt x="186408" y="5255153"/>
                  </a:lnTo>
                  <a:lnTo>
                    <a:pt x="186902" y="5242518"/>
                  </a:lnTo>
                  <a:lnTo>
                    <a:pt x="209112" y="5194749"/>
                  </a:lnTo>
                  <a:lnTo>
                    <a:pt x="231037" y="5146917"/>
                  </a:lnTo>
                  <a:lnTo>
                    <a:pt x="252676" y="5099006"/>
                  </a:lnTo>
                  <a:lnTo>
                    <a:pt x="274029" y="5051001"/>
                  </a:lnTo>
                  <a:lnTo>
                    <a:pt x="295096" y="5002885"/>
                  </a:lnTo>
                  <a:lnTo>
                    <a:pt x="315874" y="4954644"/>
                  </a:lnTo>
                  <a:lnTo>
                    <a:pt x="336363" y="4906262"/>
                  </a:lnTo>
                  <a:lnTo>
                    <a:pt x="356563" y="4857723"/>
                  </a:lnTo>
                  <a:lnTo>
                    <a:pt x="376472" y="4809012"/>
                  </a:lnTo>
                  <a:lnTo>
                    <a:pt x="396090" y="4760112"/>
                  </a:lnTo>
                  <a:lnTo>
                    <a:pt x="403865" y="4752795"/>
                  </a:lnTo>
                  <a:lnTo>
                    <a:pt x="413722" y="4753526"/>
                  </a:lnTo>
                  <a:lnTo>
                    <a:pt x="421162" y="4760342"/>
                  </a:lnTo>
                  <a:lnTo>
                    <a:pt x="421687" y="4771279"/>
                  </a:lnTo>
                  <a:lnTo>
                    <a:pt x="402707" y="4820457"/>
                  </a:lnTo>
                  <a:lnTo>
                    <a:pt x="383422" y="4869441"/>
                  </a:lnTo>
                  <a:lnTo>
                    <a:pt x="363822" y="4918242"/>
                  </a:lnTo>
                  <a:lnTo>
                    <a:pt x="343893" y="4966869"/>
                  </a:lnTo>
                  <a:lnTo>
                    <a:pt x="323625" y="5015332"/>
                  </a:lnTo>
                  <a:lnTo>
                    <a:pt x="303005" y="5063642"/>
                  </a:lnTo>
                  <a:lnTo>
                    <a:pt x="282021" y="5111808"/>
                  </a:lnTo>
                  <a:lnTo>
                    <a:pt x="260661" y="5159841"/>
                  </a:lnTo>
                  <a:lnTo>
                    <a:pt x="238912" y="5207750"/>
                  </a:lnTo>
                  <a:lnTo>
                    <a:pt x="216765" y="5255546"/>
                  </a:lnTo>
                  <a:lnTo>
                    <a:pt x="207239" y="5264241"/>
                  </a:lnTo>
                  <a:lnTo>
                    <a:pt x="195154" y="5263252"/>
                  </a:lnTo>
                  <a:close/>
                </a:path>
                <a:path w="1480184" h="5337175">
                  <a:moveTo>
                    <a:pt x="326311" y="5337088"/>
                  </a:moveTo>
                  <a:lnTo>
                    <a:pt x="348720" y="5274921"/>
                  </a:lnTo>
                  <a:lnTo>
                    <a:pt x="367566" y="5227417"/>
                  </a:lnTo>
                  <a:lnTo>
                    <a:pt x="387468" y="5180162"/>
                  </a:lnTo>
                  <a:lnTo>
                    <a:pt x="408220" y="5133136"/>
                  </a:lnTo>
                  <a:lnTo>
                    <a:pt x="429617" y="5086322"/>
                  </a:lnTo>
                  <a:lnTo>
                    <a:pt x="451455" y="5039700"/>
                  </a:lnTo>
                  <a:lnTo>
                    <a:pt x="473532" y="4993252"/>
                  </a:lnTo>
                  <a:lnTo>
                    <a:pt x="495645" y="4946962"/>
                  </a:lnTo>
                  <a:lnTo>
                    <a:pt x="517592" y="4900810"/>
                  </a:lnTo>
                  <a:lnTo>
                    <a:pt x="539170" y="4854780"/>
                  </a:lnTo>
                  <a:lnTo>
                    <a:pt x="560176" y="4808853"/>
                  </a:lnTo>
                  <a:lnTo>
                    <a:pt x="567934" y="4801528"/>
                  </a:lnTo>
                  <a:lnTo>
                    <a:pt x="577674" y="4802208"/>
                  </a:lnTo>
                  <a:lnTo>
                    <a:pt x="584798" y="4808886"/>
                  </a:lnTo>
                  <a:lnTo>
                    <a:pt x="584706" y="4819554"/>
                  </a:lnTo>
                  <a:lnTo>
                    <a:pt x="565321" y="4866213"/>
                  </a:lnTo>
                  <a:lnTo>
                    <a:pt x="546233" y="4913394"/>
                  </a:lnTo>
                  <a:lnTo>
                    <a:pt x="527292" y="4960947"/>
                  </a:lnTo>
                  <a:lnTo>
                    <a:pt x="508347" y="5008723"/>
                  </a:lnTo>
                  <a:lnTo>
                    <a:pt x="489244" y="5056571"/>
                  </a:lnTo>
                  <a:lnTo>
                    <a:pt x="469833" y="5104343"/>
                  </a:lnTo>
                  <a:lnTo>
                    <a:pt x="450158" y="5151432"/>
                  </a:lnTo>
                  <a:lnTo>
                    <a:pt x="429479" y="5199054"/>
                  </a:lnTo>
                  <a:lnTo>
                    <a:pt x="408237" y="5245696"/>
                  </a:lnTo>
                  <a:lnTo>
                    <a:pt x="386088" y="5291665"/>
                  </a:lnTo>
                  <a:lnTo>
                    <a:pt x="363008" y="5336599"/>
                  </a:lnTo>
                  <a:lnTo>
                    <a:pt x="362738" y="5337088"/>
                  </a:lnTo>
                  <a:lnTo>
                    <a:pt x="326311" y="5337088"/>
                  </a:lnTo>
                  <a:close/>
                </a:path>
                <a:path w="1480184" h="5337175">
                  <a:moveTo>
                    <a:pt x="484074" y="5337088"/>
                  </a:moveTo>
                  <a:lnTo>
                    <a:pt x="518479" y="5256966"/>
                  </a:lnTo>
                  <a:lnTo>
                    <a:pt x="539378" y="5211929"/>
                  </a:lnTo>
                  <a:lnTo>
                    <a:pt x="560982" y="5167112"/>
                  </a:lnTo>
                  <a:lnTo>
                    <a:pt x="583076" y="5122508"/>
                  </a:lnTo>
                  <a:lnTo>
                    <a:pt x="605441" y="5078111"/>
                  </a:lnTo>
                  <a:lnTo>
                    <a:pt x="627860" y="5033913"/>
                  </a:lnTo>
                  <a:lnTo>
                    <a:pt x="650116" y="4989909"/>
                  </a:lnTo>
                  <a:lnTo>
                    <a:pt x="671990" y="4946091"/>
                  </a:lnTo>
                  <a:lnTo>
                    <a:pt x="693266" y="4902452"/>
                  </a:lnTo>
                  <a:lnTo>
                    <a:pt x="701619" y="4894674"/>
                  </a:lnTo>
                  <a:lnTo>
                    <a:pt x="712180" y="4895473"/>
                  </a:lnTo>
                  <a:lnTo>
                    <a:pt x="719950" y="4902671"/>
                  </a:lnTo>
                  <a:lnTo>
                    <a:pt x="719929" y="4914084"/>
                  </a:lnTo>
                  <a:lnTo>
                    <a:pt x="700021" y="4958320"/>
                  </a:lnTo>
                  <a:lnTo>
                    <a:pt x="679989" y="5004017"/>
                  </a:lnTo>
                  <a:lnTo>
                    <a:pt x="660344" y="5049572"/>
                  </a:lnTo>
                  <a:lnTo>
                    <a:pt x="640715" y="5095333"/>
                  </a:lnTo>
                  <a:lnTo>
                    <a:pt x="621724" y="5139369"/>
                  </a:lnTo>
                  <a:lnTo>
                    <a:pt x="600905" y="5186909"/>
                  </a:lnTo>
                  <a:lnTo>
                    <a:pt x="580423" y="5232443"/>
                  </a:lnTo>
                  <a:lnTo>
                    <a:pt x="559356" y="5277620"/>
                  </a:lnTo>
                  <a:lnTo>
                    <a:pt x="537554" y="5322300"/>
                  </a:lnTo>
                  <a:lnTo>
                    <a:pt x="529936" y="5337088"/>
                  </a:lnTo>
                  <a:lnTo>
                    <a:pt x="484074" y="5337088"/>
                  </a:lnTo>
                  <a:close/>
                </a:path>
                <a:path w="1480184" h="5337175">
                  <a:moveTo>
                    <a:pt x="629111" y="5337088"/>
                  </a:moveTo>
                  <a:lnTo>
                    <a:pt x="648872" y="5295017"/>
                  </a:lnTo>
                  <a:lnTo>
                    <a:pt x="671623" y="5247322"/>
                  </a:lnTo>
                  <a:lnTo>
                    <a:pt x="694639" y="5199783"/>
                  </a:lnTo>
                  <a:lnTo>
                    <a:pt x="717911" y="5152390"/>
                  </a:lnTo>
                  <a:lnTo>
                    <a:pt x="741433" y="5105135"/>
                  </a:lnTo>
                  <a:lnTo>
                    <a:pt x="765196" y="5058007"/>
                  </a:lnTo>
                  <a:lnTo>
                    <a:pt x="789193" y="5010999"/>
                  </a:lnTo>
                  <a:lnTo>
                    <a:pt x="813417" y="4964101"/>
                  </a:lnTo>
                  <a:lnTo>
                    <a:pt x="837859" y="4917305"/>
                  </a:lnTo>
                  <a:lnTo>
                    <a:pt x="844981" y="4911666"/>
                  </a:lnTo>
                  <a:lnTo>
                    <a:pt x="853552" y="4912253"/>
                  </a:lnTo>
                  <a:lnTo>
                    <a:pt x="859343" y="4917575"/>
                  </a:lnTo>
                  <a:lnTo>
                    <a:pt x="858123" y="4926145"/>
                  </a:lnTo>
                  <a:lnTo>
                    <a:pt x="834273" y="4973229"/>
                  </a:lnTo>
                  <a:lnTo>
                    <a:pt x="810650" y="5020463"/>
                  </a:lnTo>
                  <a:lnTo>
                    <a:pt x="787238" y="5067829"/>
                  </a:lnTo>
                  <a:lnTo>
                    <a:pt x="764022" y="5115310"/>
                  </a:lnTo>
                  <a:lnTo>
                    <a:pt x="740987" y="5162886"/>
                  </a:lnTo>
                  <a:lnTo>
                    <a:pt x="718118" y="5210541"/>
                  </a:lnTo>
                  <a:lnTo>
                    <a:pt x="695401" y="5258256"/>
                  </a:lnTo>
                  <a:lnTo>
                    <a:pt x="672819" y="5306013"/>
                  </a:lnTo>
                  <a:lnTo>
                    <a:pt x="658212" y="5337088"/>
                  </a:lnTo>
                  <a:lnTo>
                    <a:pt x="629111" y="5337088"/>
                  </a:lnTo>
                  <a:close/>
                </a:path>
                <a:path w="1480184" h="5337175">
                  <a:moveTo>
                    <a:pt x="1070209" y="769370"/>
                  </a:moveTo>
                  <a:lnTo>
                    <a:pt x="1041321" y="737829"/>
                  </a:lnTo>
                  <a:lnTo>
                    <a:pt x="1024353" y="694686"/>
                  </a:lnTo>
                  <a:lnTo>
                    <a:pt x="1017268" y="650677"/>
                  </a:lnTo>
                  <a:lnTo>
                    <a:pt x="1018137" y="606178"/>
                  </a:lnTo>
                  <a:lnTo>
                    <a:pt x="1025027" y="561564"/>
                  </a:lnTo>
                  <a:lnTo>
                    <a:pt x="1036007" y="517212"/>
                  </a:lnTo>
                  <a:lnTo>
                    <a:pt x="1044749" y="469935"/>
                  </a:lnTo>
                  <a:lnTo>
                    <a:pt x="1055234" y="423046"/>
                  </a:lnTo>
                  <a:lnTo>
                    <a:pt x="1067507" y="376634"/>
                  </a:lnTo>
                  <a:lnTo>
                    <a:pt x="1081616" y="330788"/>
                  </a:lnTo>
                  <a:lnTo>
                    <a:pt x="1097608" y="285598"/>
                  </a:lnTo>
                  <a:lnTo>
                    <a:pt x="1115530" y="241153"/>
                  </a:lnTo>
                  <a:lnTo>
                    <a:pt x="1135429" y="197542"/>
                  </a:lnTo>
                  <a:lnTo>
                    <a:pt x="1157352" y="154853"/>
                  </a:lnTo>
                  <a:lnTo>
                    <a:pt x="1181346" y="113177"/>
                  </a:lnTo>
                  <a:lnTo>
                    <a:pt x="1207457" y="72602"/>
                  </a:lnTo>
                  <a:lnTo>
                    <a:pt x="1235733" y="33217"/>
                  </a:lnTo>
                  <a:lnTo>
                    <a:pt x="1270067" y="4944"/>
                  </a:lnTo>
                  <a:lnTo>
                    <a:pt x="1306883" y="0"/>
                  </a:lnTo>
                  <a:lnTo>
                    <a:pt x="1341203" y="13709"/>
                  </a:lnTo>
                  <a:lnTo>
                    <a:pt x="1368050" y="41398"/>
                  </a:lnTo>
                  <a:lnTo>
                    <a:pt x="1382444" y="78390"/>
                  </a:lnTo>
                  <a:lnTo>
                    <a:pt x="1379409" y="120012"/>
                  </a:lnTo>
                  <a:lnTo>
                    <a:pt x="1365069" y="171957"/>
                  </a:lnTo>
                  <a:lnTo>
                    <a:pt x="1353309" y="224779"/>
                  </a:lnTo>
                  <a:lnTo>
                    <a:pt x="1332290" y="331480"/>
                  </a:lnTo>
                  <a:lnTo>
                    <a:pt x="1320414" y="384570"/>
                  </a:lnTo>
                  <a:lnTo>
                    <a:pt x="1305881" y="436958"/>
                  </a:lnTo>
                  <a:lnTo>
                    <a:pt x="1290413" y="481746"/>
                  </a:lnTo>
                  <a:lnTo>
                    <a:pt x="1273077" y="525520"/>
                  </a:lnTo>
                  <a:lnTo>
                    <a:pt x="1254375" y="568609"/>
                  </a:lnTo>
                  <a:lnTo>
                    <a:pt x="1234807" y="611343"/>
                  </a:lnTo>
                  <a:lnTo>
                    <a:pt x="1214872" y="654049"/>
                  </a:lnTo>
                  <a:lnTo>
                    <a:pt x="1195072" y="697059"/>
                  </a:lnTo>
                  <a:lnTo>
                    <a:pt x="1175907" y="740701"/>
                  </a:lnTo>
                  <a:lnTo>
                    <a:pt x="1147206" y="774207"/>
                  </a:lnTo>
                  <a:lnTo>
                    <a:pt x="1108738" y="782630"/>
                  </a:lnTo>
                  <a:lnTo>
                    <a:pt x="1070209" y="769370"/>
                  </a:lnTo>
                  <a:close/>
                </a:path>
                <a:path w="1480184" h="5337175">
                  <a:moveTo>
                    <a:pt x="1018817" y="1103687"/>
                  </a:moveTo>
                  <a:lnTo>
                    <a:pt x="987851" y="1080639"/>
                  </a:lnTo>
                  <a:lnTo>
                    <a:pt x="975504" y="1046557"/>
                  </a:lnTo>
                  <a:lnTo>
                    <a:pt x="977081" y="1007841"/>
                  </a:lnTo>
                  <a:lnTo>
                    <a:pt x="987886" y="970890"/>
                  </a:lnTo>
                  <a:lnTo>
                    <a:pt x="1013971" y="941454"/>
                  </a:lnTo>
                  <a:lnTo>
                    <a:pt x="1048908" y="936287"/>
                  </a:lnTo>
                  <a:lnTo>
                    <a:pt x="1081894" y="950678"/>
                  </a:lnTo>
                  <a:lnTo>
                    <a:pt x="1102126" y="979913"/>
                  </a:lnTo>
                  <a:lnTo>
                    <a:pt x="1098805" y="1019281"/>
                  </a:lnTo>
                  <a:lnTo>
                    <a:pt x="1094801" y="1032368"/>
                  </a:lnTo>
                  <a:lnTo>
                    <a:pt x="1091325" y="1048065"/>
                  </a:lnTo>
                  <a:lnTo>
                    <a:pt x="1067263" y="1094125"/>
                  </a:lnTo>
                  <a:lnTo>
                    <a:pt x="1036872" y="1107043"/>
                  </a:lnTo>
                  <a:lnTo>
                    <a:pt x="1018817" y="1103687"/>
                  </a:lnTo>
                  <a:close/>
                </a:path>
                <a:path w="1480184" h="5337175">
                  <a:moveTo>
                    <a:pt x="151131" y="3905541"/>
                  </a:moveTo>
                  <a:lnTo>
                    <a:pt x="99786" y="3859185"/>
                  </a:lnTo>
                  <a:lnTo>
                    <a:pt x="83870" y="3811370"/>
                  </a:lnTo>
                  <a:lnTo>
                    <a:pt x="79725" y="3794590"/>
                  </a:lnTo>
                  <a:lnTo>
                    <a:pt x="76272" y="3786182"/>
                  </a:lnTo>
                  <a:lnTo>
                    <a:pt x="73893" y="3777767"/>
                  </a:lnTo>
                  <a:lnTo>
                    <a:pt x="72688" y="3769389"/>
                  </a:lnTo>
                  <a:lnTo>
                    <a:pt x="72758" y="3761090"/>
                  </a:lnTo>
                  <a:lnTo>
                    <a:pt x="91702" y="3707482"/>
                  </a:lnTo>
                  <a:lnTo>
                    <a:pt x="140957" y="3680425"/>
                  </a:lnTo>
                  <a:lnTo>
                    <a:pt x="150788" y="3679716"/>
                  </a:lnTo>
                  <a:lnTo>
                    <a:pt x="160095" y="3680207"/>
                  </a:lnTo>
                  <a:lnTo>
                    <a:pt x="216551" y="3702158"/>
                  </a:lnTo>
                  <a:lnTo>
                    <a:pt x="244886" y="3733521"/>
                  </a:lnTo>
                  <a:lnTo>
                    <a:pt x="260738" y="3773612"/>
                  </a:lnTo>
                  <a:lnTo>
                    <a:pt x="262703" y="3817163"/>
                  </a:lnTo>
                  <a:lnTo>
                    <a:pt x="249375" y="3858907"/>
                  </a:lnTo>
                  <a:lnTo>
                    <a:pt x="219350" y="3893579"/>
                  </a:lnTo>
                  <a:lnTo>
                    <a:pt x="185803" y="3907956"/>
                  </a:lnTo>
                  <a:lnTo>
                    <a:pt x="151131" y="3905541"/>
                  </a:lnTo>
                  <a:close/>
                </a:path>
                <a:path w="1480184" h="5337175">
                  <a:moveTo>
                    <a:pt x="326558" y="4463628"/>
                  </a:moveTo>
                  <a:lnTo>
                    <a:pt x="277766" y="4413665"/>
                  </a:lnTo>
                  <a:lnTo>
                    <a:pt x="253831" y="4371312"/>
                  </a:lnTo>
                  <a:lnTo>
                    <a:pt x="234674" y="4326049"/>
                  </a:lnTo>
                  <a:lnTo>
                    <a:pt x="219780" y="4278804"/>
                  </a:lnTo>
                  <a:lnTo>
                    <a:pt x="208631" y="4230507"/>
                  </a:lnTo>
                  <a:lnTo>
                    <a:pt x="200712" y="4182087"/>
                  </a:lnTo>
                  <a:lnTo>
                    <a:pt x="195505" y="4134473"/>
                  </a:lnTo>
                  <a:lnTo>
                    <a:pt x="205787" y="4103084"/>
                  </a:lnTo>
                  <a:lnTo>
                    <a:pt x="233472" y="4089640"/>
                  </a:lnTo>
                  <a:lnTo>
                    <a:pt x="262892" y="4096228"/>
                  </a:lnTo>
                  <a:lnTo>
                    <a:pt x="278376" y="4124936"/>
                  </a:lnTo>
                  <a:lnTo>
                    <a:pt x="285671" y="4176747"/>
                  </a:lnTo>
                  <a:lnTo>
                    <a:pt x="297073" y="4226824"/>
                  </a:lnTo>
                  <a:lnTo>
                    <a:pt x="311427" y="4275792"/>
                  </a:lnTo>
                  <a:lnTo>
                    <a:pt x="327579" y="4324275"/>
                  </a:lnTo>
                  <a:lnTo>
                    <a:pt x="344375" y="4372898"/>
                  </a:lnTo>
                  <a:lnTo>
                    <a:pt x="360662" y="4422285"/>
                  </a:lnTo>
                  <a:lnTo>
                    <a:pt x="360215" y="4445590"/>
                  </a:lnTo>
                  <a:lnTo>
                    <a:pt x="346573" y="4460401"/>
                  </a:lnTo>
                  <a:lnTo>
                    <a:pt x="326558" y="4463628"/>
                  </a:lnTo>
                  <a:close/>
                </a:path>
                <a:path w="1480184" h="5337175">
                  <a:moveTo>
                    <a:pt x="984340" y="1395370"/>
                  </a:moveTo>
                  <a:lnTo>
                    <a:pt x="958564" y="1375657"/>
                  </a:lnTo>
                  <a:lnTo>
                    <a:pt x="945963" y="1346522"/>
                  </a:lnTo>
                  <a:lnTo>
                    <a:pt x="941107" y="1316005"/>
                  </a:lnTo>
                  <a:lnTo>
                    <a:pt x="944445" y="1285256"/>
                  </a:lnTo>
                  <a:lnTo>
                    <a:pt x="956428" y="1255423"/>
                  </a:lnTo>
                  <a:lnTo>
                    <a:pt x="969644" y="1238680"/>
                  </a:lnTo>
                  <a:lnTo>
                    <a:pt x="986420" y="1227418"/>
                  </a:lnTo>
                  <a:lnTo>
                    <a:pt x="1005814" y="1223246"/>
                  </a:lnTo>
                  <a:lnTo>
                    <a:pt x="1026886" y="1227779"/>
                  </a:lnTo>
                  <a:lnTo>
                    <a:pt x="1043643" y="1239750"/>
                  </a:lnTo>
                  <a:lnTo>
                    <a:pt x="1055477" y="1257545"/>
                  </a:lnTo>
                  <a:lnTo>
                    <a:pt x="1059932" y="1278070"/>
                  </a:lnTo>
                  <a:lnTo>
                    <a:pt x="1054549" y="1298230"/>
                  </a:lnTo>
                  <a:lnTo>
                    <a:pt x="1049394" y="1308455"/>
                  </a:lnTo>
                  <a:lnTo>
                    <a:pt x="1047167" y="1317696"/>
                  </a:lnTo>
                  <a:lnTo>
                    <a:pt x="1047228" y="1327697"/>
                  </a:lnTo>
                  <a:lnTo>
                    <a:pt x="1048933" y="1340201"/>
                  </a:lnTo>
                  <a:lnTo>
                    <a:pt x="1041392" y="1371992"/>
                  </a:lnTo>
                  <a:lnTo>
                    <a:pt x="1015905" y="1392265"/>
                  </a:lnTo>
                  <a:lnTo>
                    <a:pt x="984340" y="1395370"/>
                  </a:lnTo>
                  <a:close/>
                </a:path>
              </a:pathLst>
            </a:custGeom>
            <a:solidFill>
              <a:srgbClr val="F1D8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7309863" y="4630933"/>
              <a:ext cx="978535" cy="5656580"/>
            </a:xfrm>
            <a:custGeom>
              <a:avLst/>
              <a:gdLst/>
              <a:ahLst/>
              <a:cxnLst/>
              <a:rect l="l" t="t" r="r" b="b"/>
              <a:pathLst>
                <a:path w="978534" h="5656580">
                  <a:moveTo>
                    <a:pt x="522785" y="26655"/>
                  </a:moveTo>
                  <a:lnTo>
                    <a:pt x="514741" y="18903"/>
                  </a:lnTo>
                  <a:lnTo>
                    <a:pt x="515452" y="8544"/>
                  </a:lnTo>
                  <a:lnTo>
                    <a:pt x="522736" y="577"/>
                  </a:lnTo>
                  <a:lnTo>
                    <a:pt x="534414" y="0"/>
                  </a:lnTo>
                  <a:lnTo>
                    <a:pt x="978137" y="158033"/>
                  </a:lnTo>
                  <a:lnTo>
                    <a:pt x="978137" y="188772"/>
                  </a:lnTo>
                  <a:lnTo>
                    <a:pt x="522785" y="26655"/>
                  </a:lnTo>
                  <a:close/>
                </a:path>
                <a:path w="978534" h="5656580">
                  <a:moveTo>
                    <a:pt x="734338" y="4796320"/>
                  </a:moveTo>
                  <a:lnTo>
                    <a:pt x="292140" y="4603403"/>
                  </a:lnTo>
                  <a:lnTo>
                    <a:pt x="337748" y="4622774"/>
                  </a:lnTo>
                  <a:lnTo>
                    <a:pt x="383690" y="4641337"/>
                  </a:lnTo>
                  <a:lnTo>
                    <a:pt x="429951" y="4659087"/>
                  </a:lnTo>
                  <a:lnTo>
                    <a:pt x="476518" y="4676019"/>
                  </a:lnTo>
                  <a:lnTo>
                    <a:pt x="523375" y="4692131"/>
                  </a:lnTo>
                  <a:lnTo>
                    <a:pt x="570510" y="4707416"/>
                  </a:lnTo>
                  <a:lnTo>
                    <a:pt x="617908" y="4721871"/>
                  </a:lnTo>
                  <a:lnTo>
                    <a:pt x="665555" y="4735491"/>
                  </a:lnTo>
                  <a:lnTo>
                    <a:pt x="713437" y="4748271"/>
                  </a:lnTo>
                  <a:lnTo>
                    <a:pt x="761540" y="4760208"/>
                  </a:lnTo>
                  <a:lnTo>
                    <a:pt x="809850" y="4771296"/>
                  </a:lnTo>
                  <a:lnTo>
                    <a:pt x="858353" y="4781532"/>
                  </a:lnTo>
                  <a:lnTo>
                    <a:pt x="907035" y="4790910"/>
                  </a:lnTo>
                  <a:lnTo>
                    <a:pt x="955882" y="4799426"/>
                  </a:lnTo>
                  <a:lnTo>
                    <a:pt x="978137" y="4802901"/>
                  </a:lnTo>
                  <a:lnTo>
                    <a:pt x="978137" y="4844663"/>
                  </a:lnTo>
                  <a:lnTo>
                    <a:pt x="897930" y="4831345"/>
                  </a:lnTo>
                  <a:lnTo>
                    <a:pt x="848746" y="4821920"/>
                  </a:lnTo>
                  <a:lnTo>
                    <a:pt x="799762" y="4811620"/>
                  </a:lnTo>
                  <a:lnTo>
                    <a:pt x="750989" y="4800449"/>
                  </a:lnTo>
                  <a:lnTo>
                    <a:pt x="734338" y="4796320"/>
                  </a:lnTo>
                  <a:close/>
                </a:path>
                <a:path w="978534" h="5656580">
                  <a:moveTo>
                    <a:pt x="277601" y="4641640"/>
                  </a:moveTo>
                  <a:lnTo>
                    <a:pt x="231963" y="4621130"/>
                  </a:lnTo>
                  <a:lnTo>
                    <a:pt x="186684" y="4599793"/>
                  </a:lnTo>
                  <a:lnTo>
                    <a:pt x="141775" y="4577632"/>
                  </a:lnTo>
                  <a:lnTo>
                    <a:pt x="97248" y="4554651"/>
                  </a:lnTo>
                  <a:lnTo>
                    <a:pt x="53116" y="4530855"/>
                  </a:lnTo>
                  <a:lnTo>
                    <a:pt x="9390" y="4506246"/>
                  </a:lnTo>
                  <a:lnTo>
                    <a:pt x="0" y="4493443"/>
                  </a:lnTo>
                  <a:lnTo>
                    <a:pt x="1506" y="4478850"/>
                  </a:lnTo>
                  <a:lnTo>
                    <a:pt x="11175" y="4469008"/>
                  </a:lnTo>
                  <a:lnTo>
                    <a:pt x="26273" y="4470459"/>
                  </a:lnTo>
                  <a:lnTo>
                    <a:pt x="69587" y="4494584"/>
                  </a:lnTo>
                  <a:lnTo>
                    <a:pt x="113319" y="4517929"/>
                  </a:lnTo>
                  <a:lnTo>
                    <a:pt x="157454" y="4540487"/>
                  </a:lnTo>
                  <a:lnTo>
                    <a:pt x="201978" y="4562256"/>
                  </a:lnTo>
                  <a:lnTo>
                    <a:pt x="246878" y="4583229"/>
                  </a:lnTo>
                  <a:lnTo>
                    <a:pt x="734338" y="4796320"/>
                  </a:lnTo>
                  <a:lnTo>
                    <a:pt x="702441" y="4788411"/>
                  </a:lnTo>
                  <a:lnTo>
                    <a:pt x="654129" y="4775509"/>
                  </a:lnTo>
                  <a:lnTo>
                    <a:pt x="606066" y="4761747"/>
                  </a:lnTo>
                  <a:lnTo>
                    <a:pt x="558263" y="4747129"/>
                  </a:lnTo>
                  <a:lnTo>
                    <a:pt x="510733" y="4731658"/>
                  </a:lnTo>
                  <a:lnTo>
                    <a:pt x="463487" y="4715338"/>
                  </a:lnTo>
                  <a:lnTo>
                    <a:pt x="416540" y="4698172"/>
                  </a:lnTo>
                  <a:lnTo>
                    <a:pt x="369901" y="4680165"/>
                  </a:lnTo>
                  <a:lnTo>
                    <a:pt x="323584" y="4661320"/>
                  </a:lnTo>
                  <a:lnTo>
                    <a:pt x="277601" y="4641640"/>
                  </a:lnTo>
                  <a:close/>
                </a:path>
                <a:path w="978534" h="5656580">
                  <a:moveTo>
                    <a:pt x="476886" y="5043796"/>
                  </a:moveTo>
                  <a:lnTo>
                    <a:pt x="537701" y="5023198"/>
                  </a:lnTo>
                  <a:lnTo>
                    <a:pt x="586247" y="5007397"/>
                  </a:lnTo>
                  <a:lnTo>
                    <a:pt x="634965" y="4992071"/>
                  </a:lnTo>
                  <a:lnTo>
                    <a:pt x="683880" y="4977208"/>
                  </a:lnTo>
                  <a:lnTo>
                    <a:pt x="733019" y="4962798"/>
                  </a:lnTo>
                  <a:lnTo>
                    <a:pt x="830294" y="4935490"/>
                  </a:lnTo>
                  <a:lnTo>
                    <a:pt x="878433" y="4922483"/>
                  </a:lnTo>
                  <a:lnTo>
                    <a:pt x="926820" y="4910028"/>
                  </a:lnTo>
                  <a:lnTo>
                    <a:pt x="975447" y="4898343"/>
                  </a:lnTo>
                  <a:lnTo>
                    <a:pt x="978137" y="4897755"/>
                  </a:lnTo>
                  <a:lnTo>
                    <a:pt x="978137" y="4923710"/>
                  </a:lnTo>
                  <a:lnTo>
                    <a:pt x="882211" y="4945681"/>
                  </a:lnTo>
                  <a:lnTo>
                    <a:pt x="833319" y="4957505"/>
                  </a:lnTo>
                  <a:lnTo>
                    <a:pt x="735747" y="4982737"/>
                  </a:lnTo>
                  <a:lnTo>
                    <a:pt x="687129" y="4995950"/>
                  </a:lnTo>
                  <a:lnTo>
                    <a:pt x="638696" y="5009709"/>
                  </a:lnTo>
                  <a:lnTo>
                    <a:pt x="590427" y="5024007"/>
                  </a:lnTo>
                  <a:lnTo>
                    <a:pt x="542305" y="5038834"/>
                  </a:lnTo>
                  <a:lnTo>
                    <a:pt x="519979" y="5045974"/>
                  </a:lnTo>
                  <a:lnTo>
                    <a:pt x="481409" y="5044280"/>
                  </a:lnTo>
                  <a:lnTo>
                    <a:pt x="476886" y="5043796"/>
                  </a:lnTo>
                  <a:close/>
                </a:path>
                <a:path w="978534" h="5656580">
                  <a:moveTo>
                    <a:pt x="477738" y="5086028"/>
                  </a:moveTo>
                  <a:lnTo>
                    <a:pt x="439874" y="5069510"/>
                  </a:lnTo>
                  <a:lnTo>
                    <a:pt x="446424" y="5070047"/>
                  </a:lnTo>
                  <a:lnTo>
                    <a:pt x="494310" y="5054184"/>
                  </a:lnTo>
                  <a:lnTo>
                    <a:pt x="519979" y="5045974"/>
                  </a:lnTo>
                  <a:lnTo>
                    <a:pt x="535342" y="5046649"/>
                  </a:lnTo>
                  <a:lnTo>
                    <a:pt x="548091" y="5052846"/>
                  </a:lnTo>
                  <a:lnTo>
                    <a:pt x="552154" y="5066676"/>
                  </a:lnTo>
                  <a:lnTo>
                    <a:pt x="547823" y="5080651"/>
                  </a:lnTo>
                  <a:lnTo>
                    <a:pt x="547312" y="5080923"/>
                  </a:lnTo>
                  <a:lnTo>
                    <a:pt x="542280" y="5080533"/>
                  </a:lnTo>
                  <a:lnTo>
                    <a:pt x="534502" y="5087265"/>
                  </a:lnTo>
                  <a:lnTo>
                    <a:pt x="479003" y="5086124"/>
                  </a:lnTo>
                  <a:lnTo>
                    <a:pt x="477738" y="5086028"/>
                  </a:lnTo>
                  <a:close/>
                </a:path>
                <a:path w="978534" h="5656580">
                  <a:moveTo>
                    <a:pt x="439874" y="5069510"/>
                  </a:moveTo>
                  <a:lnTo>
                    <a:pt x="436200" y="5065111"/>
                  </a:lnTo>
                  <a:lnTo>
                    <a:pt x="436284" y="5059734"/>
                  </a:lnTo>
                  <a:lnTo>
                    <a:pt x="441012" y="5056263"/>
                  </a:lnTo>
                  <a:lnTo>
                    <a:pt x="476886" y="5043796"/>
                  </a:lnTo>
                  <a:lnTo>
                    <a:pt x="481409" y="5044280"/>
                  </a:lnTo>
                  <a:lnTo>
                    <a:pt x="519979" y="5045974"/>
                  </a:lnTo>
                  <a:lnTo>
                    <a:pt x="494310" y="5054184"/>
                  </a:lnTo>
                  <a:lnTo>
                    <a:pt x="446424" y="5070047"/>
                  </a:lnTo>
                  <a:lnTo>
                    <a:pt x="439874" y="5069510"/>
                  </a:lnTo>
                  <a:close/>
                </a:path>
                <a:path w="978534" h="5656580">
                  <a:moveTo>
                    <a:pt x="451878" y="5084067"/>
                  </a:moveTo>
                  <a:lnTo>
                    <a:pt x="193123" y="4971181"/>
                  </a:lnTo>
                  <a:lnTo>
                    <a:pt x="217200" y="4981467"/>
                  </a:lnTo>
                  <a:lnTo>
                    <a:pt x="242614" y="4991324"/>
                  </a:lnTo>
                  <a:lnTo>
                    <a:pt x="294714" y="5009215"/>
                  </a:lnTo>
                  <a:lnTo>
                    <a:pt x="374182" y="5029349"/>
                  </a:lnTo>
                  <a:lnTo>
                    <a:pt x="427642" y="5038532"/>
                  </a:lnTo>
                  <a:lnTo>
                    <a:pt x="476886" y="5043796"/>
                  </a:lnTo>
                  <a:lnTo>
                    <a:pt x="441012" y="5056263"/>
                  </a:lnTo>
                  <a:lnTo>
                    <a:pt x="436284" y="5059734"/>
                  </a:lnTo>
                  <a:lnTo>
                    <a:pt x="436200" y="5065111"/>
                  </a:lnTo>
                  <a:lnTo>
                    <a:pt x="439874" y="5069510"/>
                  </a:lnTo>
                  <a:lnTo>
                    <a:pt x="477738" y="5086028"/>
                  </a:lnTo>
                  <a:lnTo>
                    <a:pt x="451878" y="5084067"/>
                  </a:lnTo>
                  <a:close/>
                </a:path>
                <a:path w="978534" h="5656580">
                  <a:moveTo>
                    <a:pt x="220683" y="5656066"/>
                  </a:moveTo>
                  <a:lnTo>
                    <a:pt x="250249" y="5604938"/>
                  </a:lnTo>
                  <a:lnTo>
                    <a:pt x="276882" y="5558743"/>
                  </a:lnTo>
                  <a:lnTo>
                    <a:pt x="303372" y="5512396"/>
                  </a:lnTo>
                  <a:lnTo>
                    <a:pt x="329613" y="5465836"/>
                  </a:lnTo>
                  <a:lnTo>
                    <a:pt x="355244" y="5418953"/>
                  </a:lnTo>
                  <a:lnTo>
                    <a:pt x="380775" y="5372027"/>
                  </a:lnTo>
                  <a:lnTo>
                    <a:pt x="406205" y="5325057"/>
                  </a:lnTo>
                  <a:lnTo>
                    <a:pt x="431536" y="5278043"/>
                  </a:lnTo>
                  <a:lnTo>
                    <a:pt x="456767" y="5230985"/>
                  </a:lnTo>
                  <a:lnTo>
                    <a:pt x="481898" y="5183884"/>
                  </a:lnTo>
                  <a:lnTo>
                    <a:pt x="507593" y="5135482"/>
                  </a:lnTo>
                  <a:lnTo>
                    <a:pt x="531859" y="5089551"/>
                  </a:lnTo>
                  <a:lnTo>
                    <a:pt x="534502" y="5087265"/>
                  </a:lnTo>
                  <a:lnTo>
                    <a:pt x="535388" y="5087283"/>
                  </a:lnTo>
                  <a:lnTo>
                    <a:pt x="547312" y="5080923"/>
                  </a:lnTo>
                  <a:lnTo>
                    <a:pt x="554886" y="5081511"/>
                  </a:lnTo>
                  <a:lnTo>
                    <a:pt x="563978" y="5089999"/>
                  </a:lnTo>
                  <a:lnTo>
                    <a:pt x="563855" y="5103510"/>
                  </a:lnTo>
                  <a:lnTo>
                    <a:pt x="542732" y="5146752"/>
                  </a:lnTo>
                  <a:lnTo>
                    <a:pt x="521366" y="5189878"/>
                  </a:lnTo>
                  <a:lnTo>
                    <a:pt x="499753" y="5232875"/>
                  </a:lnTo>
                  <a:lnTo>
                    <a:pt x="477889" y="5275732"/>
                  </a:lnTo>
                  <a:lnTo>
                    <a:pt x="455768" y="5318434"/>
                  </a:lnTo>
                  <a:lnTo>
                    <a:pt x="433385" y="5360970"/>
                  </a:lnTo>
                  <a:lnTo>
                    <a:pt x="410735" y="5403327"/>
                  </a:lnTo>
                  <a:lnTo>
                    <a:pt x="387814" y="5445492"/>
                  </a:lnTo>
                  <a:lnTo>
                    <a:pt x="364616" y="5487453"/>
                  </a:lnTo>
                  <a:lnTo>
                    <a:pt x="338532" y="5534078"/>
                  </a:lnTo>
                  <a:lnTo>
                    <a:pt x="312342" y="5580539"/>
                  </a:lnTo>
                  <a:lnTo>
                    <a:pt x="285895" y="5626768"/>
                  </a:lnTo>
                  <a:lnTo>
                    <a:pt x="268767" y="5656066"/>
                  </a:lnTo>
                  <a:lnTo>
                    <a:pt x="220683" y="5656066"/>
                  </a:lnTo>
                  <a:close/>
                </a:path>
                <a:path w="978534" h="5656580">
                  <a:moveTo>
                    <a:pt x="534502" y="5087265"/>
                  </a:moveTo>
                  <a:lnTo>
                    <a:pt x="542280" y="5080533"/>
                  </a:lnTo>
                  <a:lnTo>
                    <a:pt x="547312" y="5080923"/>
                  </a:lnTo>
                  <a:lnTo>
                    <a:pt x="535388" y="5087283"/>
                  </a:lnTo>
                  <a:lnTo>
                    <a:pt x="534502" y="5087265"/>
                  </a:lnTo>
                  <a:close/>
                </a:path>
                <a:path w="978534" h="5656580">
                  <a:moveTo>
                    <a:pt x="202555" y="5028859"/>
                  </a:moveTo>
                  <a:lnTo>
                    <a:pt x="150813" y="5005235"/>
                  </a:lnTo>
                  <a:lnTo>
                    <a:pt x="106327" y="4973710"/>
                  </a:lnTo>
                  <a:lnTo>
                    <a:pt x="101044" y="4963314"/>
                  </a:lnTo>
                  <a:lnTo>
                    <a:pt x="102055" y="4951857"/>
                  </a:lnTo>
                  <a:lnTo>
                    <a:pt x="108691" y="4943329"/>
                  </a:lnTo>
                  <a:lnTo>
                    <a:pt x="120282" y="4941723"/>
                  </a:lnTo>
                  <a:lnTo>
                    <a:pt x="145144" y="4950209"/>
                  </a:lnTo>
                  <a:lnTo>
                    <a:pt x="169265" y="4960395"/>
                  </a:lnTo>
                  <a:lnTo>
                    <a:pt x="193123" y="4971181"/>
                  </a:lnTo>
                  <a:lnTo>
                    <a:pt x="451878" y="5084067"/>
                  </a:lnTo>
                  <a:lnTo>
                    <a:pt x="422553" y="5081843"/>
                  </a:lnTo>
                  <a:lnTo>
                    <a:pt x="366297" y="5073840"/>
                  </a:lnTo>
                  <a:lnTo>
                    <a:pt x="310499" y="5061515"/>
                  </a:lnTo>
                  <a:lnTo>
                    <a:pt x="257226" y="5046860"/>
                  </a:lnTo>
                  <a:lnTo>
                    <a:pt x="202555" y="5028859"/>
                  </a:lnTo>
                  <a:close/>
                </a:path>
                <a:path w="978534" h="5656580">
                  <a:moveTo>
                    <a:pt x="796675" y="2852179"/>
                  </a:moveTo>
                  <a:lnTo>
                    <a:pt x="749453" y="2831058"/>
                  </a:lnTo>
                  <a:lnTo>
                    <a:pt x="702557" y="2809192"/>
                  </a:lnTo>
                  <a:lnTo>
                    <a:pt x="655990" y="2786571"/>
                  </a:lnTo>
                  <a:lnTo>
                    <a:pt x="609756" y="2763186"/>
                  </a:lnTo>
                  <a:lnTo>
                    <a:pt x="563859" y="2739028"/>
                  </a:lnTo>
                  <a:lnTo>
                    <a:pt x="518305" y="2714086"/>
                  </a:lnTo>
                  <a:lnTo>
                    <a:pt x="511428" y="2705295"/>
                  </a:lnTo>
                  <a:lnTo>
                    <a:pt x="512121" y="2695523"/>
                  </a:lnTo>
                  <a:lnTo>
                    <a:pt x="518464" y="2689168"/>
                  </a:lnTo>
                  <a:lnTo>
                    <a:pt x="528539" y="2690628"/>
                  </a:lnTo>
                  <a:lnTo>
                    <a:pt x="573999" y="2714267"/>
                  </a:lnTo>
                  <a:lnTo>
                    <a:pt x="619760" y="2737333"/>
                  </a:lnTo>
                  <a:lnTo>
                    <a:pt x="665818" y="2759813"/>
                  </a:lnTo>
                  <a:lnTo>
                    <a:pt x="712165" y="2781693"/>
                  </a:lnTo>
                  <a:lnTo>
                    <a:pt x="758798" y="2802959"/>
                  </a:lnTo>
                  <a:lnTo>
                    <a:pt x="978137" y="2898831"/>
                  </a:lnTo>
                  <a:lnTo>
                    <a:pt x="978137" y="2925420"/>
                  </a:lnTo>
                  <a:lnTo>
                    <a:pt x="940248" y="2911167"/>
                  </a:lnTo>
                  <a:lnTo>
                    <a:pt x="892076" y="2892224"/>
                  </a:lnTo>
                  <a:lnTo>
                    <a:pt x="844217" y="2872564"/>
                  </a:lnTo>
                  <a:lnTo>
                    <a:pt x="796675" y="2852179"/>
                  </a:lnTo>
                  <a:close/>
                </a:path>
                <a:path w="978534" h="5656580">
                  <a:moveTo>
                    <a:pt x="978137" y="2898823"/>
                  </a:moveTo>
                  <a:lnTo>
                    <a:pt x="805710" y="2823598"/>
                  </a:lnTo>
                  <a:lnTo>
                    <a:pt x="852896" y="2843596"/>
                  </a:lnTo>
                  <a:lnTo>
                    <a:pt x="900351" y="2862938"/>
                  </a:lnTo>
                  <a:lnTo>
                    <a:pt x="948069" y="2881611"/>
                  </a:lnTo>
                  <a:lnTo>
                    <a:pt x="978137" y="2892886"/>
                  </a:lnTo>
                  <a:lnTo>
                    <a:pt x="978137" y="2898823"/>
                  </a:lnTo>
                  <a:close/>
                </a:path>
                <a:path w="978534" h="5656580">
                  <a:moveTo>
                    <a:pt x="978137" y="3388883"/>
                  </a:moveTo>
                  <a:lnTo>
                    <a:pt x="916544" y="3360517"/>
                  </a:lnTo>
                  <a:lnTo>
                    <a:pt x="781959" y="3296100"/>
                  </a:lnTo>
                  <a:lnTo>
                    <a:pt x="648622" y="3229237"/>
                  </a:lnTo>
                  <a:lnTo>
                    <a:pt x="516531" y="3160163"/>
                  </a:lnTo>
                  <a:lnTo>
                    <a:pt x="342346" y="3065033"/>
                  </a:lnTo>
                  <a:lnTo>
                    <a:pt x="334561" y="3055053"/>
                  </a:lnTo>
                  <a:lnTo>
                    <a:pt x="335493" y="3043640"/>
                  </a:lnTo>
                  <a:lnTo>
                    <a:pt x="342876" y="3035994"/>
                  </a:lnTo>
                  <a:lnTo>
                    <a:pt x="354441" y="3037311"/>
                  </a:lnTo>
                  <a:lnTo>
                    <a:pt x="485641" y="3108797"/>
                  </a:lnTo>
                  <a:lnTo>
                    <a:pt x="617922" y="3177623"/>
                  </a:lnTo>
                  <a:lnTo>
                    <a:pt x="751242" y="3244006"/>
                  </a:lnTo>
                  <a:lnTo>
                    <a:pt x="885554" y="3308164"/>
                  </a:lnTo>
                  <a:lnTo>
                    <a:pt x="978137" y="3350946"/>
                  </a:lnTo>
                  <a:lnTo>
                    <a:pt x="978137" y="3388883"/>
                  </a:lnTo>
                  <a:close/>
                </a:path>
                <a:path w="978534" h="5656580">
                  <a:moveTo>
                    <a:pt x="744027" y="3709869"/>
                  </a:moveTo>
                  <a:lnTo>
                    <a:pt x="649116" y="3667708"/>
                  </a:lnTo>
                  <a:lnTo>
                    <a:pt x="554815" y="3624149"/>
                  </a:lnTo>
                  <a:lnTo>
                    <a:pt x="461212" y="3578989"/>
                  </a:lnTo>
                  <a:lnTo>
                    <a:pt x="368394" y="3532031"/>
                  </a:lnTo>
                  <a:lnTo>
                    <a:pt x="359365" y="3521627"/>
                  </a:lnTo>
                  <a:lnTo>
                    <a:pt x="360289" y="3509140"/>
                  </a:lnTo>
                  <a:lnTo>
                    <a:pt x="368639" y="3500369"/>
                  </a:lnTo>
                  <a:lnTo>
                    <a:pt x="381883" y="3501110"/>
                  </a:lnTo>
                  <a:lnTo>
                    <a:pt x="474978" y="3547435"/>
                  </a:lnTo>
                  <a:lnTo>
                    <a:pt x="568770" y="3592161"/>
                  </a:lnTo>
                  <a:lnTo>
                    <a:pt x="663267" y="3635291"/>
                  </a:lnTo>
                  <a:lnTo>
                    <a:pt x="978137" y="3772897"/>
                  </a:lnTo>
                  <a:lnTo>
                    <a:pt x="978137" y="3805648"/>
                  </a:lnTo>
                  <a:lnTo>
                    <a:pt x="936314" y="3789633"/>
                  </a:lnTo>
                  <a:lnTo>
                    <a:pt x="887957" y="3770296"/>
                  </a:lnTo>
                  <a:lnTo>
                    <a:pt x="744027" y="3709869"/>
                  </a:lnTo>
                  <a:close/>
                </a:path>
                <a:path w="978534" h="5656580">
                  <a:moveTo>
                    <a:pt x="978137" y="3772897"/>
                  </a:moveTo>
                  <a:lnTo>
                    <a:pt x="710767" y="3656252"/>
                  </a:lnTo>
                  <a:lnTo>
                    <a:pt x="758449" y="3676816"/>
                  </a:lnTo>
                  <a:lnTo>
                    <a:pt x="806377" y="3696811"/>
                  </a:lnTo>
                  <a:lnTo>
                    <a:pt x="854573" y="3716193"/>
                  </a:lnTo>
                  <a:lnTo>
                    <a:pt x="978137" y="3764148"/>
                  </a:lnTo>
                  <a:lnTo>
                    <a:pt x="978137" y="3772897"/>
                  </a:lnTo>
                  <a:close/>
                </a:path>
                <a:path w="978534" h="5656580">
                  <a:moveTo>
                    <a:pt x="577635" y="4028284"/>
                  </a:moveTo>
                  <a:lnTo>
                    <a:pt x="532499" y="4008492"/>
                  </a:lnTo>
                  <a:lnTo>
                    <a:pt x="487361" y="3988076"/>
                  </a:lnTo>
                  <a:lnTo>
                    <a:pt x="442531" y="3967110"/>
                  </a:lnTo>
                  <a:lnTo>
                    <a:pt x="398004" y="3945590"/>
                  </a:lnTo>
                  <a:lnTo>
                    <a:pt x="353774" y="3923514"/>
                  </a:lnTo>
                  <a:lnTo>
                    <a:pt x="309832" y="3900879"/>
                  </a:lnTo>
                  <a:lnTo>
                    <a:pt x="266174" y="3877682"/>
                  </a:lnTo>
                  <a:lnTo>
                    <a:pt x="222793" y="3853921"/>
                  </a:lnTo>
                  <a:lnTo>
                    <a:pt x="179682" y="3829592"/>
                  </a:lnTo>
                  <a:lnTo>
                    <a:pt x="136835" y="3804693"/>
                  </a:lnTo>
                  <a:lnTo>
                    <a:pt x="94245" y="3779221"/>
                  </a:lnTo>
                  <a:lnTo>
                    <a:pt x="88697" y="3770455"/>
                  </a:lnTo>
                  <a:lnTo>
                    <a:pt x="88744" y="3770157"/>
                  </a:lnTo>
                  <a:lnTo>
                    <a:pt x="91101" y="3760239"/>
                  </a:lnTo>
                  <a:lnTo>
                    <a:pt x="98685" y="3753494"/>
                  </a:lnTo>
                  <a:lnTo>
                    <a:pt x="108609" y="3755027"/>
                  </a:lnTo>
                  <a:lnTo>
                    <a:pt x="194090" y="3803549"/>
                  </a:lnTo>
                  <a:lnTo>
                    <a:pt x="237126" y="3827178"/>
                  </a:lnTo>
                  <a:lnTo>
                    <a:pt x="280382" y="3850354"/>
                  </a:lnTo>
                  <a:lnTo>
                    <a:pt x="323875" y="3873055"/>
                  </a:lnTo>
                  <a:lnTo>
                    <a:pt x="367624" y="3895258"/>
                  </a:lnTo>
                  <a:lnTo>
                    <a:pt x="411646" y="3916941"/>
                  </a:lnTo>
                  <a:lnTo>
                    <a:pt x="455958" y="3938080"/>
                  </a:lnTo>
                  <a:lnTo>
                    <a:pt x="500578" y="3958653"/>
                  </a:lnTo>
                  <a:lnTo>
                    <a:pt x="978137" y="4167373"/>
                  </a:lnTo>
                  <a:lnTo>
                    <a:pt x="978137" y="4169643"/>
                  </a:lnTo>
                  <a:lnTo>
                    <a:pt x="902532" y="4148766"/>
                  </a:lnTo>
                  <a:lnTo>
                    <a:pt x="855169" y="4134079"/>
                  </a:lnTo>
                  <a:lnTo>
                    <a:pt x="808120" y="4118411"/>
                  </a:lnTo>
                  <a:lnTo>
                    <a:pt x="761387" y="4101844"/>
                  </a:lnTo>
                  <a:lnTo>
                    <a:pt x="714970" y="4084463"/>
                  </a:lnTo>
                  <a:lnTo>
                    <a:pt x="668872" y="4066354"/>
                  </a:lnTo>
                  <a:lnTo>
                    <a:pt x="623093" y="4047599"/>
                  </a:lnTo>
                  <a:lnTo>
                    <a:pt x="577635" y="4028284"/>
                  </a:lnTo>
                  <a:close/>
                </a:path>
                <a:path w="978534" h="5656580">
                  <a:moveTo>
                    <a:pt x="978137" y="4167373"/>
                  </a:moveTo>
                  <a:lnTo>
                    <a:pt x="545523" y="3978637"/>
                  </a:lnTo>
                  <a:lnTo>
                    <a:pt x="590767" y="3997937"/>
                  </a:lnTo>
                  <a:lnTo>
                    <a:pt x="636250" y="4016533"/>
                  </a:lnTo>
                  <a:lnTo>
                    <a:pt x="681938" y="4034518"/>
                  </a:lnTo>
                  <a:lnTo>
                    <a:pt x="727799" y="4051985"/>
                  </a:lnTo>
                  <a:lnTo>
                    <a:pt x="819909" y="4085732"/>
                  </a:lnTo>
                  <a:lnTo>
                    <a:pt x="912364" y="4118530"/>
                  </a:lnTo>
                  <a:lnTo>
                    <a:pt x="978137" y="4141678"/>
                  </a:lnTo>
                  <a:lnTo>
                    <a:pt x="978137" y="4167373"/>
                  </a:lnTo>
                  <a:close/>
                </a:path>
              </a:pathLst>
            </a:custGeom>
            <a:solidFill>
              <a:srgbClr val="65382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0" y="0"/>
            <a:ext cx="3028950" cy="3220720"/>
            <a:chOff x="0" y="0"/>
            <a:chExt cx="3028950" cy="3220720"/>
          </a:xfrm>
        </p:grpSpPr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028928" cy="322040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200" y="0"/>
              <a:ext cx="2829047" cy="3106172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7534" y="1881809"/>
            <a:ext cx="12344399" cy="65246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D8B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43284" y="584376"/>
            <a:ext cx="15198090" cy="9702800"/>
            <a:chOff x="1543284" y="584376"/>
            <a:chExt cx="15198090" cy="9702800"/>
          </a:xfrm>
        </p:grpSpPr>
        <p:sp>
          <p:nvSpPr>
            <p:cNvPr id="4" name="object 4" descr=""/>
            <p:cNvSpPr/>
            <p:nvPr/>
          </p:nvSpPr>
          <p:spPr>
            <a:xfrm>
              <a:off x="1565145" y="772386"/>
              <a:ext cx="15149830" cy="9514840"/>
            </a:xfrm>
            <a:custGeom>
              <a:avLst/>
              <a:gdLst/>
              <a:ahLst/>
              <a:cxnLst/>
              <a:rect l="l" t="t" r="r" b="b"/>
              <a:pathLst>
                <a:path w="15149830" h="9514840">
                  <a:moveTo>
                    <a:pt x="15149780" y="9514613"/>
                  </a:moveTo>
                  <a:lnTo>
                    <a:pt x="0" y="9514613"/>
                  </a:lnTo>
                  <a:lnTo>
                    <a:pt x="0" y="778272"/>
                  </a:lnTo>
                  <a:lnTo>
                    <a:pt x="1425" y="731000"/>
                  </a:lnTo>
                  <a:lnTo>
                    <a:pt x="5647" y="684458"/>
                  </a:lnTo>
                  <a:lnTo>
                    <a:pt x="12582" y="638730"/>
                  </a:lnTo>
                  <a:lnTo>
                    <a:pt x="22149" y="593897"/>
                  </a:lnTo>
                  <a:lnTo>
                    <a:pt x="34263" y="550042"/>
                  </a:lnTo>
                  <a:lnTo>
                    <a:pt x="48844" y="507248"/>
                  </a:lnTo>
                  <a:lnTo>
                    <a:pt x="65807" y="465598"/>
                  </a:lnTo>
                  <a:lnTo>
                    <a:pt x="85071" y="425174"/>
                  </a:lnTo>
                  <a:lnTo>
                    <a:pt x="106552" y="386059"/>
                  </a:lnTo>
                  <a:lnTo>
                    <a:pt x="130169" y="348335"/>
                  </a:lnTo>
                  <a:lnTo>
                    <a:pt x="155838" y="312086"/>
                  </a:lnTo>
                  <a:lnTo>
                    <a:pt x="183477" y="277393"/>
                  </a:lnTo>
                  <a:lnTo>
                    <a:pt x="213004" y="244339"/>
                  </a:lnTo>
                  <a:lnTo>
                    <a:pt x="244334" y="213008"/>
                  </a:lnTo>
                  <a:lnTo>
                    <a:pt x="277387" y="183481"/>
                  </a:lnTo>
                  <a:lnTo>
                    <a:pt x="312079" y="155841"/>
                  </a:lnTo>
                  <a:lnTo>
                    <a:pt x="348328" y="130172"/>
                  </a:lnTo>
                  <a:lnTo>
                    <a:pt x="386051" y="106555"/>
                  </a:lnTo>
                  <a:lnTo>
                    <a:pt x="425166" y="85073"/>
                  </a:lnTo>
                  <a:lnTo>
                    <a:pt x="465589" y="65808"/>
                  </a:lnTo>
                  <a:lnTo>
                    <a:pt x="507238" y="48845"/>
                  </a:lnTo>
                  <a:lnTo>
                    <a:pt x="550031" y="34264"/>
                  </a:lnTo>
                  <a:lnTo>
                    <a:pt x="593885" y="22149"/>
                  </a:lnTo>
                  <a:lnTo>
                    <a:pt x="638717" y="12583"/>
                  </a:lnTo>
                  <a:lnTo>
                    <a:pt x="684445" y="5647"/>
                  </a:lnTo>
                  <a:lnTo>
                    <a:pt x="730986" y="1425"/>
                  </a:lnTo>
                  <a:lnTo>
                    <a:pt x="778257" y="0"/>
                  </a:lnTo>
                  <a:lnTo>
                    <a:pt x="14371523" y="0"/>
                  </a:lnTo>
                  <a:lnTo>
                    <a:pt x="14418794" y="1425"/>
                  </a:lnTo>
                  <a:lnTo>
                    <a:pt x="14465335" y="5647"/>
                  </a:lnTo>
                  <a:lnTo>
                    <a:pt x="14511062" y="12583"/>
                  </a:lnTo>
                  <a:lnTo>
                    <a:pt x="14555894" y="22149"/>
                  </a:lnTo>
                  <a:lnTo>
                    <a:pt x="14599748" y="34264"/>
                  </a:lnTo>
                  <a:lnTo>
                    <a:pt x="14642541" y="48845"/>
                  </a:lnTo>
                  <a:lnTo>
                    <a:pt x="14684190" y="65808"/>
                  </a:lnTo>
                  <a:lnTo>
                    <a:pt x="14724614" y="85073"/>
                  </a:lnTo>
                  <a:lnTo>
                    <a:pt x="14763728" y="106555"/>
                  </a:lnTo>
                  <a:lnTo>
                    <a:pt x="14801451" y="130172"/>
                  </a:lnTo>
                  <a:lnTo>
                    <a:pt x="14837700" y="155841"/>
                  </a:lnTo>
                  <a:lnTo>
                    <a:pt x="14872392" y="183481"/>
                  </a:lnTo>
                  <a:lnTo>
                    <a:pt x="14905445" y="213008"/>
                  </a:lnTo>
                  <a:lnTo>
                    <a:pt x="14936776" y="244339"/>
                  </a:lnTo>
                  <a:lnTo>
                    <a:pt x="14966302" y="277393"/>
                  </a:lnTo>
                  <a:lnTo>
                    <a:pt x="14993941" y="312086"/>
                  </a:lnTo>
                  <a:lnTo>
                    <a:pt x="15019610" y="348335"/>
                  </a:lnTo>
                  <a:lnTo>
                    <a:pt x="15043227" y="386059"/>
                  </a:lnTo>
                  <a:lnTo>
                    <a:pt x="15064708" y="425174"/>
                  </a:lnTo>
                  <a:lnTo>
                    <a:pt x="15083972" y="465598"/>
                  </a:lnTo>
                  <a:lnTo>
                    <a:pt x="15100935" y="507248"/>
                  </a:lnTo>
                  <a:lnTo>
                    <a:pt x="15115516" y="550042"/>
                  </a:lnTo>
                  <a:lnTo>
                    <a:pt x="15127630" y="593897"/>
                  </a:lnTo>
                  <a:lnTo>
                    <a:pt x="15137197" y="638730"/>
                  </a:lnTo>
                  <a:lnTo>
                    <a:pt x="15144132" y="684458"/>
                  </a:lnTo>
                  <a:lnTo>
                    <a:pt x="15148354" y="731000"/>
                  </a:lnTo>
                  <a:lnTo>
                    <a:pt x="15149780" y="778272"/>
                  </a:lnTo>
                  <a:lnTo>
                    <a:pt x="15149780" y="9514613"/>
                  </a:lnTo>
                  <a:close/>
                </a:path>
              </a:pathLst>
            </a:custGeom>
            <a:solidFill>
              <a:srgbClr val="408E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308415" y="1795436"/>
              <a:ext cx="13528040" cy="8491855"/>
            </a:xfrm>
            <a:custGeom>
              <a:avLst/>
              <a:gdLst/>
              <a:ahLst/>
              <a:cxnLst/>
              <a:rect l="l" t="t" r="r" b="b"/>
              <a:pathLst>
                <a:path w="13528040" h="8491855">
                  <a:moveTo>
                    <a:pt x="13527685" y="0"/>
                  </a:moveTo>
                  <a:lnTo>
                    <a:pt x="135547" y="0"/>
                  </a:lnTo>
                  <a:lnTo>
                    <a:pt x="135547" y="135890"/>
                  </a:lnTo>
                  <a:lnTo>
                    <a:pt x="0" y="135890"/>
                  </a:lnTo>
                  <a:lnTo>
                    <a:pt x="0" y="8491296"/>
                  </a:lnTo>
                  <a:lnTo>
                    <a:pt x="13527685" y="8491296"/>
                  </a:lnTo>
                  <a:lnTo>
                    <a:pt x="13527685" y="135890"/>
                  </a:lnTo>
                  <a:lnTo>
                    <a:pt x="13527685" y="0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595101" y="1638105"/>
              <a:ext cx="8657590" cy="1132840"/>
            </a:xfrm>
            <a:custGeom>
              <a:avLst/>
              <a:gdLst/>
              <a:ahLst/>
              <a:cxnLst/>
              <a:rect l="l" t="t" r="r" b="b"/>
              <a:pathLst>
                <a:path w="8657590" h="1132839">
                  <a:moveTo>
                    <a:pt x="1254830" y="1132430"/>
                  </a:moveTo>
                  <a:lnTo>
                    <a:pt x="459084" y="1132430"/>
                  </a:lnTo>
                  <a:lnTo>
                    <a:pt x="412138" y="1130060"/>
                  </a:lnTo>
                  <a:lnTo>
                    <a:pt x="366550" y="1123105"/>
                  </a:lnTo>
                  <a:lnTo>
                    <a:pt x="322550" y="1111794"/>
                  </a:lnTo>
                  <a:lnTo>
                    <a:pt x="280369" y="1096358"/>
                  </a:lnTo>
                  <a:lnTo>
                    <a:pt x="240237" y="1077029"/>
                  </a:lnTo>
                  <a:lnTo>
                    <a:pt x="202386" y="1054036"/>
                  </a:lnTo>
                  <a:lnTo>
                    <a:pt x="167045" y="1027610"/>
                  </a:lnTo>
                  <a:lnTo>
                    <a:pt x="134446" y="997981"/>
                  </a:lnTo>
                  <a:lnTo>
                    <a:pt x="104818" y="965381"/>
                  </a:lnTo>
                  <a:lnTo>
                    <a:pt x="78392" y="930039"/>
                  </a:lnTo>
                  <a:lnTo>
                    <a:pt x="55400" y="892187"/>
                  </a:lnTo>
                  <a:lnTo>
                    <a:pt x="36070" y="852055"/>
                  </a:lnTo>
                  <a:lnTo>
                    <a:pt x="20635" y="809873"/>
                  </a:lnTo>
                  <a:lnTo>
                    <a:pt x="9325" y="765873"/>
                  </a:lnTo>
                  <a:lnTo>
                    <a:pt x="2369" y="720283"/>
                  </a:lnTo>
                  <a:lnTo>
                    <a:pt x="0" y="673337"/>
                  </a:lnTo>
                  <a:lnTo>
                    <a:pt x="0" y="48095"/>
                  </a:lnTo>
                  <a:lnTo>
                    <a:pt x="3825" y="29513"/>
                  </a:lnTo>
                  <a:lnTo>
                    <a:pt x="14209" y="14210"/>
                  </a:lnTo>
                  <a:lnTo>
                    <a:pt x="29512" y="3825"/>
                  </a:lnTo>
                  <a:lnTo>
                    <a:pt x="48094" y="0"/>
                  </a:lnTo>
                  <a:lnTo>
                    <a:pt x="306056" y="0"/>
                  </a:lnTo>
                  <a:lnTo>
                    <a:pt x="350324" y="29513"/>
                  </a:lnTo>
                  <a:lnTo>
                    <a:pt x="354150" y="668964"/>
                  </a:lnTo>
                  <a:lnTo>
                    <a:pt x="362553" y="709340"/>
                  </a:lnTo>
                  <a:lnTo>
                    <a:pt x="385302" y="742747"/>
                  </a:lnTo>
                  <a:lnTo>
                    <a:pt x="418709" y="765497"/>
                  </a:lnTo>
                  <a:lnTo>
                    <a:pt x="459084" y="773900"/>
                  </a:lnTo>
                  <a:lnTo>
                    <a:pt x="1254830" y="773900"/>
                  </a:lnTo>
                  <a:lnTo>
                    <a:pt x="1273412" y="780254"/>
                  </a:lnTo>
                  <a:lnTo>
                    <a:pt x="1288715" y="791936"/>
                  </a:lnTo>
                  <a:lnTo>
                    <a:pt x="1299099" y="807717"/>
                  </a:lnTo>
                  <a:lnTo>
                    <a:pt x="1302925" y="826368"/>
                  </a:lnTo>
                  <a:lnTo>
                    <a:pt x="1302925" y="1084335"/>
                  </a:lnTo>
                  <a:lnTo>
                    <a:pt x="1299099" y="1102917"/>
                  </a:lnTo>
                  <a:lnTo>
                    <a:pt x="1288715" y="1118220"/>
                  </a:lnTo>
                  <a:lnTo>
                    <a:pt x="1273412" y="1128604"/>
                  </a:lnTo>
                  <a:lnTo>
                    <a:pt x="1254830" y="1132430"/>
                  </a:lnTo>
                  <a:close/>
                </a:path>
                <a:path w="8657590" h="1132839">
                  <a:moveTo>
                    <a:pt x="8197933" y="1132430"/>
                  </a:moveTo>
                  <a:lnTo>
                    <a:pt x="7402187" y="1132430"/>
                  </a:lnTo>
                  <a:lnTo>
                    <a:pt x="7383605" y="1128604"/>
                  </a:lnTo>
                  <a:lnTo>
                    <a:pt x="7368302" y="1118220"/>
                  </a:lnTo>
                  <a:lnTo>
                    <a:pt x="7357918" y="1102917"/>
                  </a:lnTo>
                  <a:lnTo>
                    <a:pt x="7354092" y="1084335"/>
                  </a:lnTo>
                  <a:lnTo>
                    <a:pt x="7354092" y="826368"/>
                  </a:lnTo>
                  <a:lnTo>
                    <a:pt x="7357918" y="807785"/>
                  </a:lnTo>
                  <a:lnTo>
                    <a:pt x="7368302" y="792482"/>
                  </a:lnTo>
                  <a:lnTo>
                    <a:pt x="7383605" y="782098"/>
                  </a:lnTo>
                  <a:lnTo>
                    <a:pt x="7402187" y="778272"/>
                  </a:lnTo>
                  <a:lnTo>
                    <a:pt x="8197933" y="778272"/>
                  </a:lnTo>
                  <a:lnTo>
                    <a:pt x="8238308" y="769869"/>
                  </a:lnTo>
                  <a:lnTo>
                    <a:pt x="8271714" y="747119"/>
                  </a:lnTo>
                  <a:lnTo>
                    <a:pt x="8294463" y="713712"/>
                  </a:lnTo>
                  <a:lnTo>
                    <a:pt x="8302866" y="673337"/>
                  </a:lnTo>
                  <a:lnTo>
                    <a:pt x="8302866" y="52467"/>
                  </a:lnTo>
                  <a:lnTo>
                    <a:pt x="8306692" y="33885"/>
                  </a:lnTo>
                  <a:lnTo>
                    <a:pt x="8317076" y="18582"/>
                  </a:lnTo>
                  <a:lnTo>
                    <a:pt x="8332379" y="8198"/>
                  </a:lnTo>
                  <a:lnTo>
                    <a:pt x="8350961" y="4372"/>
                  </a:lnTo>
                  <a:lnTo>
                    <a:pt x="8608922" y="4372"/>
                  </a:lnTo>
                  <a:lnTo>
                    <a:pt x="8627504" y="7514"/>
                  </a:lnTo>
                  <a:lnTo>
                    <a:pt x="8642807" y="16396"/>
                  </a:lnTo>
                  <a:lnTo>
                    <a:pt x="8653192" y="30196"/>
                  </a:lnTo>
                  <a:lnTo>
                    <a:pt x="8657017" y="48095"/>
                  </a:lnTo>
                  <a:lnTo>
                    <a:pt x="8657017" y="673337"/>
                  </a:lnTo>
                  <a:lnTo>
                    <a:pt x="8654648" y="720283"/>
                  </a:lnTo>
                  <a:lnTo>
                    <a:pt x="8647692" y="765873"/>
                  </a:lnTo>
                  <a:lnTo>
                    <a:pt x="8636381" y="809873"/>
                  </a:lnTo>
                  <a:lnTo>
                    <a:pt x="8620946" y="852055"/>
                  </a:lnTo>
                  <a:lnTo>
                    <a:pt x="8601617" y="892187"/>
                  </a:lnTo>
                  <a:lnTo>
                    <a:pt x="8578624" y="930039"/>
                  </a:lnTo>
                  <a:lnTo>
                    <a:pt x="8552199" y="965381"/>
                  </a:lnTo>
                  <a:lnTo>
                    <a:pt x="8522571" y="997981"/>
                  </a:lnTo>
                  <a:lnTo>
                    <a:pt x="8489971" y="1027610"/>
                  </a:lnTo>
                  <a:lnTo>
                    <a:pt x="8454631" y="1054036"/>
                  </a:lnTo>
                  <a:lnTo>
                    <a:pt x="8416779" y="1077029"/>
                  </a:lnTo>
                  <a:lnTo>
                    <a:pt x="8376648" y="1096358"/>
                  </a:lnTo>
                  <a:lnTo>
                    <a:pt x="8334467" y="1111794"/>
                  </a:lnTo>
                  <a:lnTo>
                    <a:pt x="8290467" y="1123105"/>
                  </a:lnTo>
                  <a:lnTo>
                    <a:pt x="8244879" y="1130060"/>
                  </a:lnTo>
                  <a:lnTo>
                    <a:pt x="8197933" y="1132430"/>
                  </a:lnTo>
                  <a:close/>
                </a:path>
              </a:pathLst>
            </a:custGeom>
            <a:solidFill>
              <a:srgbClr val="F4B9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054186" y="606238"/>
              <a:ext cx="7734934" cy="655955"/>
            </a:xfrm>
            <a:custGeom>
              <a:avLst/>
              <a:gdLst/>
              <a:ahLst/>
              <a:cxnLst/>
              <a:rect l="l" t="t" r="r" b="b"/>
              <a:pathLst>
                <a:path w="7734934" h="655955">
                  <a:moveTo>
                    <a:pt x="7642659" y="655847"/>
                  </a:moveTo>
                  <a:lnTo>
                    <a:pt x="91816" y="655847"/>
                  </a:lnTo>
                  <a:lnTo>
                    <a:pt x="57180" y="648879"/>
                  </a:lnTo>
                  <a:lnTo>
                    <a:pt x="27872" y="629613"/>
                  </a:lnTo>
                  <a:lnTo>
                    <a:pt x="7583" y="600510"/>
                  </a:lnTo>
                  <a:lnTo>
                    <a:pt x="0" y="564029"/>
                  </a:lnTo>
                  <a:lnTo>
                    <a:pt x="0" y="91818"/>
                  </a:lnTo>
                  <a:lnTo>
                    <a:pt x="6968" y="57181"/>
                  </a:lnTo>
                  <a:lnTo>
                    <a:pt x="26233" y="27873"/>
                  </a:lnTo>
                  <a:lnTo>
                    <a:pt x="55336" y="7583"/>
                  </a:lnTo>
                  <a:lnTo>
                    <a:pt x="91816" y="0"/>
                  </a:lnTo>
                  <a:lnTo>
                    <a:pt x="7642659" y="0"/>
                  </a:lnTo>
                  <a:lnTo>
                    <a:pt x="7679140" y="6968"/>
                  </a:lnTo>
                  <a:lnTo>
                    <a:pt x="7708243" y="26233"/>
                  </a:lnTo>
                  <a:lnTo>
                    <a:pt x="7727508" y="55337"/>
                  </a:lnTo>
                  <a:lnTo>
                    <a:pt x="7734476" y="91818"/>
                  </a:lnTo>
                  <a:lnTo>
                    <a:pt x="7734476" y="564029"/>
                  </a:lnTo>
                  <a:lnTo>
                    <a:pt x="7727508" y="598666"/>
                  </a:lnTo>
                  <a:lnTo>
                    <a:pt x="7708243" y="627974"/>
                  </a:lnTo>
                  <a:lnTo>
                    <a:pt x="7679140" y="648264"/>
                  </a:lnTo>
                  <a:lnTo>
                    <a:pt x="7642659" y="655847"/>
                  </a:lnTo>
                  <a:close/>
                </a:path>
              </a:pathLst>
            </a:custGeom>
            <a:solidFill>
              <a:srgbClr val="DF5D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43284" y="584376"/>
              <a:ext cx="15198090" cy="9690100"/>
            </a:xfrm>
            <a:custGeom>
              <a:avLst/>
              <a:gdLst/>
              <a:ahLst/>
              <a:cxnLst/>
              <a:rect l="l" t="t" r="r" b="b"/>
              <a:pathLst>
                <a:path w="15198090" h="9690100">
                  <a:moveTo>
                    <a:pt x="43722" y="9690099"/>
                  </a:moveTo>
                  <a:lnTo>
                    <a:pt x="0" y="9690099"/>
                  </a:lnTo>
                  <a:lnTo>
                    <a:pt x="0" y="990599"/>
                  </a:lnTo>
                  <a:lnTo>
                    <a:pt x="1409" y="939799"/>
                  </a:lnTo>
                  <a:lnTo>
                    <a:pt x="5584" y="888999"/>
                  </a:lnTo>
                  <a:lnTo>
                    <a:pt x="12449" y="850899"/>
                  </a:lnTo>
                  <a:lnTo>
                    <a:pt x="21924" y="800099"/>
                  </a:lnTo>
                  <a:lnTo>
                    <a:pt x="33933" y="749299"/>
                  </a:lnTo>
                  <a:lnTo>
                    <a:pt x="48398" y="711199"/>
                  </a:lnTo>
                  <a:lnTo>
                    <a:pt x="65241" y="673099"/>
                  </a:lnTo>
                  <a:lnTo>
                    <a:pt x="84385" y="622299"/>
                  </a:lnTo>
                  <a:lnTo>
                    <a:pt x="105751" y="584199"/>
                  </a:lnTo>
                  <a:lnTo>
                    <a:pt x="129262" y="546099"/>
                  </a:lnTo>
                  <a:lnTo>
                    <a:pt x="154841" y="507999"/>
                  </a:lnTo>
                  <a:lnTo>
                    <a:pt x="182409" y="469899"/>
                  </a:lnTo>
                  <a:lnTo>
                    <a:pt x="211890" y="431799"/>
                  </a:lnTo>
                  <a:lnTo>
                    <a:pt x="243205" y="406399"/>
                  </a:lnTo>
                  <a:lnTo>
                    <a:pt x="276276" y="368299"/>
                  </a:lnTo>
                  <a:lnTo>
                    <a:pt x="311027" y="342899"/>
                  </a:lnTo>
                  <a:lnTo>
                    <a:pt x="347379" y="317499"/>
                  </a:lnTo>
                  <a:lnTo>
                    <a:pt x="385255" y="292099"/>
                  </a:lnTo>
                  <a:lnTo>
                    <a:pt x="424576" y="266699"/>
                  </a:lnTo>
                  <a:lnTo>
                    <a:pt x="465266" y="241299"/>
                  </a:lnTo>
                  <a:lnTo>
                    <a:pt x="507247" y="228599"/>
                  </a:lnTo>
                  <a:lnTo>
                    <a:pt x="550440" y="203199"/>
                  </a:lnTo>
                  <a:lnTo>
                    <a:pt x="640155" y="177799"/>
                  </a:lnTo>
                  <a:lnTo>
                    <a:pt x="686522" y="177799"/>
                  </a:lnTo>
                  <a:lnTo>
                    <a:pt x="733790" y="165099"/>
                  </a:lnTo>
                  <a:lnTo>
                    <a:pt x="3489040" y="165099"/>
                  </a:lnTo>
                  <a:lnTo>
                    <a:pt x="3489040" y="101599"/>
                  </a:lnTo>
                  <a:lnTo>
                    <a:pt x="3498194" y="63499"/>
                  </a:lnTo>
                  <a:lnTo>
                    <a:pt x="3522925" y="25399"/>
                  </a:lnTo>
                  <a:lnTo>
                    <a:pt x="3559132" y="0"/>
                  </a:lnTo>
                  <a:lnTo>
                    <a:pt x="11201519" y="0"/>
                  </a:lnTo>
                  <a:lnTo>
                    <a:pt x="11237726" y="25399"/>
                  </a:lnTo>
                  <a:lnTo>
                    <a:pt x="11245970" y="38099"/>
                  </a:lnTo>
                  <a:lnTo>
                    <a:pt x="3602718" y="38099"/>
                  </a:lnTo>
                  <a:lnTo>
                    <a:pt x="3577714" y="50799"/>
                  </a:lnTo>
                  <a:lnTo>
                    <a:pt x="3556809" y="63499"/>
                  </a:lnTo>
                  <a:lnTo>
                    <a:pt x="3542463" y="76199"/>
                  </a:lnTo>
                  <a:lnTo>
                    <a:pt x="3537134" y="101599"/>
                  </a:lnTo>
                  <a:lnTo>
                    <a:pt x="3537134" y="203199"/>
                  </a:lnTo>
                  <a:lnTo>
                    <a:pt x="735942" y="203199"/>
                  </a:lnTo>
                  <a:lnTo>
                    <a:pt x="600097" y="241299"/>
                  </a:lnTo>
                  <a:lnTo>
                    <a:pt x="514731" y="266699"/>
                  </a:lnTo>
                  <a:lnTo>
                    <a:pt x="473860" y="292099"/>
                  </a:lnTo>
                  <a:lnTo>
                    <a:pt x="434308" y="317499"/>
                  </a:lnTo>
                  <a:lnTo>
                    <a:pt x="396159" y="330199"/>
                  </a:lnTo>
                  <a:lnTo>
                    <a:pt x="359498" y="355599"/>
                  </a:lnTo>
                  <a:lnTo>
                    <a:pt x="324408" y="393699"/>
                  </a:lnTo>
                  <a:lnTo>
                    <a:pt x="290974" y="419099"/>
                  </a:lnTo>
                  <a:lnTo>
                    <a:pt x="259279" y="444499"/>
                  </a:lnTo>
                  <a:lnTo>
                    <a:pt x="229407" y="482599"/>
                  </a:lnTo>
                  <a:lnTo>
                    <a:pt x="201442" y="520699"/>
                  </a:lnTo>
                  <a:lnTo>
                    <a:pt x="175468" y="558799"/>
                  </a:lnTo>
                  <a:lnTo>
                    <a:pt x="151570" y="596899"/>
                  </a:lnTo>
                  <a:lnTo>
                    <a:pt x="129831" y="634999"/>
                  </a:lnTo>
                  <a:lnTo>
                    <a:pt x="110335" y="673099"/>
                  </a:lnTo>
                  <a:lnTo>
                    <a:pt x="93166" y="711199"/>
                  </a:lnTo>
                  <a:lnTo>
                    <a:pt x="78408" y="761999"/>
                  </a:lnTo>
                  <a:lnTo>
                    <a:pt x="66145" y="800099"/>
                  </a:lnTo>
                  <a:lnTo>
                    <a:pt x="56461" y="850899"/>
                  </a:lnTo>
                  <a:lnTo>
                    <a:pt x="49439" y="901699"/>
                  </a:lnTo>
                  <a:lnTo>
                    <a:pt x="45165" y="939799"/>
                  </a:lnTo>
                  <a:lnTo>
                    <a:pt x="43722" y="990599"/>
                  </a:lnTo>
                  <a:lnTo>
                    <a:pt x="43722" y="9690099"/>
                  </a:lnTo>
                  <a:close/>
                </a:path>
                <a:path w="15198090" h="9690100">
                  <a:moveTo>
                    <a:pt x="11245970" y="647699"/>
                  </a:moveTo>
                  <a:lnTo>
                    <a:pt x="11153561" y="647699"/>
                  </a:lnTo>
                  <a:lnTo>
                    <a:pt x="11178564" y="634999"/>
                  </a:lnTo>
                  <a:lnTo>
                    <a:pt x="11199469" y="622299"/>
                  </a:lnTo>
                  <a:lnTo>
                    <a:pt x="11213815" y="609599"/>
                  </a:lnTo>
                  <a:lnTo>
                    <a:pt x="11219144" y="584199"/>
                  </a:lnTo>
                  <a:lnTo>
                    <a:pt x="11219144" y="101599"/>
                  </a:lnTo>
                  <a:lnTo>
                    <a:pt x="11213815" y="76199"/>
                  </a:lnTo>
                  <a:lnTo>
                    <a:pt x="11199469" y="63499"/>
                  </a:lnTo>
                  <a:lnTo>
                    <a:pt x="11178564" y="50799"/>
                  </a:lnTo>
                  <a:lnTo>
                    <a:pt x="11153561" y="38099"/>
                  </a:lnTo>
                  <a:lnTo>
                    <a:pt x="11245970" y="38099"/>
                  </a:lnTo>
                  <a:lnTo>
                    <a:pt x="11262457" y="63499"/>
                  </a:lnTo>
                  <a:lnTo>
                    <a:pt x="11271611" y="101599"/>
                  </a:lnTo>
                  <a:lnTo>
                    <a:pt x="11271611" y="165099"/>
                  </a:lnTo>
                  <a:lnTo>
                    <a:pt x="14464084" y="165099"/>
                  </a:lnTo>
                  <a:lnTo>
                    <a:pt x="14511352" y="177799"/>
                  </a:lnTo>
                  <a:lnTo>
                    <a:pt x="14557719" y="177799"/>
                  </a:lnTo>
                  <a:lnTo>
                    <a:pt x="14647434" y="203199"/>
                  </a:lnTo>
                  <a:lnTo>
                    <a:pt x="11271611" y="203199"/>
                  </a:lnTo>
                  <a:lnTo>
                    <a:pt x="11271611" y="393699"/>
                  </a:lnTo>
                  <a:lnTo>
                    <a:pt x="11318906" y="406399"/>
                  </a:lnTo>
                  <a:lnTo>
                    <a:pt x="11364319" y="419099"/>
                  </a:lnTo>
                  <a:lnTo>
                    <a:pt x="11407424" y="431799"/>
                  </a:lnTo>
                  <a:lnTo>
                    <a:pt x="11447796" y="457199"/>
                  </a:lnTo>
                  <a:lnTo>
                    <a:pt x="11485011" y="482599"/>
                  </a:lnTo>
                  <a:lnTo>
                    <a:pt x="11518642" y="507999"/>
                  </a:lnTo>
                  <a:lnTo>
                    <a:pt x="11548266" y="546099"/>
                  </a:lnTo>
                  <a:lnTo>
                    <a:pt x="11565060" y="571499"/>
                  </a:lnTo>
                  <a:lnTo>
                    <a:pt x="11271611" y="571499"/>
                  </a:lnTo>
                  <a:lnTo>
                    <a:pt x="11262457" y="622299"/>
                  </a:lnTo>
                  <a:lnTo>
                    <a:pt x="11245970" y="647699"/>
                  </a:lnTo>
                  <a:close/>
                </a:path>
                <a:path w="15198090" h="9690100">
                  <a:moveTo>
                    <a:pt x="3322895" y="1028699"/>
                  </a:moveTo>
                  <a:lnTo>
                    <a:pt x="3143634" y="1028699"/>
                  </a:lnTo>
                  <a:lnTo>
                    <a:pt x="3143634" y="761999"/>
                  </a:lnTo>
                  <a:lnTo>
                    <a:pt x="3146758" y="723899"/>
                  </a:lnTo>
                  <a:lnTo>
                    <a:pt x="3155880" y="673099"/>
                  </a:lnTo>
                  <a:lnTo>
                    <a:pt x="3170618" y="622299"/>
                  </a:lnTo>
                  <a:lnTo>
                    <a:pt x="3190595" y="584199"/>
                  </a:lnTo>
                  <a:lnTo>
                    <a:pt x="3215429" y="546099"/>
                  </a:lnTo>
                  <a:lnTo>
                    <a:pt x="3244741" y="507999"/>
                  </a:lnTo>
                  <a:lnTo>
                    <a:pt x="3278153" y="482599"/>
                  </a:lnTo>
                  <a:lnTo>
                    <a:pt x="3315284" y="457199"/>
                  </a:lnTo>
                  <a:lnTo>
                    <a:pt x="3355755" y="431799"/>
                  </a:lnTo>
                  <a:lnTo>
                    <a:pt x="3399186" y="419099"/>
                  </a:lnTo>
                  <a:lnTo>
                    <a:pt x="3445199" y="406399"/>
                  </a:lnTo>
                  <a:lnTo>
                    <a:pt x="3493412" y="393699"/>
                  </a:lnTo>
                  <a:lnTo>
                    <a:pt x="3493412" y="203199"/>
                  </a:lnTo>
                  <a:lnTo>
                    <a:pt x="3537134" y="203199"/>
                  </a:lnTo>
                  <a:lnTo>
                    <a:pt x="3537134" y="571499"/>
                  </a:lnTo>
                  <a:lnTo>
                    <a:pt x="3493412" y="571499"/>
                  </a:lnTo>
                  <a:lnTo>
                    <a:pt x="3447382" y="584199"/>
                  </a:lnTo>
                  <a:lnTo>
                    <a:pt x="3406453" y="609599"/>
                  </a:lnTo>
                  <a:lnTo>
                    <a:pt x="3372083" y="634999"/>
                  </a:lnTo>
                  <a:lnTo>
                    <a:pt x="3345728" y="673099"/>
                  </a:lnTo>
                  <a:lnTo>
                    <a:pt x="3328846" y="711199"/>
                  </a:lnTo>
                  <a:lnTo>
                    <a:pt x="3322895" y="761999"/>
                  </a:lnTo>
                  <a:lnTo>
                    <a:pt x="3322895" y="1028699"/>
                  </a:lnTo>
                  <a:close/>
                </a:path>
                <a:path w="15198090" h="9690100">
                  <a:moveTo>
                    <a:pt x="15197875" y="9690099"/>
                  </a:moveTo>
                  <a:lnTo>
                    <a:pt x="15154152" y="9690099"/>
                  </a:lnTo>
                  <a:lnTo>
                    <a:pt x="15154152" y="990599"/>
                  </a:lnTo>
                  <a:lnTo>
                    <a:pt x="15152709" y="939799"/>
                  </a:lnTo>
                  <a:lnTo>
                    <a:pt x="15148435" y="901699"/>
                  </a:lnTo>
                  <a:lnTo>
                    <a:pt x="15141413" y="850899"/>
                  </a:lnTo>
                  <a:lnTo>
                    <a:pt x="15131729" y="800099"/>
                  </a:lnTo>
                  <a:lnTo>
                    <a:pt x="15119466" y="761999"/>
                  </a:lnTo>
                  <a:lnTo>
                    <a:pt x="15104708" y="711199"/>
                  </a:lnTo>
                  <a:lnTo>
                    <a:pt x="15087539" y="673099"/>
                  </a:lnTo>
                  <a:lnTo>
                    <a:pt x="15068043" y="634999"/>
                  </a:lnTo>
                  <a:lnTo>
                    <a:pt x="15046304" y="596899"/>
                  </a:lnTo>
                  <a:lnTo>
                    <a:pt x="15022405" y="558799"/>
                  </a:lnTo>
                  <a:lnTo>
                    <a:pt x="14996432" y="520699"/>
                  </a:lnTo>
                  <a:lnTo>
                    <a:pt x="14968467" y="482599"/>
                  </a:lnTo>
                  <a:lnTo>
                    <a:pt x="14938595" y="444499"/>
                  </a:lnTo>
                  <a:lnTo>
                    <a:pt x="14906900" y="419099"/>
                  </a:lnTo>
                  <a:lnTo>
                    <a:pt x="14873466" y="393699"/>
                  </a:lnTo>
                  <a:lnTo>
                    <a:pt x="14838376" y="355599"/>
                  </a:lnTo>
                  <a:lnTo>
                    <a:pt x="14801715" y="330199"/>
                  </a:lnTo>
                  <a:lnTo>
                    <a:pt x="14763566" y="317499"/>
                  </a:lnTo>
                  <a:lnTo>
                    <a:pt x="14724014" y="292099"/>
                  </a:lnTo>
                  <a:lnTo>
                    <a:pt x="14683143" y="266699"/>
                  </a:lnTo>
                  <a:lnTo>
                    <a:pt x="14597777" y="241299"/>
                  </a:lnTo>
                  <a:lnTo>
                    <a:pt x="14461932" y="203199"/>
                  </a:lnTo>
                  <a:lnTo>
                    <a:pt x="14647434" y="203199"/>
                  </a:lnTo>
                  <a:lnTo>
                    <a:pt x="14690627" y="228599"/>
                  </a:lnTo>
                  <a:lnTo>
                    <a:pt x="14732608" y="241299"/>
                  </a:lnTo>
                  <a:lnTo>
                    <a:pt x="14773298" y="266699"/>
                  </a:lnTo>
                  <a:lnTo>
                    <a:pt x="14812620" y="292099"/>
                  </a:lnTo>
                  <a:lnTo>
                    <a:pt x="14850495" y="317499"/>
                  </a:lnTo>
                  <a:lnTo>
                    <a:pt x="14886847" y="342899"/>
                  </a:lnTo>
                  <a:lnTo>
                    <a:pt x="14921598" y="368299"/>
                  </a:lnTo>
                  <a:lnTo>
                    <a:pt x="14954669" y="406399"/>
                  </a:lnTo>
                  <a:lnTo>
                    <a:pt x="14985984" y="431799"/>
                  </a:lnTo>
                  <a:lnTo>
                    <a:pt x="15015465" y="469899"/>
                  </a:lnTo>
                  <a:lnTo>
                    <a:pt x="15043033" y="507999"/>
                  </a:lnTo>
                  <a:lnTo>
                    <a:pt x="15068612" y="546099"/>
                  </a:lnTo>
                  <a:lnTo>
                    <a:pt x="15092123" y="584199"/>
                  </a:lnTo>
                  <a:lnTo>
                    <a:pt x="15113489" y="622299"/>
                  </a:lnTo>
                  <a:lnTo>
                    <a:pt x="15132633" y="673099"/>
                  </a:lnTo>
                  <a:lnTo>
                    <a:pt x="15149476" y="711199"/>
                  </a:lnTo>
                  <a:lnTo>
                    <a:pt x="15163941" y="749299"/>
                  </a:lnTo>
                  <a:lnTo>
                    <a:pt x="15175950" y="800099"/>
                  </a:lnTo>
                  <a:lnTo>
                    <a:pt x="15185425" y="850899"/>
                  </a:lnTo>
                  <a:lnTo>
                    <a:pt x="15192290" y="888999"/>
                  </a:lnTo>
                  <a:lnTo>
                    <a:pt x="15196465" y="939799"/>
                  </a:lnTo>
                  <a:lnTo>
                    <a:pt x="15197875" y="990599"/>
                  </a:lnTo>
                  <a:lnTo>
                    <a:pt x="15197875" y="9690099"/>
                  </a:lnTo>
                  <a:close/>
                </a:path>
                <a:path w="15198090" h="9690100">
                  <a:moveTo>
                    <a:pt x="11201519" y="685799"/>
                  </a:moveTo>
                  <a:lnTo>
                    <a:pt x="3563504" y="685799"/>
                  </a:lnTo>
                  <a:lnTo>
                    <a:pt x="3527297" y="660399"/>
                  </a:lnTo>
                  <a:lnTo>
                    <a:pt x="3502566" y="622299"/>
                  </a:lnTo>
                  <a:lnTo>
                    <a:pt x="3493412" y="571499"/>
                  </a:lnTo>
                  <a:lnTo>
                    <a:pt x="3537134" y="571499"/>
                  </a:lnTo>
                  <a:lnTo>
                    <a:pt x="3537134" y="584199"/>
                  </a:lnTo>
                  <a:lnTo>
                    <a:pt x="3542463" y="609599"/>
                  </a:lnTo>
                  <a:lnTo>
                    <a:pt x="3556809" y="622299"/>
                  </a:lnTo>
                  <a:lnTo>
                    <a:pt x="3577714" y="634999"/>
                  </a:lnTo>
                  <a:lnTo>
                    <a:pt x="3602718" y="647699"/>
                  </a:lnTo>
                  <a:lnTo>
                    <a:pt x="11245970" y="647699"/>
                  </a:lnTo>
                  <a:lnTo>
                    <a:pt x="11237726" y="660399"/>
                  </a:lnTo>
                  <a:lnTo>
                    <a:pt x="11201519" y="685799"/>
                  </a:lnTo>
                  <a:close/>
                </a:path>
                <a:path w="15198090" h="9690100">
                  <a:moveTo>
                    <a:pt x="11621390" y="1028699"/>
                  </a:moveTo>
                  <a:lnTo>
                    <a:pt x="11442128" y="1028699"/>
                  </a:lnTo>
                  <a:lnTo>
                    <a:pt x="11442128" y="761999"/>
                  </a:lnTo>
                  <a:lnTo>
                    <a:pt x="11436177" y="711199"/>
                  </a:lnTo>
                  <a:lnTo>
                    <a:pt x="11419295" y="673099"/>
                  </a:lnTo>
                  <a:lnTo>
                    <a:pt x="11392941" y="634999"/>
                  </a:lnTo>
                  <a:lnTo>
                    <a:pt x="11358570" y="609599"/>
                  </a:lnTo>
                  <a:lnTo>
                    <a:pt x="11317641" y="584199"/>
                  </a:lnTo>
                  <a:lnTo>
                    <a:pt x="11271611" y="571499"/>
                  </a:lnTo>
                  <a:lnTo>
                    <a:pt x="11565060" y="571499"/>
                  </a:lnTo>
                  <a:lnTo>
                    <a:pt x="11593790" y="622299"/>
                  </a:lnTo>
                  <a:lnTo>
                    <a:pt x="11608840" y="673099"/>
                  </a:lnTo>
                  <a:lnTo>
                    <a:pt x="11618182" y="723899"/>
                  </a:lnTo>
                  <a:lnTo>
                    <a:pt x="11621390" y="761999"/>
                  </a:lnTo>
                  <a:lnTo>
                    <a:pt x="11621390" y="1028699"/>
                  </a:lnTo>
                  <a:close/>
                </a:path>
                <a:path w="15198090" h="9690100">
                  <a:moveTo>
                    <a:pt x="791373" y="9690099"/>
                  </a:moveTo>
                  <a:lnTo>
                    <a:pt x="743279" y="9690099"/>
                  </a:lnTo>
                  <a:lnTo>
                    <a:pt x="743279" y="1320799"/>
                  </a:lnTo>
                  <a:lnTo>
                    <a:pt x="878818" y="1320799"/>
                  </a:lnTo>
                  <a:lnTo>
                    <a:pt x="878818" y="1181099"/>
                  </a:lnTo>
                  <a:lnTo>
                    <a:pt x="3034328" y="1181099"/>
                  </a:lnTo>
                  <a:lnTo>
                    <a:pt x="3034328" y="1104899"/>
                  </a:lnTo>
                  <a:lnTo>
                    <a:pt x="3039725" y="1066799"/>
                  </a:lnTo>
                  <a:lnTo>
                    <a:pt x="3054549" y="1054099"/>
                  </a:lnTo>
                  <a:lnTo>
                    <a:pt x="3076752" y="1041399"/>
                  </a:lnTo>
                  <a:lnTo>
                    <a:pt x="3104283" y="1028699"/>
                  </a:lnTo>
                  <a:lnTo>
                    <a:pt x="3389777" y="1028699"/>
                  </a:lnTo>
                  <a:lnTo>
                    <a:pt x="3411979" y="1041399"/>
                  </a:lnTo>
                  <a:lnTo>
                    <a:pt x="3426804" y="1066799"/>
                  </a:lnTo>
                  <a:lnTo>
                    <a:pt x="3429502" y="1079499"/>
                  </a:lnTo>
                  <a:lnTo>
                    <a:pt x="3086248" y="1079499"/>
                  </a:lnTo>
                  <a:lnTo>
                    <a:pt x="3080305" y="1092199"/>
                  </a:lnTo>
                  <a:lnTo>
                    <a:pt x="3078050" y="1104899"/>
                  </a:lnTo>
                  <a:lnTo>
                    <a:pt x="3078050" y="1206499"/>
                  </a:lnTo>
                  <a:lnTo>
                    <a:pt x="3073678" y="1206499"/>
                  </a:lnTo>
                  <a:lnTo>
                    <a:pt x="3073678" y="1231899"/>
                  </a:lnTo>
                  <a:lnTo>
                    <a:pt x="922540" y="1231899"/>
                  </a:lnTo>
                  <a:lnTo>
                    <a:pt x="922540" y="1358899"/>
                  </a:lnTo>
                  <a:lnTo>
                    <a:pt x="791373" y="1358899"/>
                  </a:lnTo>
                  <a:lnTo>
                    <a:pt x="791373" y="9690099"/>
                  </a:lnTo>
                  <a:close/>
                </a:path>
                <a:path w="15198090" h="9690100">
                  <a:moveTo>
                    <a:pt x="11372172" y="1181099"/>
                  </a:moveTo>
                  <a:lnTo>
                    <a:pt x="11328450" y="1181099"/>
                  </a:lnTo>
                  <a:lnTo>
                    <a:pt x="11328450" y="1092199"/>
                  </a:lnTo>
                  <a:lnTo>
                    <a:pt x="11333847" y="1066799"/>
                  </a:lnTo>
                  <a:lnTo>
                    <a:pt x="11348672" y="1041399"/>
                  </a:lnTo>
                  <a:lnTo>
                    <a:pt x="11370874" y="1028699"/>
                  </a:lnTo>
                  <a:lnTo>
                    <a:pt x="11660740" y="1028699"/>
                  </a:lnTo>
                  <a:lnTo>
                    <a:pt x="11688271" y="1041399"/>
                  </a:lnTo>
                  <a:lnTo>
                    <a:pt x="11710474" y="1054099"/>
                  </a:lnTo>
                  <a:lnTo>
                    <a:pt x="11725299" y="1066799"/>
                  </a:lnTo>
                  <a:lnTo>
                    <a:pt x="11727098" y="1079499"/>
                  </a:lnTo>
                  <a:lnTo>
                    <a:pt x="11388773" y="1079499"/>
                  </a:lnTo>
                  <a:lnTo>
                    <a:pt x="11380370" y="1092199"/>
                  </a:lnTo>
                  <a:lnTo>
                    <a:pt x="11374427" y="1092199"/>
                  </a:lnTo>
                  <a:lnTo>
                    <a:pt x="11372172" y="1104899"/>
                  </a:lnTo>
                  <a:lnTo>
                    <a:pt x="11372172" y="1181099"/>
                  </a:lnTo>
                  <a:close/>
                </a:path>
                <a:path w="15198090" h="9690100">
                  <a:moveTo>
                    <a:pt x="4371206" y="2158999"/>
                  </a:moveTo>
                  <a:lnTo>
                    <a:pt x="4325024" y="2158999"/>
                  </a:lnTo>
                  <a:lnTo>
                    <a:pt x="4333427" y="2146299"/>
                  </a:lnTo>
                  <a:lnTo>
                    <a:pt x="4339370" y="2146299"/>
                  </a:lnTo>
                  <a:lnTo>
                    <a:pt x="4341625" y="2133599"/>
                  </a:lnTo>
                  <a:lnTo>
                    <a:pt x="4341625" y="1866899"/>
                  </a:lnTo>
                  <a:lnTo>
                    <a:pt x="4339370" y="1854199"/>
                  </a:lnTo>
                  <a:lnTo>
                    <a:pt x="4333427" y="1854199"/>
                  </a:lnTo>
                  <a:lnTo>
                    <a:pt x="4325024" y="1841499"/>
                  </a:lnTo>
                  <a:lnTo>
                    <a:pt x="3519645" y="1841499"/>
                  </a:lnTo>
                  <a:lnTo>
                    <a:pt x="3470321" y="1828799"/>
                  </a:lnTo>
                  <a:lnTo>
                    <a:pt x="3430015" y="1803399"/>
                  </a:lnTo>
                  <a:lnTo>
                    <a:pt x="3402825" y="1765299"/>
                  </a:lnTo>
                  <a:lnTo>
                    <a:pt x="3392851" y="1714499"/>
                  </a:lnTo>
                  <a:lnTo>
                    <a:pt x="3392851" y="1104899"/>
                  </a:lnTo>
                  <a:lnTo>
                    <a:pt x="3390596" y="1092199"/>
                  </a:lnTo>
                  <a:lnTo>
                    <a:pt x="3384653" y="1079499"/>
                  </a:lnTo>
                  <a:lnTo>
                    <a:pt x="3429502" y="1079499"/>
                  </a:lnTo>
                  <a:lnTo>
                    <a:pt x="3432201" y="1092199"/>
                  </a:lnTo>
                  <a:lnTo>
                    <a:pt x="3432201" y="1181099"/>
                  </a:lnTo>
                  <a:lnTo>
                    <a:pt x="11372172" y="1181099"/>
                  </a:lnTo>
                  <a:lnTo>
                    <a:pt x="11372172" y="1231899"/>
                  </a:lnTo>
                  <a:lnTo>
                    <a:pt x="3427829" y="1231899"/>
                  </a:lnTo>
                  <a:lnTo>
                    <a:pt x="3427829" y="1714499"/>
                  </a:lnTo>
                  <a:lnTo>
                    <a:pt x="3434660" y="1752599"/>
                  </a:lnTo>
                  <a:lnTo>
                    <a:pt x="3452969" y="1777999"/>
                  </a:lnTo>
                  <a:lnTo>
                    <a:pt x="3479476" y="1803399"/>
                  </a:lnTo>
                  <a:lnTo>
                    <a:pt x="4334178" y="1803399"/>
                  </a:lnTo>
                  <a:lnTo>
                    <a:pt x="4356381" y="1828799"/>
                  </a:lnTo>
                  <a:lnTo>
                    <a:pt x="4371206" y="1841499"/>
                  </a:lnTo>
                  <a:lnTo>
                    <a:pt x="4376603" y="1879599"/>
                  </a:lnTo>
                  <a:lnTo>
                    <a:pt x="4376603" y="1904999"/>
                  </a:lnTo>
                  <a:lnTo>
                    <a:pt x="6243703" y="1904999"/>
                  </a:lnTo>
                  <a:lnTo>
                    <a:pt x="6291325" y="1917699"/>
                  </a:lnTo>
                  <a:lnTo>
                    <a:pt x="6338213" y="1917699"/>
                  </a:lnTo>
                  <a:lnTo>
                    <a:pt x="6429366" y="1943099"/>
                  </a:lnTo>
                  <a:lnTo>
                    <a:pt x="6473420" y="1968499"/>
                  </a:lnTo>
                  <a:lnTo>
                    <a:pt x="6516320" y="1981199"/>
                  </a:lnTo>
                  <a:lnTo>
                    <a:pt x="6557962" y="2006599"/>
                  </a:lnTo>
                  <a:lnTo>
                    <a:pt x="6598239" y="2031999"/>
                  </a:lnTo>
                  <a:lnTo>
                    <a:pt x="6637046" y="2057399"/>
                  </a:lnTo>
                  <a:lnTo>
                    <a:pt x="6677926" y="2095499"/>
                  </a:lnTo>
                  <a:lnTo>
                    <a:pt x="4376603" y="2095499"/>
                  </a:lnTo>
                  <a:lnTo>
                    <a:pt x="4376603" y="2133599"/>
                  </a:lnTo>
                  <a:lnTo>
                    <a:pt x="4371206" y="2158999"/>
                  </a:lnTo>
                  <a:close/>
                </a:path>
                <a:path w="15198090" h="9690100">
                  <a:moveTo>
                    <a:pt x="11730696" y="1181099"/>
                  </a:moveTo>
                  <a:lnTo>
                    <a:pt x="11686973" y="1181099"/>
                  </a:lnTo>
                  <a:lnTo>
                    <a:pt x="11686973" y="1104899"/>
                  </a:lnTo>
                  <a:lnTo>
                    <a:pt x="11684719" y="1092199"/>
                  </a:lnTo>
                  <a:lnTo>
                    <a:pt x="11678775" y="1092199"/>
                  </a:lnTo>
                  <a:lnTo>
                    <a:pt x="11670372" y="1079499"/>
                  </a:lnTo>
                  <a:lnTo>
                    <a:pt x="11727098" y="1079499"/>
                  </a:lnTo>
                  <a:lnTo>
                    <a:pt x="11730696" y="1104899"/>
                  </a:lnTo>
                  <a:lnTo>
                    <a:pt x="11730696" y="1181099"/>
                  </a:lnTo>
                  <a:close/>
                </a:path>
                <a:path w="15198090" h="9690100">
                  <a:moveTo>
                    <a:pt x="11437416" y="2158999"/>
                  </a:moveTo>
                  <a:lnTo>
                    <a:pt x="11245378" y="2158999"/>
                  </a:lnTo>
                  <a:lnTo>
                    <a:pt x="11292844" y="2146299"/>
                  </a:lnTo>
                  <a:lnTo>
                    <a:pt x="11338872" y="2146299"/>
                  </a:lnTo>
                  <a:lnTo>
                    <a:pt x="11383190" y="2133599"/>
                  </a:lnTo>
                  <a:lnTo>
                    <a:pt x="11425526" y="2108199"/>
                  </a:lnTo>
                  <a:lnTo>
                    <a:pt x="11465609" y="2095499"/>
                  </a:lnTo>
                  <a:lnTo>
                    <a:pt x="11503164" y="2070099"/>
                  </a:lnTo>
                  <a:lnTo>
                    <a:pt x="11537922" y="2044699"/>
                  </a:lnTo>
                  <a:lnTo>
                    <a:pt x="11569609" y="2006599"/>
                  </a:lnTo>
                  <a:lnTo>
                    <a:pt x="11597954" y="1968499"/>
                  </a:lnTo>
                  <a:lnTo>
                    <a:pt x="11622685" y="1930399"/>
                  </a:lnTo>
                  <a:lnTo>
                    <a:pt x="11643529" y="1892299"/>
                  </a:lnTo>
                  <a:lnTo>
                    <a:pt x="11660215" y="1854199"/>
                  </a:lnTo>
                  <a:lnTo>
                    <a:pt x="11672470" y="1816099"/>
                  </a:lnTo>
                  <a:lnTo>
                    <a:pt x="11680023" y="1765299"/>
                  </a:lnTo>
                  <a:lnTo>
                    <a:pt x="11682601" y="1714499"/>
                  </a:lnTo>
                  <a:lnTo>
                    <a:pt x="11682601" y="1181099"/>
                  </a:lnTo>
                  <a:lnTo>
                    <a:pt x="14319056" y="1181099"/>
                  </a:lnTo>
                  <a:lnTo>
                    <a:pt x="14319056" y="1231899"/>
                  </a:lnTo>
                  <a:lnTo>
                    <a:pt x="11730697" y="1231899"/>
                  </a:lnTo>
                  <a:lnTo>
                    <a:pt x="11730697" y="1714499"/>
                  </a:lnTo>
                  <a:lnTo>
                    <a:pt x="11728226" y="1765299"/>
                  </a:lnTo>
                  <a:lnTo>
                    <a:pt x="11720971" y="1816099"/>
                  </a:lnTo>
                  <a:lnTo>
                    <a:pt x="11709168" y="1866899"/>
                  </a:lnTo>
                  <a:lnTo>
                    <a:pt x="11693055" y="1904999"/>
                  </a:lnTo>
                  <a:lnTo>
                    <a:pt x="11672869" y="1955799"/>
                  </a:lnTo>
                  <a:lnTo>
                    <a:pt x="11648846" y="1993899"/>
                  </a:lnTo>
                  <a:lnTo>
                    <a:pt x="11621224" y="2031999"/>
                  </a:lnTo>
                  <a:lnTo>
                    <a:pt x="11590239" y="2057399"/>
                  </a:lnTo>
                  <a:lnTo>
                    <a:pt x="11556129" y="2095499"/>
                  </a:lnTo>
                  <a:lnTo>
                    <a:pt x="11519131" y="2120899"/>
                  </a:lnTo>
                  <a:lnTo>
                    <a:pt x="11479481" y="2146299"/>
                  </a:lnTo>
                  <a:lnTo>
                    <a:pt x="11437416" y="2158999"/>
                  </a:lnTo>
                  <a:close/>
                </a:path>
                <a:path w="15198090" h="9690100">
                  <a:moveTo>
                    <a:pt x="4334178" y="2197099"/>
                  </a:moveTo>
                  <a:lnTo>
                    <a:pt x="3461548" y="2197099"/>
                  </a:lnTo>
                  <a:lnTo>
                    <a:pt x="3367479" y="2171699"/>
                  </a:lnTo>
                  <a:lnTo>
                    <a:pt x="3323237" y="2158999"/>
                  </a:lnTo>
                  <a:lnTo>
                    <a:pt x="3281172" y="2133599"/>
                  </a:lnTo>
                  <a:lnTo>
                    <a:pt x="3241522" y="2120899"/>
                  </a:lnTo>
                  <a:lnTo>
                    <a:pt x="3204524" y="2082799"/>
                  </a:lnTo>
                  <a:lnTo>
                    <a:pt x="3170414" y="2057399"/>
                  </a:lnTo>
                  <a:lnTo>
                    <a:pt x="3139429" y="2019299"/>
                  </a:lnTo>
                  <a:lnTo>
                    <a:pt x="3111807" y="1981199"/>
                  </a:lnTo>
                  <a:lnTo>
                    <a:pt x="3087784" y="1943099"/>
                  </a:lnTo>
                  <a:lnTo>
                    <a:pt x="3067598" y="1904999"/>
                  </a:lnTo>
                  <a:lnTo>
                    <a:pt x="3051485" y="1854199"/>
                  </a:lnTo>
                  <a:lnTo>
                    <a:pt x="3039682" y="1816099"/>
                  </a:lnTo>
                  <a:lnTo>
                    <a:pt x="3032427" y="1765299"/>
                  </a:lnTo>
                  <a:lnTo>
                    <a:pt x="3029956" y="1714499"/>
                  </a:lnTo>
                  <a:lnTo>
                    <a:pt x="3029956" y="1231899"/>
                  </a:lnTo>
                  <a:lnTo>
                    <a:pt x="3073678" y="1231899"/>
                  </a:lnTo>
                  <a:lnTo>
                    <a:pt x="3073678" y="1714499"/>
                  </a:lnTo>
                  <a:lnTo>
                    <a:pt x="3076256" y="1765299"/>
                  </a:lnTo>
                  <a:lnTo>
                    <a:pt x="3083809" y="1816099"/>
                  </a:lnTo>
                  <a:lnTo>
                    <a:pt x="3096064" y="1854199"/>
                  </a:lnTo>
                  <a:lnTo>
                    <a:pt x="3112750" y="1904999"/>
                  </a:lnTo>
                  <a:lnTo>
                    <a:pt x="3133594" y="1943099"/>
                  </a:lnTo>
                  <a:lnTo>
                    <a:pt x="3158324" y="1981199"/>
                  </a:lnTo>
                  <a:lnTo>
                    <a:pt x="3186669" y="2019299"/>
                  </a:lnTo>
                  <a:lnTo>
                    <a:pt x="3218357" y="2044699"/>
                  </a:lnTo>
                  <a:lnTo>
                    <a:pt x="3253114" y="2070099"/>
                  </a:lnTo>
                  <a:lnTo>
                    <a:pt x="3290670" y="2095499"/>
                  </a:lnTo>
                  <a:lnTo>
                    <a:pt x="3330752" y="2120899"/>
                  </a:lnTo>
                  <a:lnTo>
                    <a:pt x="3373088" y="2133599"/>
                  </a:lnTo>
                  <a:lnTo>
                    <a:pt x="3417407" y="2146299"/>
                  </a:lnTo>
                  <a:lnTo>
                    <a:pt x="3463435" y="2158999"/>
                  </a:lnTo>
                  <a:lnTo>
                    <a:pt x="4371206" y="2158999"/>
                  </a:lnTo>
                  <a:lnTo>
                    <a:pt x="4356381" y="2171699"/>
                  </a:lnTo>
                  <a:lnTo>
                    <a:pt x="4334178" y="2197099"/>
                  </a:lnTo>
                  <a:close/>
                </a:path>
                <a:path w="15198090" h="9690100">
                  <a:moveTo>
                    <a:pt x="8278163" y="2171699"/>
                  </a:moveTo>
                  <a:lnTo>
                    <a:pt x="7891889" y="2171699"/>
                  </a:lnTo>
                  <a:lnTo>
                    <a:pt x="7941029" y="2158999"/>
                  </a:lnTo>
                  <a:lnTo>
                    <a:pt x="7988792" y="2133599"/>
                  </a:lnTo>
                  <a:lnTo>
                    <a:pt x="8034720" y="2120899"/>
                  </a:lnTo>
                  <a:lnTo>
                    <a:pt x="8078353" y="2095499"/>
                  </a:lnTo>
                  <a:lnTo>
                    <a:pt x="8119232" y="2057399"/>
                  </a:lnTo>
                  <a:lnTo>
                    <a:pt x="8158040" y="2031999"/>
                  </a:lnTo>
                  <a:lnTo>
                    <a:pt x="8198317" y="2006599"/>
                  </a:lnTo>
                  <a:lnTo>
                    <a:pt x="8239959" y="1981199"/>
                  </a:lnTo>
                  <a:lnTo>
                    <a:pt x="8282859" y="1968499"/>
                  </a:lnTo>
                  <a:lnTo>
                    <a:pt x="8326914" y="1943099"/>
                  </a:lnTo>
                  <a:lnTo>
                    <a:pt x="8418066" y="1917699"/>
                  </a:lnTo>
                  <a:lnTo>
                    <a:pt x="8464954" y="1917699"/>
                  </a:lnTo>
                  <a:lnTo>
                    <a:pt x="8512576" y="1904999"/>
                  </a:lnTo>
                  <a:lnTo>
                    <a:pt x="10379676" y="1904999"/>
                  </a:lnTo>
                  <a:lnTo>
                    <a:pt x="10379676" y="1866899"/>
                  </a:lnTo>
                  <a:lnTo>
                    <a:pt x="10385073" y="1841499"/>
                  </a:lnTo>
                  <a:lnTo>
                    <a:pt x="10399898" y="1816099"/>
                  </a:lnTo>
                  <a:lnTo>
                    <a:pt x="10422101" y="1803399"/>
                  </a:lnTo>
                  <a:lnTo>
                    <a:pt x="11245378" y="1803399"/>
                  </a:lnTo>
                  <a:lnTo>
                    <a:pt x="11278648" y="1790699"/>
                  </a:lnTo>
                  <a:lnTo>
                    <a:pt x="11304949" y="1777999"/>
                  </a:lnTo>
                  <a:lnTo>
                    <a:pt x="11322233" y="1752599"/>
                  </a:lnTo>
                  <a:lnTo>
                    <a:pt x="11328450" y="1714499"/>
                  </a:lnTo>
                  <a:lnTo>
                    <a:pt x="11328450" y="1231899"/>
                  </a:lnTo>
                  <a:lnTo>
                    <a:pt x="11372172" y="1231899"/>
                  </a:lnTo>
                  <a:lnTo>
                    <a:pt x="11372172" y="1714499"/>
                  </a:lnTo>
                  <a:lnTo>
                    <a:pt x="11362198" y="1765299"/>
                  </a:lnTo>
                  <a:lnTo>
                    <a:pt x="11335009" y="1816099"/>
                  </a:lnTo>
                  <a:lnTo>
                    <a:pt x="11294702" y="1841499"/>
                  </a:lnTo>
                  <a:lnTo>
                    <a:pt x="10449632" y="1841499"/>
                  </a:lnTo>
                  <a:lnTo>
                    <a:pt x="10439999" y="1854199"/>
                  </a:lnTo>
                  <a:lnTo>
                    <a:pt x="10431596" y="1854199"/>
                  </a:lnTo>
                  <a:lnTo>
                    <a:pt x="10425653" y="1866899"/>
                  </a:lnTo>
                  <a:lnTo>
                    <a:pt x="10423398" y="1879599"/>
                  </a:lnTo>
                  <a:lnTo>
                    <a:pt x="10423398" y="2095499"/>
                  </a:lnTo>
                  <a:lnTo>
                    <a:pt x="8514684" y="2095499"/>
                  </a:lnTo>
                  <a:lnTo>
                    <a:pt x="8464627" y="2108199"/>
                  </a:lnTo>
                  <a:lnTo>
                    <a:pt x="8415487" y="2108199"/>
                  </a:lnTo>
                  <a:lnTo>
                    <a:pt x="8367724" y="2133599"/>
                  </a:lnTo>
                  <a:lnTo>
                    <a:pt x="8321796" y="2146299"/>
                  </a:lnTo>
                  <a:lnTo>
                    <a:pt x="8278163" y="2171699"/>
                  </a:lnTo>
                  <a:close/>
                </a:path>
                <a:path w="15198090" h="9690100">
                  <a:moveTo>
                    <a:pt x="14319056" y="9690099"/>
                  </a:moveTo>
                  <a:lnTo>
                    <a:pt x="14275336" y="9690099"/>
                  </a:lnTo>
                  <a:lnTo>
                    <a:pt x="14275336" y="1231899"/>
                  </a:lnTo>
                  <a:lnTo>
                    <a:pt x="14319056" y="1231899"/>
                  </a:lnTo>
                  <a:lnTo>
                    <a:pt x="14319056" y="9690099"/>
                  </a:lnTo>
                  <a:close/>
                </a:path>
                <a:path w="15198090" h="9690100">
                  <a:moveTo>
                    <a:pt x="922540" y="9690099"/>
                  </a:moveTo>
                  <a:lnTo>
                    <a:pt x="878818" y="9690099"/>
                  </a:lnTo>
                  <a:lnTo>
                    <a:pt x="878818" y="1447799"/>
                  </a:lnTo>
                  <a:lnTo>
                    <a:pt x="883190" y="1447799"/>
                  </a:lnTo>
                  <a:lnTo>
                    <a:pt x="883190" y="1358899"/>
                  </a:lnTo>
                  <a:lnTo>
                    <a:pt x="922540" y="1358899"/>
                  </a:lnTo>
                  <a:lnTo>
                    <a:pt x="922540" y="9690099"/>
                  </a:lnTo>
                  <a:close/>
                </a:path>
                <a:path w="15198090" h="9690100">
                  <a:moveTo>
                    <a:pt x="7938450" y="2349499"/>
                  </a:moveTo>
                  <a:lnTo>
                    <a:pt x="6822201" y="2349499"/>
                  </a:lnTo>
                  <a:lnTo>
                    <a:pt x="6731049" y="2324099"/>
                  </a:lnTo>
                  <a:lnTo>
                    <a:pt x="6686994" y="2298699"/>
                  </a:lnTo>
                  <a:lnTo>
                    <a:pt x="6644094" y="2285999"/>
                  </a:lnTo>
                  <a:lnTo>
                    <a:pt x="6602453" y="2260599"/>
                  </a:lnTo>
                  <a:lnTo>
                    <a:pt x="6562176" y="2235199"/>
                  </a:lnTo>
                  <a:lnTo>
                    <a:pt x="6523368" y="2209799"/>
                  </a:lnTo>
                  <a:lnTo>
                    <a:pt x="6482488" y="2171699"/>
                  </a:lnTo>
                  <a:lnTo>
                    <a:pt x="6438855" y="2146299"/>
                  </a:lnTo>
                  <a:lnTo>
                    <a:pt x="6392928" y="2133599"/>
                  </a:lnTo>
                  <a:lnTo>
                    <a:pt x="6345165" y="2108199"/>
                  </a:lnTo>
                  <a:lnTo>
                    <a:pt x="6296025" y="2108199"/>
                  </a:lnTo>
                  <a:lnTo>
                    <a:pt x="6245967" y="2095499"/>
                  </a:lnTo>
                  <a:lnTo>
                    <a:pt x="6677926" y="2095499"/>
                  </a:lnTo>
                  <a:lnTo>
                    <a:pt x="6721559" y="2120899"/>
                  </a:lnTo>
                  <a:lnTo>
                    <a:pt x="6767487" y="2133599"/>
                  </a:lnTo>
                  <a:lnTo>
                    <a:pt x="6815250" y="2158999"/>
                  </a:lnTo>
                  <a:lnTo>
                    <a:pt x="6864390" y="2171699"/>
                  </a:lnTo>
                  <a:lnTo>
                    <a:pt x="8278163" y="2171699"/>
                  </a:lnTo>
                  <a:lnTo>
                    <a:pt x="8237283" y="2209799"/>
                  </a:lnTo>
                  <a:lnTo>
                    <a:pt x="8198475" y="2235199"/>
                  </a:lnTo>
                  <a:lnTo>
                    <a:pt x="8158198" y="2260599"/>
                  </a:lnTo>
                  <a:lnTo>
                    <a:pt x="8116557" y="2285999"/>
                  </a:lnTo>
                  <a:lnTo>
                    <a:pt x="8073657" y="2298699"/>
                  </a:lnTo>
                  <a:lnTo>
                    <a:pt x="8029602" y="2324099"/>
                  </a:lnTo>
                  <a:lnTo>
                    <a:pt x="7938450" y="2349499"/>
                  </a:lnTo>
                  <a:close/>
                </a:path>
                <a:path w="15198090" h="9690100">
                  <a:moveTo>
                    <a:pt x="11346991" y="2197099"/>
                  </a:moveTo>
                  <a:lnTo>
                    <a:pt x="10426473" y="2197099"/>
                  </a:lnTo>
                  <a:lnTo>
                    <a:pt x="10404271" y="2184399"/>
                  </a:lnTo>
                  <a:lnTo>
                    <a:pt x="10389446" y="2158999"/>
                  </a:lnTo>
                  <a:lnTo>
                    <a:pt x="10384049" y="2133599"/>
                  </a:lnTo>
                  <a:lnTo>
                    <a:pt x="10384049" y="2095499"/>
                  </a:lnTo>
                  <a:lnTo>
                    <a:pt x="10423398" y="2095499"/>
                  </a:lnTo>
                  <a:lnTo>
                    <a:pt x="10423398" y="2133599"/>
                  </a:lnTo>
                  <a:lnTo>
                    <a:pt x="10425653" y="2133599"/>
                  </a:lnTo>
                  <a:lnTo>
                    <a:pt x="10431596" y="2146299"/>
                  </a:lnTo>
                  <a:lnTo>
                    <a:pt x="10439999" y="2146299"/>
                  </a:lnTo>
                  <a:lnTo>
                    <a:pt x="10449632" y="2158999"/>
                  </a:lnTo>
                  <a:lnTo>
                    <a:pt x="11437416" y="2158999"/>
                  </a:lnTo>
                  <a:lnTo>
                    <a:pt x="11393174" y="2184399"/>
                  </a:lnTo>
                  <a:lnTo>
                    <a:pt x="11346991" y="2197099"/>
                  </a:lnTo>
                  <a:close/>
                </a:path>
                <a:path w="15198090" h="9690100">
                  <a:moveTo>
                    <a:pt x="7843940" y="2362199"/>
                  </a:moveTo>
                  <a:lnTo>
                    <a:pt x="6916712" y="2362199"/>
                  </a:lnTo>
                  <a:lnTo>
                    <a:pt x="6869089" y="2349499"/>
                  </a:lnTo>
                  <a:lnTo>
                    <a:pt x="7891562" y="2349499"/>
                  </a:lnTo>
                  <a:lnTo>
                    <a:pt x="7843940" y="2362199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4907" rIns="0" bIns="0" rtlCol="0" vert="horz">
            <a:spAutoFit/>
          </a:bodyPr>
          <a:lstStyle/>
          <a:p>
            <a:pPr marL="3942079">
              <a:lnSpc>
                <a:spcPct val="100000"/>
              </a:lnSpc>
              <a:spcBef>
                <a:spcPts val="120"/>
              </a:spcBef>
            </a:pPr>
            <a:r>
              <a:rPr dirty="0" sz="8700" spc="155"/>
              <a:t>Group</a:t>
            </a:r>
            <a:r>
              <a:rPr dirty="0" sz="8700" spc="355"/>
              <a:t> </a:t>
            </a:r>
            <a:r>
              <a:rPr dirty="0" sz="8700" spc="545"/>
              <a:t>Members</a:t>
            </a:r>
            <a:endParaRPr sz="8700"/>
          </a:p>
        </p:txBody>
      </p:sp>
      <p:grpSp>
        <p:nvGrpSpPr>
          <p:cNvPr id="10" name="object 10" descr=""/>
          <p:cNvGrpSpPr/>
          <p:nvPr/>
        </p:nvGrpSpPr>
        <p:grpSpPr>
          <a:xfrm>
            <a:off x="3027848" y="2822328"/>
            <a:ext cx="2180590" cy="7159625"/>
            <a:chOff x="3027848" y="2822328"/>
            <a:chExt cx="2180590" cy="7159625"/>
          </a:xfrm>
        </p:grpSpPr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6207" y="2822328"/>
              <a:ext cx="751279" cy="160919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8805" y="6599901"/>
              <a:ext cx="978172" cy="165635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7418" y="5019784"/>
              <a:ext cx="782088" cy="132772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7848" y="4696109"/>
              <a:ext cx="881574" cy="1655502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081909" y="8600695"/>
              <a:ext cx="808355" cy="1373505"/>
            </a:xfrm>
            <a:custGeom>
              <a:avLst/>
              <a:gdLst/>
              <a:ahLst/>
              <a:cxnLst/>
              <a:rect l="l" t="t" r="r" b="b"/>
              <a:pathLst>
                <a:path w="808354" h="1373504">
                  <a:moveTo>
                    <a:pt x="502165" y="1373212"/>
                  </a:moveTo>
                  <a:lnTo>
                    <a:pt x="244331" y="1364160"/>
                  </a:lnTo>
                  <a:lnTo>
                    <a:pt x="66369" y="1318900"/>
                  </a:lnTo>
                  <a:lnTo>
                    <a:pt x="0" y="1291744"/>
                  </a:lnTo>
                  <a:lnTo>
                    <a:pt x="22211" y="538403"/>
                  </a:lnTo>
                  <a:lnTo>
                    <a:pt x="224249" y="354691"/>
                  </a:lnTo>
                  <a:lnTo>
                    <a:pt x="597593" y="375609"/>
                  </a:lnTo>
                  <a:lnTo>
                    <a:pt x="808150" y="569325"/>
                  </a:lnTo>
                  <a:lnTo>
                    <a:pt x="808150" y="1291744"/>
                  </a:lnTo>
                  <a:lnTo>
                    <a:pt x="502165" y="1373212"/>
                  </a:lnTo>
                  <a:close/>
                </a:path>
                <a:path w="808354" h="1373504">
                  <a:moveTo>
                    <a:pt x="127214" y="8185"/>
                  </a:moveTo>
                  <a:lnTo>
                    <a:pt x="115928" y="8185"/>
                  </a:lnTo>
                  <a:lnTo>
                    <a:pt x="116232" y="7578"/>
                  </a:lnTo>
                  <a:lnTo>
                    <a:pt x="116232" y="6972"/>
                  </a:lnTo>
                  <a:lnTo>
                    <a:pt x="116536" y="6366"/>
                  </a:lnTo>
                  <a:lnTo>
                    <a:pt x="118971" y="0"/>
                  </a:lnTo>
                  <a:lnTo>
                    <a:pt x="129316" y="2425"/>
                  </a:lnTo>
                  <a:lnTo>
                    <a:pt x="127214" y="8185"/>
                  </a:lnTo>
                  <a:close/>
                </a:path>
                <a:path w="808354" h="1373504">
                  <a:moveTo>
                    <a:pt x="58420" y="207964"/>
                  </a:moveTo>
                  <a:lnTo>
                    <a:pt x="55377" y="206448"/>
                  </a:lnTo>
                  <a:lnTo>
                    <a:pt x="35200" y="189723"/>
                  </a:lnTo>
                  <a:lnTo>
                    <a:pt x="25178" y="167000"/>
                  </a:lnTo>
                  <a:lnTo>
                    <a:pt x="23714" y="141265"/>
                  </a:lnTo>
                  <a:lnTo>
                    <a:pt x="29210" y="115502"/>
                  </a:lnTo>
                  <a:lnTo>
                    <a:pt x="34197" y="102921"/>
                  </a:lnTo>
                  <a:lnTo>
                    <a:pt x="40354" y="91022"/>
                  </a:lnTo>
                  <a:lnTo>
                    <a:pt x="47481" y="79691"/>
                  </a:lnTo>
                  <a:lnTo>
                    <a:pt x="55377" y="68816"/>
                  </a:lnTo>
                  <a:lnTo>
                    <a:pt x="65514" y="54155"/>
                  </a:lnTo>
                  <a:lnTo>
                    <a:pt x="77133" y="40660"/>
                  </a:lnTo>
                  <a:lnTo>
                    <a:pt x="90122" y="28359"/>
                  </a:lnTo>
                  <a:lnTo>
                    <a:pt x="104365" y="17279"/>
                  </a:lnTo>
                  <a:lnTo>
                    <a:pt x="106191" y="15157"/>
                  </a:lnTo>
                  <a:lnTo>
                    <a:pt x="109234" y="10913"/>
                  </a:lnTo>
                  <a:lnTo>
                    <a:pt x="111059" y="8488"/>
                  </a:lnTo>
                  <a:lnTo>
                    <a:pt x="113494" y="7882"/>
                  </a:lnTo>
                  <a:lnTo>
                    <a:pt x="115928" y="8185"/>
                  </a:lnTo>
                  <a:lnTo>
                    <a:pt x="127214" y="8185"/>
                  </a:lnTo>
                  <a:lnTo>
                    <a:pt x="126882" y="9094"/>
                  </a:lnTo>
                  <a:lnTo>
                    <a:pt x="120249" y="42081"/>
                  </a:lnTo>
                  <a:lnTo>
                    <a:pt x="119465" y="75409"/>
                  </a:lnTo>
                  <a:lnTo>
                    <a:pt x="119650" y="108851"/>
                  </a:lnTo>
                  <a:lnTo>
                    <a:pt x="115928" y="142179"/>
                  </a:lnTo>
                  <a:lnTo>
                    <a:pt x="93207" y="190310"/>
                  </a:lnTo>
                  <a:lnTo>
                    <a:pt x="73634" y="203114"/>
                  </a:lnTo>
                  <a:lnTo>
                    <a:pt x="70287" y="203114"/>
                  </a:lnTo>
                  <a:lnTo>
                    <a:pt x="68765" y="203720"/>
                  </a:lnTo>
                  <a:lnTo>
                    <a:pt x="66940" y="204629"/>
                  </a:lnTo>
                  <a:lnTo>
                    <a:pt x="63289" y="204629"/>
                  </a:lnTo>
                  <a:lnTo>
                    <a:pt x="61463" y="206751"/>
                  </a:lnTo>
                  <a:lnTo>
                    <a:pt x="58420" y="207964"/>
                  </a:lnTo>
                  <a:close/>
                </a:path>
              </a:pathLst>
            </a:custGeom>
            <a:solidFill>
              <a:srgbClr val="C4CF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6463" y="8731658"/>
              <a:ext cx="398294" cy="279395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306158" y="8698614"/>
              <a:ext cx="398780" cy="66675"/>
            </a:xfrm>
            <a:custGeom>
              <a:avLst/>
              <a:gdLst/>
              <a:ahLst/>
              <a:cxnLst/>
              <a:rect l="l" t="t" r="r" b="b"/>
              <a:pathLst>
                <a:path w="398779" h="66675">
                  <a:moveTo>
                    <a:pt x="199299" y="66087"/>
                  </a:moveTo>
                  <a:lnTo>
                    <a:pt x="121690" y="63482"/>
                  </a:lnTo>
                  <a:lnTo>
                    <a:pt x="58344" y="56386"/>
                  </a:lnTo>
                  <a:lnTo>
                    <a:pt x="15651" y="45880"/>
                  </a:lnTo>
                  <a:lnTo>
                    <a:pt x="0" y="33043"/>
                  </a:lnTo>
                  <a:lnTo>
                    <a:pt x="15651" y="20207"/>
                  </a:lnTo>
                  <a:lnTo>
                    <a:pt x="58344" y="9700"/>
                  </a:lnTo>
                  <a:lnTo>
                    <a:pt x="121690" y="2605"/>
                  </a:lnTo>
                  <a:lnTo>
                    <a:pt x="199299" y="0"/>
                  </a:lnTo>
                  <a:lnTo>
                    <a:pt x="276908" y="2605"/>
                  </a:lnTo>
                  <a:lnTo>
                    <a:pt x="340254" y="9700"/>
                  </a:lnTo>
                  <a:lnTo>
                    <a:pt x="382947" y="20207"/>
                  </a:lnTo>
                  <a:lnTo>
                    <a:pt x="398598" y="33043"/>
                  </a:lnTo>
                  <a:lnTo>
                    <a:pt x="382947" y="45880"/>
                  </a:lnTo>
                  <a:lnTo>
                    <a:pt x="340254" y="56386"/>
                  </a:lnTo>
                  <a:lnTo>
                    <a:pt x="276908" y="63482"/>
                  </a:lnTo>
                  <a:lnTo>
                    <a:pt x="199299" y="66087"/>
                  </a:lnTo>
                  <a:close/>
                </a:path>
              </a:pathLst>
            </a:custGeom>
            <a:solidFill>
              <a:srgbClr val="A2F5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1875" y="8464123"/>
              <a:ext cx="411073" cy="264446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3275427" y="8536729"/>
              <a:ext cx="635000" cy="1445260"/>
            </a:xfrm>
            <a:custGeom>
              <a:avLst/>
              <a:gdLst/>
              <a:ahLst/>
              <a:cxnLst/>
              <a:rect l="l" t="t" r="r" b="b"/>
              <a:pathLst>
                <a:path w="635000" h="1445259">
                  <a:moveTo>
                    <a:pt x="445174" y="649041"/>
                  </a:moveTo>
                  <a:lnTo>
                    <a:pt x="293257" y="649041"/>
                  </a:lnTo>
                  <a:lnTo>
                    <a:pt x="341356" y="647880"/>
                  </a:lnTo>
                  <a:lnTo>
                    <a:pt x="389398" y="644730"/>
                  </a:lnTo>
                  <a:lnTo>
                    <a:pt x="437241" y="639960"/>
                  </a:lnTo>
                  <a:lnTo>
                    <a:pt x="485620" y="633859"/>
                  </a:lnTo>
                  <a:lnTo>
                    <a:pt x="534000" y="626621"/>
                  </a:lnTo>
                  <a:lnTo>
                    <a:pt x="581200" y="618588"/>
                  </a:lnTo>
                  <a:lnTo>
                    <a:pt x="604900" y="614685"/>
                  </a:lnTo>
                  <a:lnTo>
                    <a:pt x="628629" y="611464"/>
                  </a:lnTo>
                  <a:lnTo>
                    <a:pt x="633801" y="610857"/>
                  </a:lnTo>
                  <a:lnTo>
                    <a:pt x="634714" y="619043"/>
                  </a:lnTo>
                  <a:lnTo>
                    <a:pt x="574734" y="630562"/>
                  </a:lnTo>
                  <a:lnTo>
                    <a:pt x="519395" y="639051"/>
                  </a:lnTo>
                  <a:lnTo>
                    <a:pt x="471342" y="645909"/>
                  </a:lnTo>
                  <a:lnTo>
                    <a:pt x="445174" y="649041"/>
                  </a:lnTo>
                  <a:close/>
                </a:path>
                <a:path w="635000" h="1445259">
                  <a:moveTo>
                    <a:pt x="277922" y="658777"/>
                  </a:moveTo>
                  <a:lnTo>
                    <a:pt x="229674" y="656487"/>
                  </a:lnTo>
                  <a:lnTo>
                    <a:pt x="181632" y="651249"/>
                  </a:lnTo>
                  <a:lnTo>
                    <a:pt x="133880" y="642689"/>
                  </a:lnTo>
                  <a:lnTo>
                    <a:pt x="129012" y="641476"/>
                  </a:lnTo>
                  <a:lnTo>
                    <a:pt x="131141" y="634200"/>
                  </a:lnTo>
                  <a:lnTo>
                    <a:pt x="136010" y="635110"/>
                  </a:lnTo>
                  <a:lnTo>
                    <a:pt x="163047" y="639785"/>
                  </a:lnTo>
                  <a:lnTo>
                    <a:pt x="190285" y="643409"/>
                  </a:lnTo>
                  <a:lnTo>
                    <a:pt x="217693" y="646066"/>
                  </a:lnTo>
                  <a:lnTo>
                    <a:pt x="245244" y="647842"/>
                  </a:lnTo>
                  <a:lnTo>
                    <a:pt x="293257" y="649041"/>
                  </a:lnTo>
                  <a:lnTo>
                    <a:pt x="445174" y="649041"/>
                  </a:lnTo>
                  <a:lnTo>
                    <a:pt x="423087" y="651684"/>
                  </a:lnTo>
                  <a:lnTo>
                    <a:pt x="374711" y="656002"/>
                  </a:lnTo>
                  <a:lnTo>
                    <a:pt x="326295" y="658491"/>
                  </a:lnTo>
                  <a:lnTo>
                    <a:pt x="277922" y="658777"/>
                  </a:lnTo>
                  <a:close/>
                </a:path>
                <a:path w="635000" h="1445259">
                  <a:moveTo>
                    <a:pt x="306573" y="18634"/>
                  </a:moveTo>
                  <a:lnTo>
                    <a:pt x="306994" y="14717"/>
                  </a:lnTo>
                  <a:lnTo>
                    <a:pt x="307316" y="10307"/>
                  </a:lnTo>
                  <a:lnTo>
                    <a:pt x="305020" y="9909"/>
                  </a:lnTo>
                  <a:lnTo>
                    <a:pt x="307031" y="9322"/>
                  </a:lnTo>
                  <a:lnTo>
                    <a:pt x="325877" y="2122"/>
                  </a:lnTo>
                  <a:lnTo>
                    <a:pt x="330441" y="0"/>
                  </a:lnTo>
                  <a:lnTo>
                    <a:pt x="334396" y="6366"/>
                  </a:lnTo>
                  <a:lnTo>
                    <a:pt x="329832" y="9094"/>
                  </a:lnTo>
                  <a:lnTo>
                    <a:pt x="306573" y="18634"/>
                  </a:lnTo>
                  <a:close/>
                </a:path>
                <a:path w="635000" h="1445259">
                  <a:moveTo>
                    <a:pt x="304" y="17279"/>
                  </a:moveTo>
                  <a:lnTo>
                    <a:pt x="0" y="13641"/>
                  </a:lnTo>
                  <a:lnTo>
                    <a:pt x="2129" y="13035"/>
                  </a:lnTo>
                  <a:lnTo>
                    <a:pt x="44057" y="6238"/>
                  </a:lnTo>
                  <a:lnTo>
                    <a:pt x="86755" y="6858"/>
                  </a:lnTo>
                  <a:lnTo>
                    <a:pt x="129511" y="11628"/>
                  </a:lnTo>
                  <a:lnTo>
                    <a:pt x="149308" y="14286"/>
                  </a:lnTo>
                  <a:lnTo>
                    <a:pt x="46287" y="14286"/>
                  </a:lnTo>
                  <a:lnTo>
                    <a:pt x="24470" y="15048"/>
                  </a:lnTo>
                  <a:lnTo>
                    <a:pt x="2738" y="16976"/>
                  </a:lnTo>
                  <a:lnTo>
                    <a:pt x="304" y="17279"/>
                  </a:lnTo>
                  <a:close/>
                </a:path>
                <a:path w="635000" h="1445259">
                  <a:moveTo>
                    <a:pt x="299851" y="11420"/>
                  </a:moveTo>
                  <a:lnTo>
                    <a:pt x="300318" y="9094"/>
                  </a:lnTo>
                  <a:lnTo>
                    <a:pt x="305020" y="9909"/>
                  </a:lnTo>
                  <a:lnTo>
                    <a:pt x="299851" y="11420"/>
                  </a:lnTo>
                  <a:close/>
                </a:path>
                <a:path w="635000" h="1445259">
                  <a:moveTo>
                    <a:pt x="297610" y="22309"/>
                  </a:moveTo>
                  <a:lnTo>
                    <a:pt x="297883" y="20311"/>
                  </a:lnTo>
                  <a:lnTo>
                    <a:pt x="299405" y="13641"/>
                  </a:lnTo>
                  <a:lnTo>
                    <a:pt x="299851" y="11420"/>
                  </a:lnTo>
                  <a:lnTo>
                    <a:pt x="305020" y="9909"/>
                  </a:lnTo>
                  <a:lnTo>
                    <a:pt x="307316" y="10307"/>
                  </a:lnTo>
                  <a:lnTo>
                    <a:pt x="306958" y="15048"/>
                  </a:lnTo>
                  <a:lnTo>
                    <a:pt x="306573" y="18634"/>
                  </a:lnTo>
                  <a:lnTo>
                    <a:pt x="297610" y="22309"/>
                  </a:lnTo>
                  <a:close/>
                </a:path>
                <a:path w="635000" h="1445259">
                  <a:moveTo>
                    <a:pt x="297732" y="21415"/>
                  </a:moveTo>
                  <a:lnTo>
                    <a:pt x="228818" y="21415"/>
                  </a:lnTo>
                  <a:lnTo>
                    <a:pt x="247982" y="20917"/>
                  </a:lnTo>
                  <a:lnTo>
                    <a:pt x="268198" y="18833"/>
                  </a:lnTo>
                  <a:lnTo>
                    <a:pt x="287842" y="14930"/>
                  </a:lnTo>
                  <a:lnTo>
                    <a:pt x="299851" y="11420"/>
                  </a:lnTo>
                  <a:lnTo>
                    <a:pt x="299405" y="13641"/>
                  </a:lnTo>
                  <a:lnTo>
                    <a:pt x="297883" y="20311"/>
                  </a:lnTo>
                  <a:lnTo>
                    <a:pt x="297732" y="21415"/>
                  </a:lnTo>
                  <a:close/>
                </a:path>
                <a:path w="635000" h="1445259">
                  <a:moveTo>
                    <a:pt x="216357" y="30410"/>
                  </a:moveTo>
                  <a:lnTo>
                    <a:pt x="178000" y="27283"/>
                  </a:lnTo>
                  <a:lnTo>
                    <a:pt x="112148" y="18885"/>
                  </a:lnTo>
                  <a:lnTo>
                    <a:pt x="90064" y="16370"/>
                  </a:lnTo>
                  <a:lnTo>
                    <a:pt x="68162" y="14717"/>
                  </a:lnTo>
                  <a:lnTo>
                    <a:pt x="46287" y="14286"/>
                  </a:lnTo>
                  <a:lnTo>
                    <a:pt x="149308" y="14286"/>
                  </a:lnTo>
                  <a:lnTo>
                    <a:pt x="171610" y="17279"/>
                  </a:lnTo>
                  <a:lnTo>
                    <a:pt x="190603" y="19340"/>
                  </a:lnTo>
                  <a:lnTo>
                    <a:pt x="209682" y="20804"/>
                  </a:lnTo>
                  <a:lnTo>
                    <a:pt x="228818" y="21415"/>
                  </a:lnTo>
                  <a:lnTo>
                    <a:pt x="297732" y="21415"/>
                  </a:lnTo>
                  <a:lnTo>
                    <a:pt x="297610" y="22309"/>
                  </a:lnTo>
                  <a:lnTo>
                    <a:pt x="294213" y="23702"/>
                  </a:lnTo>
                  <a:lnTo>
                    <a:pt x="255741" y="30012"/>
                  </a:lnTo>
                  <a:lnTo>
                    <a:pt x="216357" y="30410"/>
                  </a:lnTo>
                  <a:close/>
                </a:path>
                <a:path w="635000" h="1445259">
                  <a:moveTo>
                    <a:pt x="293163" y="65926"/>
                  </a:moveTo>
                  <a:lnTo>
                    <a:pt x="236606" y="65926"/>
                  </a:lnTo>
                  <a:lnTo>
                    <a:pt x="255894" y="65784"/>
                  </a:lnTo>
                  <a:lnTo>
                    <a:pt x="262283" y="65481"/>
                  </a:lnTo>
                  <a:lnTo>
                    <a:pt x="268673" y="64572"/>
                  </a:lnTo>
                  <a:lnTo>
                    <a:pt x="280844" y="61540"/>
                  </a:lnTo>
                  <a:lnTo>
                    <a:pt x="290581" y="60327"/>
                  </a:lnTo>
                  <a:lnTo>
                    <a:pt x="293015" y="53658"/>
                  </a:lnTo>
                  <a:lnTo>
                    <a:pt x="295145" y="47898"/>
                  </a:lnTo>
                  <a:lnTo>
                    <a:pt x="295145" y="40016"/>
                  </a:lnTo>
                  <a:lnTo>
                    <a:pt x="296058" y="33953"/>
                  </a:lnTo>
                  <a:lnTo>
                    <a:pt x="297610" y="22309"/>
                  </a:lnTo>
                  <a:lnTo>
                    <a:pt x="306573" y="18634"/>
                  </a:lnTo>
                  <a:lnTo>
                    <a:pt x="306099" y="23039"/>
                  </a:lnTo>
                  <a:lnTo>
                    <a:pt x="304882" y="30921"/>
                  </a:lnTo>
                  <a:lnTo>
                    <a:pt x="303665" y="39107"/>
                  </a:lnTo>
                  <a:lnTo>
                    <a:pt x="302448" y="45473"/>
                  </a:lnTo>
                  <a:lnTo>
                    <a:pt x="302752" y="54264"/>
                  </a:lnTo>
                  <a:lnTo>
                    <a:pt x="299405" y="60024"/>
                  </a:lnTo>
                  <a:lnTo>
                    <a:pt x="293163" y="65926"/>
                  </a:lnTo>
                  <a:close/>
                </a:path>
                <a:path w="635000" h="1445259">
                  <a:moveTo>
                    <a:pt x="243542" y="74438"/>
                  </a:moveTo>
                  <a:lnTo>
                    <a:pt x="221206" y="72719"/>
                  </a:lnTo>
                  <a:lnTo>
                    <a:pt x="199099" y="68669"/>
                  </a:lnTo>
                  <a:lnTo>
                    <a:pt x="177391" y="63056"/>
                  </a:lnTo>
                  <a:lnTo>
                    <a:pt x="172523" y="61540"/>
                  </a:lnTo>
                  <a:lnTo>
                    <a:pt x="174653" y="54567"/>
                  </a:lnTo>
                  <a:lnTo>
                    <a:pt x="179825" y="55780"/>
                  </a:lnTo>
                  <a:lnTo>
                    <a:pt x="198600" y="60413"/>
                  </a:lnTo>
                  <a:lnTo>
                    <a:pt x="217517" y="63965"/>
                  </a:lnTo>
                  <a:lnTo>
                    <a:pt x="236606" y="65926"/>
                  </a:lnTo>
                  <a:lnTo>
                    <a:pt x="293163" y="65926"/>
                  </a:lnTo>
                  <a:lnTo>
                    <a:pt x="284267" y="69612"/>
                  </a:lnTo>
                  <a:lnTo>
                    <a:pt x="278258" y="70938"/>
                  </a:lnTo>
                  <a:lnTo>
                    <a:pt x="255589" y="70938"/>
                  </a:lnTo>
                  <a:lnTo>
                    <a:pt x="255426" y="73707"/>
                  </a:lnTo>
                  <a:lnTo>
                    <a:pt x="243542" y="74438"/>
                  </a:lnTo>
                  <a:close/>
                </a:path>
                <a:path w="635000" h="1445259">
                  <a:moveTo>
                    <a:pt x="255426" y="73707"/>
                  </a:moveTo>
                  <a:lnTo>
                    <a:pt x="255589" y="70938"/>
                  </a:lnTo>
                  <a:lnTo>
                    <a:pt x="263500" y="70938"/>
                  </a:lnTo>
                  <a:lnTo>
                    <a:pt x="263373" y="73218"/>
                  </a:lnTo>
                  <a:lnTo>
                    <a:pt x="255426" y="73707"/>
                  </a:lnTo>
                  <a:close/>
                </a:path>
                <a:path w="635000" h="1445259">
                  <a:moveTo>
                    <a:pt x="263373" y="73218"/>
                  </a:moveTo>
                  <a:lnTo>
                    <a:pt x="263500" y="70938"/>
                  </a:lnTo>
                  <a:lnTo>
                    <a:pt x="278258" y="70938"/>
                  </a:lnTo>
                  <a:lnTo>
                    <a:pt x="274587" y="71748"/>
                  </a:lnTo>
                  <a:lnTo>
                    <a:pt x="265935" y="73060"/>
                  </a:lnTo>
                  <a:lnTo>
                    <a:pt x="263373" y="73218"/>
                  </a:lnTo>
                  <a:close/>
                </a:path>
                <a:path w="635000" h="1445259">
                  <a:moveTo>
                    <a:pt x="260762" y="183408"/>
                  </a:moveTo>
                  <a:lnTo>
                    <a:pt x="245548" y="183408"/>
                  </a:lnTo>
                  <a:lnTo>
                    <a:pt x="247982" y="182196"/>
                  </a:lnTo>
                  <a:lnTo>
                    <a:pt x="251634" y="180680"/>
                  </a:lnTo>
                  <a:lnTo>
                    <a:pt x="250721" y="177648"/>
                  </a:lnTo>
                  <a:lnTo>
                    <a:pt x="251025" y="174314"/>
                  </a:lnTo>
                  <a:lnTo>
                    <a:pt x="251938" y="154912"/>
                  </a:lnTo>
                  <a:lnTo>
                    <a:pt x="252803" y="135178"/>
                  </a:lnTo>
                  <a:lnTo>
                    <a:pt x="254420" y="95825"/>
                  </a:lnTo>
                  <a:lnTo>
                    <a:pt x="255272" y="76395"/>
                  </a:lnTo>
                  <a:lnTo>
                    <a:pt x="255426" y="73707"/>
                  </a:lnTo>
                  <a:lnTo>
                    <a:pt x="263373" y="73218"/>
                  </a:lnTo>
                  <a:lnTo>
                    <a:pt x="263196" y="76395"/>
                  </a:lnTo>
                  <a:lnTo>
                    <a:pt x="260458" y="171585"/>
                  </a:lnTo>
                  <a:lnTo>
                    <a:pt x="260153" y="176739"/>
                  </a:lnTo>
                  <a:lnTo>
                    <a:pt x="260762" y="183408"/>
                  </a:lnTo>
                  <a:close/>
                </a:path>
                <a:path w="635000" h="1445259">
                  <a:moveTo>
                    <a:pt x="212092" y="197903"/>
                  </a:moveTo>
                  <a:lnTo>
                    <a:pt x="201733" y="197050"/>
                  </a:lnTo>
                  <a:lnTo>
                    <a:pt x="198082" y="196444"/>
                  </a:lnTo>
                  <a:lnTo>
                    <a:pt x="198386" y="190684"/>
                  </a:lnTo>
                  <a:lnTo>
                    <a:pt x="201733" y="189775"/>
                  </a:lnTo>
                  <a:lnTo>
                    <a:pt x="210956" y="187719"/>
                  </a:lnTo>
                  <a:lnTo>
                    <a:pt x="220294" y="186288"/>
                  </a:lnTo>
                  <a:lnTo>
                    <a:pt x="229631" y="185085"/>
                  </a:lnTo>
                  <a:lnTo>
                    <a:pt x="238854" y="183712"/>
                  </a:lnTo>
                  <a:lnTo>
                    <a:pt x="241593" y="183105"/>
                  </a:lnTo>
                  <a:lnTo>
                    <a:pt x="245548" y="183408"/>
                  </a:lnTo>
                  <a:lnTo>
                    <a:pt x="260762" y="183408"/>
                  </a:lnTo>
                  <a:lnTo>
                    <a:pt x="254068" y="192503"/>
                  </a:lnTo>
                  <a:lnTo>
                    <a:pt x="247983" y="193413"/>
                  </a:lnTo>
                  <a:lnTo>
                    <a:pt x="232926" y="196198"/>
                  </a:lnTo>
                  <a:lnTo>
                    <a:pt x="222538" y="197505"/>
                  </a:lnTo>
                  <a:lnTo>
                    <a:pt x="212092" y="197903"/>
                  </a:lnTo>
                  <a:close/>
                </a:path>
                <a:path w="635000" h="1445259">
                  <a:moveTo>
                    <a:pt x="597975" y="1367193"/>
                  </a:moveTo>
                  <a:lnTo>
                    <a:pt x="604972" y="1322098"/>
                  </a:lnTo>
                  <a:lnTo>
                    <a:pt x="606417" y="1274464"/>
                  </a:lnTo>
                  <a:lnTo>
                    <a:pt x="606889" y="1174690"/>
                  </a:lnTo>
                  <a:lnTo>
                    <a:pt x="607199" y="1124816"/>
                  </a:lnTo>
                  <a:lnTo>
                    <a:pt x="607659" y="1074958"/>
                  </a:lnTo>
                  <a:lnTo>
                    <a:pt x="608342" y="1025121"/>
                  </a:lnTo>
                  <a:lnTo>
                    <a:pt x="609323" y="975311"/>
                  </a:lnTo>
                  <a:lnTo>
                    <a:pt x="610668" y="925836"/>
                  </a:lnTo>
                  <a:lnTo>
                    <a:pt x="610677" y="921288"/>
                  </a:lnTo>
                  <a:lnTo>
                    <a:pt x="617066" y="921288"/>
                  </a:lnTo>
                  <a:lnTo>
                    <a:pt x="617066" y="925836"/>
                  </a:lnTo>
                  <a:lnTo>
                    <a:pt x="617694" y="950898"/>
                  </a:lnTo>
                  <a:lnTo>
                    <a:pt x="618607" y="1001250"/>
                  </a:lnTo>
                  <a:lnTo>
                    <a:pt x="619068" y="1070412"/>
                  </a:lnTo>
                  <a:lnTo>
                    <a:pt x="619192" y="1174690"/>
                  </a:lnTo>
                  <a:lnTo>
                    <a:pt x="619125" y="1298324"/>
                  </a:lnTo>
                  <a:lnTo>
                    <a:pt x="619006" y="1311392"/>
                  </a:lnTo>
                  <a:lnTo>
                    <a:pt x="618131" y="1332140"/>
                  </a:lnTo>
                  <a:lnTo>
                    <a:pt x="616116" y="1352773"/>
                  </a:lnTo>
                  <a:lnTo>
                    <a:pt x="615288" y="1357472"/>
                  </a:lnTo>
                  <a:lnTo>
                    <a:pt x="613738" y="1357472"/>
                  </a:lnTo>
                  <a:lnTo>
                    <a:pt x="609155" y="1359045"/>
                  </a:lnTo>
                  <a:lnTo>
                    <a:pt x="597975" y="1367193"/>
                  </a:lnTo>
                  <a:close/>
                </a:path>
                <a:path w="635000" h="1445259">
                  <a:moveTo>
                    <a:pt x="602888" y="1378216"/>
                  </a:moveTo>
                  <a:lnTo>
                    <a:pt x="598468" y="1375169"/>
                  </a:lnTo>
                  <a:lnTo>
                    <a:pt x="597593" y="1369049"/>
                  </a:lnTo>
                  <a:lnTo>
                    <a:pt x="597975" y="1367193"/>
                  </a:lnTo>
                  <a:lnTo>
                    <a:pt x="609155" y="1359045"/>
                  </a:lnTo>
                  <a:lnTo>
                    <a:pt x="613738" y="1357472"/>
                  </a:lnTo>
                  <a:lnTo>
                    <a:pt x="615166" y="1358166"/>
                  </a:lnTo>
                  <a:lnTo>
                    <a:pt x="612910" y="1370975"/>
                  </a:lnTo>
                  <a:lnTo>
                    <a:pt x="602888" y="1378216"/>
                  </a:lnTo>
                  <a:close/>
                </a:path>
                <a:path w="635000" h="1445259">
                  <a:moveTo>
                    <a:pt x="615166" y="1358166"/>
                  </a:moveTo>
                  <a:lnTo>
                    <a:pt x="613738" y="1357472"/>
                  </a:lnTo>
                  <a:lnTo>
                    <a:pt x="615288" y="1357472"/>
                  </a:lnTo>
                  <a:lnTo>
                    <a:pt x="615166" y="1358166"/>
                  </a:lnTo>
                  <a:close/>
                </a:path>
                <a:path w="635000" h="1445259">
                  <a:moveTo>
                    <a:pt x="612910" y="1370975"/>
                  </a:moveTo>
                  <a:lnTo>
                    <a:pt x="615166" y="1358166"/>
                  </a:lnTo>
                  <a:lnTo>
                    <a:pt x="617751" y="1359423"/>
                  </a:lnTo>
                  <a:lnTo>
                    <a:pt x="619596" y="1363308"/>
                  </a:lnTo>
                  <a:lnTo>
                    <a:pt x="617675" y="1367533"/>
                  </a:lnTo>
                  <a:lnTo>
                    <a:pt x="612910" y="1370975"/>
                  </a:lnTo>
                  <a:close/>
                </a:path>
                <a:path w="635000" h="1445259">
                  <a:moveTo>
                    <a:pt x="417669" y="1433559"/>
                  </a:moveTo>
                  <a:lnTo>
                    <a:pt x="263610" y="1433559"/>
                  </a:lnTo>
                  <a:lnTo>
                    <a:pt x="316330" y="1432446"/>
                  </a:lnTo>
                  <a:lnTo>
                    <a:pt x="368879" y="1428434"/>
                  </a:lnTo>
                  <a:lnTo>
                    <a:pt x="421114" y="1421495"/>
                  </a:lnTo>
                  <a:lnTo>
                    <a:pt x="472460" y="1411642"/>
                  </a:lnTo>
                  <a:lnTo>
                    <a:pt x="523350" y="1399061"/>
                  </a:lnTo>
                  <a:lnTo>
                    <a:pt x="568763" y="1383827"/>
                  </a:lnTo>
                  <a:lnTo>
                    <a:pt x="597975" y="1367193"/>
                  </a:lnTo>
                  <a:lnTo>
                    <a:pt x="597593" y="1369049"/>
                  </a:lnTo>
                  <a:lnTo>
                    <a:pt x="598468" y="1375169"/>
                  </a:lnTo>
                  <a:lnTo>
                    <a:pt x="602888" y="1378216"/>
                  </a:lnTo>
                  <a:lnTo>
                    <a:pt x="595881" y="1383278"/>
                  </a:lnTo>
                  <a:lnTo>
                    <a:pt x="572034" y="1395272"/>
                  </a:lnTo>
                  <a:lnTo>
                    <a:pt x="546817" y="1404537"/>
                  </a:lnTo>
                  <a:lnTo>
                    <a:pt x="520916" y="1412097"/>
                  </a:lnTo>
                  <a:lnTo>
                    <a:pt x="467830" y="1424663"/>
                  </a:lnTo>
                  <a:lnTo>
                    <a:pt x="417669" y="1433559"/>
                  </a:lnTo>
                  <a:close/>
                </a:path>
                <a:path w="635000" h="1445259">
                  <a:moveTo>
                    <a:pt x="603222" y="1378447"/>
                  </a:moveTo>
                  <a:lnTo>
                    <a:pt x="602888" y="1378216"/>
                  </a:lnTo>
                  <a:lnTo>
                    <a:pt x="612910" y="1370975"/>
                  </a:lnTo>
                  <a:lnTo>
                    <a:pt x="612502" y="1373293"/>
                  </a:lnTo>
                  <a:lnTo>
                    <a:pt x="608889" y="1378087"/>
                  </a:lnTo>
                  <a:lnTo>
                    <a:pt x="603222" y="1378447"/>
                  </a:lnTo>
                  <a:close/>
                </a:path>
                <a:path w="635000" h="1445259">
                  <a:moveTo>
                    <a:pt x="250973" y="1444700"/>
                  </a:moveTo>
                  <a:lnTo>
                    <a:pt x="196370" y="1442071"/>
                  </a:lnTo>
                  <a:lnTo>
                    <a:pt x="142167" y="1435748"/>
                  </a:lnTo>
                  <a:lnTo>
                    <a:pt x="88847" y="1425132"/>
                  </a:lnTo>
                  <a:lnTo>
                    <a:pt x="84588" y="1424223"/>
                  </a:lnTo>
                  <a:lnTo>
                    <a:pt x="86717" y="1418463"/>
                  </a:lnTo>
                  <a:lnTo>
                    <a:pt x="90673" y="1419069"/>
                  </a:lnTo>
                  <a:lnTo>
                    <a:pt x="120749" y="1423020"/>
                  </a:lnTo>
                  <a:lnTo>
                    <a:pt x="150767" y="1426572"/>
                  </a:lnTo>
                  <a:lnTo>
                    <a:pt x="180786" y="1429557"/>
                  </a:lnTo>
                  <a:lnTo>
                    <a:pt x="210861" y="1431802"/>
                  </a:lnTo>
                  <a:lnTo>
                    <a:pt x="263610" y="1433559"/>
                  </a:lnTo>
                  <a:lnTo>
                    <a:pt x="417669" y="1433559"/>
                  </a:lnTo>
                  <a:lnTo>
                    <a:pt x="414116" y="1434189"/>
                  </a:lnTo>
                  <a:lnTo>
                    <a:pt x="359946" y="1440702"/>
                  </a:lnTo>
                  <a:lnTo>
                    <a:pt x="305490" y="1444231"/>
                  </a:lnTo>
                  <a:lnTo>
                    <a:pt x="250973" y="1444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120323" y="8730445"/>
              <a:ext cx="730250" cy="1013460"/>
            </a:xfrm>
            <a:custGeom>
              <a:avLst/>
              <a:gdLst/>
              <a:ahLst/>
              <a:cxnLst/>
              <a:rect l="l" t="t" r="r" b="b"/>
              <a:pathLst>
                <a:path w="730250" h="1013459">
                  <a:moveTo>
                    <a:pt x="50433" y="891655"/>
                  </a:moveTo>
                  <a:lnTo>
                    <a:pt x="30520" y="835249"/>
                  </a:lnTo>
                  <a:lnTo>
                    <a:pt x="26196" y="787858"/>
                  </a:lnTo>
                  <a:lnTo>
                    <a:pt x="23972" y="739912"/>
                  </a:lnTo>
                  <a:lnTo>
                    <a:pt x="23447" y="691613"/>
                  </a:lnTo>
                  <a:lnTo>
                    <a:pt x="24216" y="643167"/>
                  </a:lnTo>
                  <a:lnTo>
                    <a:pt x="25877" y="594779"/>
                  </a:lnTo>
                  <a:lnTo>
                    <a:pt x="28026" y="546652"/>
                  </a:lnTo>
                  <a:lnTo>
                    <a:pt x="30260" y="498993"/>
                  </a:lnTo>
                  <a:lnTo>
                    <a:pt x="32176" y="452004"/>
                  </a:lnTo>
                  <a:lnTo>
                    <a:pt x="38590" y="438802"/>
                  </a:lnTo>
                  <a:lnTo>
                    <a:pt x="51764" y="435520"/>
                  </a:lnTo>
                  <a:lnTo>
                    <a:pt x="64653" y="441389"/>
                  </a:lnTo>
                  <a:lnTo>
                    <a:pt x="70211" y="455642"/>
                  </a:lnTo>
                  <a:lnTo>
                    <a:pt x="68960" y="508396"/>
                  </a:lnTo>
                  <a:lnTo>
                    <a:pt x="68937" y="561519"/>
                  </a:lnTo>
                  <a:lnTo>
                    <a:pt x="69569" y="614869"/>
                  </a:lnTo>
                  <a:lnTo>
                    <a:pt x="70287" y="668305"/>
                  </a:lnTo>
                  <a:lnTo>
                    <a:pt x="70520" y="721684"/>
                  </a:lnTo>
                  <a:lnTo>
                    <a:pt x="69697" y="774864"/>
                  </a:lnTo>
                  <a:lnTo>
                    <a:pt x="67249" y="827703"/>
                  </a:lnTo>
                  <a:lnTo>
                    <a:pt x="62604" y="880059"/>
                  </a:lnTo>
                  <a:lnTo>
                    <a:pt x="58401" y="888273"/>
                  </a:lnTo>
                  <a:lnTo>
                    <a:pt x="50433" y="891655"/>
                  </a:lnTo>
                  <a:close/>
                </a:path>
                <a:path w="730250" h="1013459">
                  <a:moveTo>
                    <a:pt x="91415" y="408605"/>
                  </a:moveTo>
                  <a:lnTo>
                    <a:pt x="83066" y="404636"/>
                  </a:lnTo>
                  <a:lnTo>
                    <a:pt x="79168" y="396233"/>
                  </a:lnTo>
                  <a:lnTo>
                    <a:pt x="82686" y="386522"/>
                  </a:lnTo>
                  <a:lnTo>
                    <a:pt x="111069" y="355207"/>
                  </a:lnTo>
                  <a:lnTo>
                    <a:pt x="136542" y="343171"/>
                  </a:lnTo>
                  <a:lnTo>
                    <a:pt x="145366" y="347719"/>
                  </a:lnTo>
                  <a:lnTo>
                    <a:pt x="114673" y="392927"/>
                  </a:lnTo>
                  <a:lnTo>
                    <a:pt x="107917" y="398928"/>
                  </a:lnTo>
                  <a:lnTo>
                    <a:pt x="101247" y="405015"/>
                  </a:lnTo>
                  <a:lnTo>
                    <a:pt x="91415" y="408605"/>
                  </a:lnTo>
                  <a:close/>
                </a:path>
                <a:path w="730250" h="1013459">
                  <a:moveTo>
                    <a:pt x="176706" y="323466"/>
                  </a:moveTo>
                  <a:lnTo>
                    <a:pt x="162686" y="317403"/>
                  </a:lnTo>
                  <a:lnTo>
                    <a:pt x="158336" y="304064"/>
                  </a:lnTo>
                  <a:lnTo>
                    <a:pt x="163399" y="290725"/>
                  </a:lnTo>
                  <a:lnTo>
                    <a:pt x="177619" y="284662"/>
                  </a:lnTo>
                  <a:lnTo>
                    <a:pt x="191682" y="290725"/>
                  </a:lnTo>
                  <a:lnTo>
                    <a:pt x="196104" y="304064"/>
                  </a:lnTo>
                  <a:lnTo>
                    <a:pt x="191055" y="317403"/>
                  </a:lnTo>
                  <a:lnTo>
                    <a:pt x="176706" y="323466"/>
                  </a:lnTo>
                  <a:close/>
                </a:path>
                <a:path w="730250" h="1013459">
                  <a:moveTo>
                    <a:pt x="54655" y="1000639"/>
                  </a:moveTo>
                  <a:lnTo>
                    <a:pt x="36436" y="951301"/>
                  </a:lnTo>
                  <a:lnTo>
                    <a:pt x="44652" y="943116"/>
                  </a:lnTo>
                  <a:lnTo>
                    <a:pt x="64125" y="943116"/>
                  </a:lnTo>
                  <a:lnTo>
                    <a:pt x="72341" y="951301"/>
                  </a:lnTo>
                  <a:lnTo>
                    <a:pt x="67472" y="992833"/>
                  </a:lnTo>
                  <a:lnTo>
                    <a:pt x="54655" y="1000639"/>
                  </a:lnTo>
                  <a:close/>
                </a:path>
                <a:path w="730250" h="1013459">
                  <a:moveTo>
                    <a:pt x="698079" y="629023"/>
                  </a:moveTo>
                  <a:lnTo>
                    <a:pt x="672449" y="585473"/>
                  </a:lnTo>
                  <a:lnTo>
                    <a:pt x="670847" y="571144"/>
                  </a:lnTo>
                  <a:lnTo>
                    <a:pt x="669045" y="560330"/>
                  </a:lnTo>
                  <a:lnTo>
                    <a:pt x="665788" y="552386"/>
                  </a:lnTo>
                  <a:lnTo>
                    <a:pt x="660877" y="545182"/>
                  </a:lnTo>
                  <a:lnTo>
                    <a:pt x="654112" y="536584"/>
                  </a:lnTo>
                  <a:lnTo>
                    <a:pt x="646591" y="515709"/>
                  </a:lnTo>
                  <a:lnTo>
                    <a:pt x="650993" y="495090"/>
                  </a:lnTo>
                  <a:lnTo>
                    <a:pt x="665322" y="481803"/>
                  </a:lnTo>
                  <a:lnTo>
                    <a:pt x="687582" y="482926"/>
                  </a:lnTo>
                  <a:lnTo>
                    <a:pt x="716607" y="512427"/>
                  </a:lnTo>
                  <a:lnTo>
                    <a:pt x="730194" y="579576"/>
                  </a:lnTo>
                  <a:lnTo>
                    <a:pt x="724095" y="613889"/>
                  </a:lnTo>
                  <a:lnTo>
                    <a:pt x="718275" y="623329"/>
                  </a:lnTo>
                  <a:lnTo>
                    <a:pt x="708805" y="628706"/>
                  </a:lnTo>
                  <a:lnTo>
                    <a:pt x="698079" y="629023"/>
                  </a:lnTo>
                  <a:close/>
                </a:path>
                <a:path w="730250" h="1013459">
                  <a:moveTo>
                    <a:pt x="233606" y="221303"/>
                  </a:moveTo>
                  <a:lnTo>
                    <a:pt x="232693" y="217059"/>
                  </a:lnTo>
                  <a:lnTo>
                    <a:pt x="226874" y="181547"/>
                  </a:lnTo>
                  <a:lnTo>
                    <a:pt x="224706" y="145097"/>
                  </a:lnTo>
                  <a:lnTo>
                    <a:pt x="225162" y="108477"/>
                  </a:lnTo>
                  <a:lnTo>
                    <a:pt x="227216" y="72454"/>
                  </a:lnTo>
                  <a:lnTo>
                    <a:pt x="227824" y="65481"/>
                  </a:lnTo>
                  <a:lnTo>
                    <a:pt x="238170" y="66390"/>
                  </a:lnTo>
                  <a:lnTo>
                    <a:pt x="237865" y="73060"/>
                  </a:lnTo>
                  <a:lnTo>
                    <a:pt x="236877" y="108842"/>
                  </a:lnTo>
                  <a:lnTo>
                    <a:pt x="237741" y="145097"/>
                  </a:lnTo>
                  <a:lnTo>
                    <a:pt x="239235" y="180064"/>
                  </a:lnTo>
                  <a:lnTo>
                    <a:pt x="240300" y="215846"/>
                  </a:lnTo>
                  <a:lnTo>
                    <a:pt x="240300" y="220090"/>
                  </a:lnTo>
                  <a:lnTo>
                    <a:pt x="233606" y="221303"/>
                  </a:lnTo>
                  <a:close/>
                </a:path>
                <a:path w="730250" h="1013459">
                  <a:moveTo>
                    <a:pt x="276812" y="221606"/>
                  </a:moveTo>
                  <a:lnTo>
                    <a:pt x="276204" y="216149"/>
                  </a:lnTo>
                  <a:lnTo>
                    <a:pt x="274233" y="182002"/>
                  </a:lnTo>
                  <a:lnTo>
                    <a:pt x="275709" y="146689"/>
                  </a:lnTo>
                  <a:lnTo>
                    <a:pt x="280098" y="111490"/>
                  </a:lnTo>
                  <a:lnTo>
                    <a:pt x="286853" y="77910"/>
                  </a:lnTo>
                  <a:lnTo>
                    <a:pt x="288071" y="72757"/>
                  </a:lnTo>
                  <a:lnTo>
                    <a:pt x="296286" y="74879"/>
                  </a:lnTo>
                  <a:lnTo>
                    <a:pt x="295982" y="79729"/>
                  </a:lnTo>
                  <a:lnTo>
                    <a:pt x="293509" y="113744"/>
                  </a:lnTo>
                  <a:lnTo>
                    <a:pt x="291265" y="147901"/>
                  </a:lnTo>
                  <a:lnTo>
                    <a:pt x="288788" y="182058"/>
                  </a:lnTo>
                  <a:lnTo>
                    <a:pt x="285601" y="216149"/>
                  </a:lnTo>
                  <a:lnTo>
                    <a:pt x="285028" y="221000"/>
                  </a:lnTo>
                  <a:lnTo>
                    <a:pt x="276812" y="221606"/>
                  </a:lnTo>
                  <a:close/>
                </a:path>
                <a:path w="730250" h="1013459">
                  <a:moveTo>
                    <a:pt x="344970" y="231004"/>
                  </a:moveTo>
                  <a:lnTo>
                    <a:pt x="337971" y="229791"/>
                  </a:lnTo>
                  <a:lnTo>
                    <a:pt x="337971" y="224638"/>
                  </a:lnTo>
                  <a:lnTo>
                    <a:pt x="339921" y="187482"/>
                  </a:lnTo>
                  <a:lnTo>
                    <a:pt x="343524" y="150213"/>
                  </a:lnTo>
                  <a:lnTo>
                    <a:pt x="347470" y="112944"/>
                  </a:lnTo>
                  <a:lnTo>
                    <a:pt x="350447" y="75788"/>
                  </a:lnTo>
                  <a:lnTo>
                    <a:pt x="350751" y="71241"/>
                  </a:lnTo>
                  <a:lnTo>
                    <a:pt x="358054" y="71544"/>
                  </a:lnTo>
                  <a:lnTo>
                    <a:pt x="358054" y="76091"/>
                  </a:lnTo>
                  <a:lnTo>
                    <a:pt x="357055" y="113560"/>
                  </a:lnTo>
                  <a:lnTo>
                    <a:pt x="355543" y="151426"/>
                  </a:lnTo>
                  <a:lnTo>
                    <a:pt x="352320" y="189064"/>
                  </a:lnTo>
                  <a:lnTo>
                    <a:pt x="346187" y="225850"/>
                  </a:lnTo>
                  <a:lnTo>
                    <a:pt x="344970" y="231004"/>
                  </a:lnTo>
                  <a:close/>
                </a:path>
                <a:path w="730250" h="1013459">
                  <a:moveTo>
                    <a:pt x="406737" y="223728"/>
                  </a:moveTo>
                  <a:lnTo>
                    <a:pt x="401260" y="223122"/>
                  </a:lnTo>
                  <a:lnTo>
                    <a:pt x="400348" y="219484"/>
                  </a:lnTo>
                  <a:lnTo>
                    <a:pt x="396078" y="182508"/>
                  </a:lnTo>
                  <a:lnTo>
                    <a:pt x="397001" y="143998"/>
                  </a:lnTo>
                  <a:lnTo>
                    <a:pt x="401118" y="105488"/>
                  </a:lnTo>
                  <a:lnTo>
                    <a:pt x="406433" y="68513"/>
                  </a:lnTo>
                  <a:lnTo>
                    <a:pt x="407042" y="62753"/>
                  </a:lnTo>
                  <a:lnTo>
                    <a:pt x="415866" y="64572"/>
                  </a:lnTo>
                  <a:lnTo>
                    <a:pt x="415257" y="70028"/>
                  </a:lnTo>
                  <a:lnTo>
                    <a:pt x="412523" y="107449"/>
                  </a:lnTo>
                  <a:lnTo>
                    <a:pt x="411644" y="144983"/>
                  </a:lnTo>
                  <a:lnTo>
                    <a:pt x="410584" y="182508"/>
                  </a:lnTo>
                  <a:lnTo>
                    <a:pt x="407346" y="219484"/>
                  </a:lnTo>
                  <a:lnTo>
                    <a:pt x="406737" y="223728"/>
                  </a:lnTo>
                  <a:close/>
                </a:path>
                <a:path w="730250" h="1013459">
                  <a:moveTo>
                    <a:pt x="459072" y="235551"/>
                  </a:moveTo>
                  <a:lnTo>
                    <a:pt x="454508" y="232823"/>
                  </a:lnTo>
                  <a:lnTo>
                    <a:pt x="446222" y="224339"/>
                  </a:lnTo>
                  <a:lnTo>
                    <a:pt x="443212" y="213383"/>
                  </a:lnTo>
                  <a:lnTo>
                    <a:pt x="443340" y="201233"/>
                  </a:lnTo>
                  <a:lnTo>
                    <a:pt x="444467" y="189168"/>
                  </a:lnTo>
                  <a:lnTo>
                    <a:pt x="446915" y="162188"/>
                  </a:lnTo>
                  <a:lnTo>
                    <a:pt x="449982" y="135548"/>
                  </a:lnTo>
                  <a:lnTo>
                    <a:pt x="453581" y="108809"/>
                  </a:lnTo>
                  <a:lnTo>
                    <a:pt x="457551" y="82155"/>
                  </a:lnTo>
                  <a:lnTo>
                    <a:pt x="458768" y="75485"/>
                  </a:lnTo>
                  <a:lnTo>
                    <a:pt x="469113" y="76395"/>
                  </a:lnTo>
                  <a:lnTo>
                    <a:pt x="468201" y="83064"/>
                  </a:lnTo>
                  <a:lnTo>
                    <a:pt x="465629" y="102845"/>
                  </a:lnTo>
                  <a:lnTo>
                    <a:pt x="463370" y="122626"/>
                  </a:lnTo>
                  <a:lnTo>
                    <a:pt x="461397" y="142407"/>
                  </a:lnTo>
                  <a:lnTo>
                    <a:pt x="459661" y="162344"/>
                  </a:lnTo>
                  <a:lnTo>
                    <a:pt x="457732" y="177383"/>
                  </a:lnTo>
                  <a:lnTo>
                    <a:pt x="455725" y="194853"/>
                  </a:lnTo>
                  <a:lnTo>
                    <a:pt x="456001" y="211981"/>
                  </a:lnTo>
                  <a:lnTo>
                    <a:pt x="460898" y="226153"/>
                  </a:lnTo>
                  <a:lnTo>
                    <a:pt x="463941" y="230397"/>
                  </a:lnTo>
                  <a:lnTo>
                    <a:pt x="459072" y="235551"/>
                  </a:lnTo>
                  <a:close/>
                </a:path>
                <a:path w="730250" h="1013459">
                  <a:moveTo>
                    <a:pt x="508669" y="238279"/>
                  </a:moveTo>
                  <a:lnTo>
                    <a:pt x="507148" y="231307"/>
                  </a:lnTo>
                  <a:lnTo>
                    <a:pt x="502427" y="191920"/>
                  </a:lnTo>
                  <a:lnTo>
                    <a:pt x="503839" y="151767"/>
                  </a:lnTo>
                  <a:lnTo>
                    <a:pt x="510100" y="111897"/>
                  </a:lnTo>
                  <a:lnTo>
                    <a:pt x="519927" y="73363"/>
                  </a:lnTo>
                  <a:lnTo>
                    <a:pt x="522057" y="66087"/>
                  </a:lnTo>
                  <a:lnTo>
                    <a:pt x="534836" y="69725"/>
                  </a:lnTo>
                  <a:lnTo>
                    <a:pt x="533011" y="77001"/>
                  </a:lnTo>
                  <a:lnTo>
                    <a:pt x="524363" y="116122"/>
                  </a:lnTo>
                  <a:lnTo>
                    <a:pt x="520193" y="153055"/>
                  </a:lnTo>
                  <a:lnTo>
                    <a:pt x="518933" y="189931"/>
                  </a:lnTo>
                  <a:lnTo>
                    <a:pt x="519014" y="235248"/>
                  </a:lnTo>
                  <a:lnTo>
                    <a:pt x="508669" y="238279"/>
                  </a:lnTo>
                  <a:close/>
                </a:path>
                <a:path w="730250" h="1013459">
                  <a:moveTo>
                    <a:pt x="22668" y="57599"/>
                  </a:moveTo>
                  <a:lnTo>
                    <a:pt x="13644" y="54094"/>
                  </a:lnTo>
                  <a:lnTo>
                    <a:pt x="6617" y="47292"/>
                  </a:lnTo>
                  <a:lnTo>
                    <a:pt x="1939" y="37652"/>
                  </a:lnTo>
                  <a:lnTo>
                    <a:pt x="0" y="27246"/>
                  </a:lnTo>
                  <a:lnTo>
                    <a:pt x="456" y="16555"/>
                  </a:lnTo>
                  <a:lnTo>
                    <a:pt x="2966" y="6063"/>
                  </a:lnTo>
                  <a:lnTo>
                    <a:pt x="5096" y="0"/>
                  </a:lnTo>
                  <a:lnTo>
                    <a:pt x="15137" y="3334"/>
                  </a:lnTo>
                  <a:lnTo>
                    <a:pt x="13616" y="9397"/>
                  </a:lnTo>
                  <a:lnTo>
                    <a:pt x="12769" y="21121"/>
                  </a:lnTo>
                  <a:lnTo>
                    <a:pt x="15061" y="34521"/>
                  </a:lnTo>
                  <a:lnTo>
                    <a:pt x="21574" y="44227"/>
                  </a:lnTo>
                  <a:lnTo>
                    <a:pt x="33394" y="44866"/>
                  </a:lnTo>
                  <a:lnTo>
                    <a:pt x="36550" y="44866"/>
                  </a:lnTo>
                  <a:lnTo>
                    <a:pt x="38262" y="46382"/>
                  </a:lnTo>
                  <a:lnTo>
                    <a:pt x="37349" y="48807"/>
                  </a:lnTo>
                  <a:lnTo>
                    <a:pt x="31349" y="56330"/>
                  </a:lnTo>
                  <a:lnTo>
                    <a:pt x="22668" y="57599"/>
                  </a:lnTo>
                  <a:close/>
                </a:path>
                <a:path w="730250" h="1013459">
                  <a:moveTo>
                    <a:pt x="36550" y="44866"/>
                  </a:moveTo>
                  <a:lnTo>
                    <a:pt x="33394" y="44866"/>
                  </a:lnTo>
                  <a:lnTo>
                    <a:pt x="35523" y="43957"/>
                  </a:lnTo>
                  <a:lnTo>
                    <a:pt x="36550" y="44866"/>
                  </a:lnTo>
                  <a:close/>
                </a:path>
                <a:path w="730250" h="1013459">
                  <a:moveTo>
                    <a:pt x="366877" y="1013448"/>
                  </a:moveTo>
                  <a:lnTo>
                    <a:pt x="320791" y="1008812"/>
                  </a:lnTo>
                  <a:lnTo>
                    <a:pt x="277854" y="995519"/>
                  </a:lnTo>
                  <a:lnTo>
                    <a:pt x="238988" y="974488"/>
                  </a:lnTo>
                  <a:lnTo>
                    <a:pt x="205118" y="946640"/>
                  </a:lnTo>
                  <a:lnTo>
                    <a:pt x="177167" y="912894"/>
                  </a:lnTo>
                  <a:lnTo>
                    <a:pt x="156059" y="874171"/>
                  </a:lnTo>
                  <a:lnTo>
                    <a:pt x="142716" y="831391"/>
                  </a:lnTo>
                  <a:lnTo>
                    <a:pt x="138064" y="785475"/>
                  </a:lnTo>
                  <a:lnTo>
                    <a:pt x="142716" y="739558"/>
                  </a:lnTo>
                  <a:lnTo>
                    <a:pt x="156059" y="696778"/>
                  </a:lnTo>
                  <a:lnTo>
                    <a:pt x="177167" y="658055"/>
                  </a:lnTo>
                  <a:lnTo>
                    <a:pt x="205118" y="624310"/>
                  </a:lnTo>
                  <a:lnTo>
                    <a:pt x="238988" y="596462"/>
                  </a:lnTo>
                  <a:lnTo>
                    <a:pt x="277854" y="575431"/>
                  </a:lnTo>
                  <a:lnTo>
                    <a:pt x="320791" y="562137"/>
                  </a:lnTo>
                  <a:lnTo>
                    <a:pt x="366877" y="557502"/>
                  </a:lnTo>
                  <a:lnTo>
                    <a:pt x="412964" y="562137"/>
                  </a:lnTo>
                  <a:lnTo>
                    <a:pt x="455901" y="575431"/>
                  </a:lnTo>
                  <a:lnTo>
                    <a:pt x="494767" y="596462"/>
                  </a:lnTo>
                  <a:lnTo>
                    <a:pt x="528637" y="624310"/>
                  </a:lnTo>
                  <a:lnTo>
                    <a:pt x="556588" y="658055"/>
                  </a:lnTo>
                  <a:lnTo>
                    <a:pt x="565728" y="674823"/>
                  </a:lnTo>
                  <a:lnTo>
                    <a:pt x="320324" y="674823"/>
                  </a:lnTo>
                  <a:lnTo>
                    <a:pt x="320324" y="760010"/>
                  </a:lnTo>
                  <a:lnTo>
                    <a:pt x="240604" y="760010"/>
                  </a:lnTo>
                  <a:lnTo>
                    <a:pt x="240604" y="836708"/>
                  </a:lnTo>
                  <a:lnTo>
                    <a:pt x="320324" y="836708"/>
                  </a:lnTo>
                  <a:lnTo>
                    <a:pt x="320324" y="916438"/>
                  </a:lnTo>
                  <a:lnTo>
                    <a:pt x="553653" y="916438"/>
                  </a:lnTo>
                  <a:lnTo>
                    <a:pt x="528637" y="946640"/>
                  </a:lnTo>
                  <a:lnTo>
                    <a:pt x="494767" y="974488"/>
                  </a:lnTo>
                  <a:lnTo>
                    <a:pt x="455901" y="995519"/>
                  </a:lnTo>
                  <a:lnTo>
                    <a:pt x="412964" y="1008812"/>
                  </a:lnTo>
                  <a:lnTo>
                    <a:pt x="366877" y="1013448"/>
                  </a:lnTo>
                  <a:close/>
                </a:path>
                <a:path w="730250" h="1013459">
                  <a:moveTo>
                    <a:pt x="553653" y="916438"/>
                  </a:moveTo>
                  <a:lnTo>
                    <a:pt x="414648" y="916438"/>
                  </a:lnTo>
                  <a:lnTo>
                    <a:pt x="414648" y="841255"/>
                  </a:lnTo>
                  <a:lnTo>
                    <a:pt x="502279" y="836708"/>
                  </a:lnTo>
                  <a:lnTo>
                    <a:pt x="492238" y="760010"/>
                  </a:lnTo>
                  <a:lnTo>
                    <a:pt x="405520" y="760010"/>
                  </a:lnTo>
                  <a:lnTo>
                    <a:pt x="405520" y="674823"/>
                  </a:lnTo>
                  <a:lnTo>
                    <a:pt x="565728" y="674823"/>
                  </a:lnTo>
                  <a:lnTo>
                    <a:pt x="577696" y="696778"/>
                  </a:lnTo>
                  <a:lnTo>
                    <a:pt x="591039" y="739558"/>
                  </a:lnTo>
                  <a:lnTo>
                    <a:pt x="595691" y="785475"/>
                  </a:lnTo>
                  <a:lnTo>
                    <a:pt x="591039" y="831392"/>
                  </a:lnTo>
                  <a:lnTo>
                    <a:pt x="577696" y="874171"/>
                  </a:lnTo>
                  <a:lnTo>
                    <a:pt x="556588" y="912894"/>
                  </a:lnTo>
                  <a:lnTo>
                    <a:pt x="553653" y="916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4478" y="5081588"/>
              <a:ext cx="133350" cy="13334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4478" y="5529263"/>
              <a:ext cx="133350" cy="13334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4478" y="5976938"/>
              <a:ext cx="133350" cy="13334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4478" y="6424612"/>
              <a:ext cx="133350" cy="13334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4478" y="6872287"/>
              <a:ext cx="133350" cy="133349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5393813" y="4860671"/>
            <a:ext cx="3672204" cy="23063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490"/>
              </a:spcBef>
            </a:pPr>
            <a:r>
              <a:rPr dirty="0" sz="3200" spc="330">
                <a:solidFill>
                  <a:srgbClr val="653824"/>
                </a:solidFill>
                <a:latin typeface="Trebuchet MS"/>
                <a:cs typeface="Trebuchet MS"/>
              </a:rPr>
              <a:t>MANAS</a:t>
            </a:r>
            <a:r>
              <a:rPr dirty="0" sz="3200" spc="-254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235">
                <a:solidFill>
                  <a:srgbClr val="653824"/>
                </a:solidFill>
                <a:latin typeface="Trebuchet MS"/>
                <a:cs typeface="Trebuchet MS"/>
              </a:rPr>
              <a:t>SHUKLA </a:t>
            </a:r>
            <a:r>
              <a:rPr dirty="0" sz="3200" spc="195">
                <a:solidFill>
                  <a:srgbClr val="653824"/>
                </a:solidFill>
                <a:latin typeface="Trebuchet MS"/>
                <a:cs typeface="Trebuchet MS"/>
              </a:rPr>
              <a:t>MUDITA</a:t>
            </a:r>
            <a:r>
              <a:rPr dirty="0" sz="3200" spc="-26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215">
                <a:solidFill>
                  <a:srgbClr val="653824"/>
                </a:solidFill>
                <a:latin typeface="Trebuchet MS"/>
                <a:cs typeface="Trebuchet MS"/>
              </a:rPr>
              <a:t>SINGH</a:t>
            </a:r>
            <a:r>
              <a:rPr dirty="0" sz="3200" spc="-254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653824"/>
                </a:solidFill>
                <a:latin typeface="Trebuchet MS"/>
                <a:cs typeface="Trebuchet MS"/>
              </a:rPr>
              <a:t>.B </a:t>
            </a:r>
            <a:r>
              <a:rPr dirty="0" sz="3200" spc="270">
                <a:solidFill>
                  <a:srgbClr val="653824"/>
                </a:solidFill>
                <a:latin typeface="Trebuchet MS"/>
                <a:cs typeface="Trebuchet MS"/>
              </a:rPr>
              <a:t>FAHAD</a:t>
            </a:r>
            <a:r>
              <a:rPr dirty="0" sz="3200" spc="-26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225">
                <a:solidFill>
                  <a:srgbClr val="653824"/>
                </a:solidFill>
                <a:latin typeface="Trebuchet MS"/>
                <a:cs typeface="Trebuchet MS"/>
              </a:rPr>
              <a:t>USMANI </a:t>
            </a:r>
            <a:r>
              <a:rPr dirty="0" sz="3200" spc="250">
                <a:solidFill>
                  <a:srgbClr val="653824"/>
                </a:solidFill>
                <a:latin typeface="Trebuchet MS"/>
                <a:cs typeface="Trebuchet MS"/>
              </a:rPr>
              <a:t>CHETAN</a:t>
            </a:r>
            <a:r>
              <a:rPr dirty="0" sz="3200" spc="-24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285">
                <a:solidFill>
                  <a:srgbClr val="653824"/>
                </a:solidFill>
                <a:latin typeface="Trebuchet MS"/>
                <a:cs typeface="Trebuchet MS"/>
              </a:rPr>
              <a:t>GARG </a:t>
            </a:r>
            <a:r>
              <a:rPr dirty="0" sz="3200" spc="235">
                <a:solidFill>
                  <a:srgbClr val="653824"/>
                </a:solidFill>
                <a:latin typeface="Trebuchet MS"/>
                <a:cs typeface="Trebuchet MS"/>
              </a:rPr>
              <a:t>MANSURIYA</a:t>
            </a:r>
            <a:r>
              <a:rPr dirty="0" sz="3200" spc="-26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290">
                <a:solidFill>
                  <a:srgbClr val="653824"/>
                </a:solidFill>
                <a:latin typeface="Trebuchet MS"/>
                <a:cs typeface="Trebuchet MS"/>
              </a:rPr>
              <a:t>RAJ</a:t>
            </a:r>
            <a:r>
              <a:rPr dirty="0" sz="3200" spc="-254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-155">
                <a:solidFill>
                  <a:srgbClr val="653824"/>
                </a:solidFill>
                <a:latin typeface="Trebuchet MS"/>
                <a:cs typeface="Trebuchet MS"/>
              </a:rPr>
              <a:t>.K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0290854" y="4860671"/>
            <a:ext cx="2839720" cy="23063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algn="ctr" marL="12700" marR="5080" indent="-50165">
              <a:lnSpc>
                <a:spcPts val="3529"/>
              </a:lnSpc>
              <a:spcBef>
                <a:spcPts val="490"/>
              </a:spcBef>
            </a:pPr>
            <a:r>
              <a:rPr dirty="0" sz="3200" spc="160">
                <a:solidFill>
                  <a:srgbClr val="653824"/>
                </a:solidFill>
                <a:latin typeface="Trebuchet MS"/>
                <a:cs typeface="Trebuchet MS"/>
              </a:rPr>
              <a:t>(20MIM10003) </a:t>
            </a:r>
            <a:r>
              <a:rPr dirty="0" sz="3200" spc="140">
                <a:solidFill>
                  <a:srgbClr val="653824"/>
                </a:solidFill>
                <a:latin typeface="Trebuchet MS"/>
                <a:cs typeface="Trebuchet MS"/>
              </a:rPr>
              <a:t>(20MIM10024) </a:t>
            </a:r>
            <a:r>
              <a:rPr dirty="0" sz="3200" spc="150">
                <a:solidFill>
                  <a:srgbClr val="653824"/>
                </a:solidFill>
                <a:latin typeface="Trebuchet MS"/>
                <a:cs typeface="Trebuchet MS"/>
              </a:rPr>
              <a:t>(20MIM10083) </a:t>
            </a:r>
            <a:r>
              <a:rPr dirty="0" sz="3200" spc="60">
                <a:solidFill>
                  <a:srgbClr val="653824"/>
                </a:solidFill>
                <a:latin typeface="Trebuchet MS"/>
                <a:cs typeface="Trebuchet MS"/>
              </a:rPr>
              <a:t>(20MIM10146) </a:t>
            </a:r>
            <a:r>
              <a:rPr dirty="0" sz="3200" spc="45">
                <a:solidFill>
                  <a:srgbClr val="653824"/>
                </a:solidFill>
                <a:latin typeface="Trebuchet MS"/>
                <a:cs typeface="Trebuchet MS"/>
              </a:rPr>
              <a:t>(20MIM10147)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8C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789332" y="743264"/>
            <a:ext cx="13275944" cy="9458325"/>
            <a:chOff x="2789332" y="743264"/>
            <a:chExt cx="13275944" cy="9458325"/>
          </a:xfrm>
        </p:grpSpPr>
        <p:sp>
          <p:nvSpPr>
            <p:cNvPr id="4" name="object 4" descr=""/>
            <p:cNvSpPr/>
            <p:nvPr/>
          </p:nvSpPr>
          <p:spPr>
            <a:xfrm>
              <a:off x="2802605" y="761855"/>
              <a:ext cx="13103225" cy="9418955"/>
            </a:xfrm>
            <a:custGeom>
              <a:avLst/>
              <a:gdLst/>
              <a:ahLst/>
              <a:cxnLst/>
              <a:rect l="l" t="t" r="r" b="b"/>
              <a:pathLst>
                <a:path w="13103225" h="9418955">
                  <a:moveTo>
                    <a:pt x="13102888" y="0"/>
                  </a:moveTo>
                  <a:lnTo>
                    <a:pt x="13102888" y="9418482"/>
                  </a:lnTo>
                  <a:lnTo>
                    <a:pt x="0" y="9418482"/>
                  </a:lnTo>
                  <a:lnTo>
                    <a:pt x="0" y="0"/>
                  </a:lnTo>
                  <a:lnTo>
                    <a:pt x="13102888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160970" y="1091211"/>
              <a:ext cx="12386310" cy="8763000"/>
            </a:xfrm>
            <a:custGeom>
              <a:avLst/>
              <a:gdLst/>
              <a:ahLst/>
              <a:cxnLst/>
              <a:rect l="l" t="t" r="r" b="b"/>
              <a:pathLst>
                <a:path w="12386310" h="8763000">
                  <a:moveTo>
                    <a:pt x="12386158" y="0"/>
                  </a:moveTo>
                  <a:lnTo>
                    <a:pt x="12386158" y="8762428"/>
                  </a:lnTo>
                  <a:lnTo>
                    <a:pt x="0" y="8762428"/>
                  </a:lnTo>
                  <a:lnTo>
                    <a:pt x="0" y="0"/>
                  </a:lnTo>
                  <a:lnTo>
                    <a:pt x="12386158" y="0"/>
                  </a:lnTo>
                  <a:close/>
                </a:path>
              </a:pathLst>
            </a:custGeom>
            <a:solidFill>
              <a:srgbClr val="B1AB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160970" y="761856"/>
              <a:ext cx="12887960" cy="9418955"/>
            </a:xfrm>
            <a:custGeom>
              <a:avLst/>
              <a:gdLst/>
              <a:ahLst/>
              <a:cxnLst/>
              <a:rect l="l" t="t" r="r" b="b"/>
              <a:pathLst>
                <a:path w="12887960" h="9418955">
                  <a:moveTo>
                    <a:pt x="143346" y="329354"/>
                  </a:moveTo>
                  <a:lnTo>
                    <a:pt x="143346" y="9091783"/>
                  </a:lnTo>
                  <a:lnTo>
                    <a:pt x="0" y="9091783"/>
                  </a:lnTo>
                  <a:lnTo>
                    <a:pt x="0" y="329354"/>
                  </a:lnTo>
                  <a:lnTo>
                    <a:pt x="143346" y="329354"/>
                  </a:lnTo>
                  <a:close/>
                </a:path>
                <a:path w="12887960" h="9418955">
                  <a:moveTo>
                    <a:pt x="12887869" y="74369"/>
                  </a:moveTo>
                  <a:lnTo>
                    <a:pt x="12887869" y="9344111"/>
                  </a:lnTo>
                  <a:lnTo>
                    <a:pt x="12744524" y="9418481"/>
                  </a:lnTo>
                  <a:lnTo>
                    <a:pt x="12744524" y="0"/>
                  </a:lnTo>
                  <a:lnTo>
                    <a:pt x="12887869" y="74369"/>
                  </a:lnTo>
                  <a:close/>
                </a:path>
              </a:pathLst>
            </a:custGeom>
            <a:solidFill>
              <a:srgbClr val="F166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789332" y="743264"/>
              <a:ext cx="13275944" cy="9458325"/>
            </a:xfrm>
            <a:custGeom>
              <a:avLst/>
              <a:gdLst/>
              <a:ahLst/>
              <a:cxnLst/>
              <a:rect l="l" t="t" r="r" b="b"/>
              <a:pathLst>
                <a:path w="13275944" h="9458325">
                  <a:moveTo>
                    <a:pt x="13275435" y="84994"/>
                  </a:moveTo>
                  <a:lnTo>
                    <a:pt x="13275435" y="9370671"/>
                  </a:lnTo>
                  <a:lnTo>
                    <a:pt x="13132089" y="9445042"/>
                  </a:lnTo>
                  <a:lnTo>
                    <a:pt x="13132089" y="9450354"/>
                  </a:lnTo>
                  <a:lnTo>
                    <a:pt x="13121471" y="9450354"/>
                  </a:lnTo>
                  <a:lnTo>
                    <a:pt x="13105543" y="9458322"/>
                  </a:lnTo>
                  <a:lnTo>
                    <a:pt x="13105543" y="9450354"/>
                  </a:lnTo>
                  <a:lnTo>
                    <a:pt x="0" y="9450354"/>
                  </a:lnTo>
                  <a:lnTo>
                    <a:pt x="0" y="7967"/>
                  </a:lnTo>
                  <a:lnTo>
                    <a:pt x="23891" y="7967"/>
                  </a:lnTo>
                  <a:lnTo>
                    <a:pt x="23891" y="9426449"/>
                  </a:lnTo>
                  <a:lnTo>
                    <a:pt x="13102889" y="9426449"/>
                  </a:lnTo>
                  <a:lnTo>
                    <a:pt x="13102889" y="0"/>
                  </a:lnTo>
                  <a:lnTo>
                    <a:pt x="13118816" y="7967"/>
                  </a:lnTo>
                  <a:lnTo>
                    <a:pt x="13118816" y="5311"/>
                  </a:lnTo>
                  <a:lnTo>
                    <a:pt x="13129434" y="5311"/>
                  </a:lnTo>
                  <a:lnTo>
                    <a:pt x="13129434" y="9418481"/>
                  </a:lnTo>
                  <a:lnTo>
                    <a:pt x="13248889" y="9357391"/>
                  </a:lnTo>
                  <a:lnTo>
                    <a:pt x="13248889" y="71222"/>
                  </a:lnTo>
                  <a:lnTo>
                    <a:pt x="13275435" y="84994"/>
                  </a:lnTo>
                  <a:close/>
                </a:path>
                <a:path w="13275944" h="9458325">
                  <a:moveTo>
                    <a:pt x="13102889" y="7967"/>
                  </a:moveTo>
                  <a:lnTo>
                    <a:pt x="13102889" y="31871"/>
                  </a:lnTo>
                  <a:lnTo>
                    <a:pt x="23891" y="31871"/>
                  </a:lnTo>
                  <a:lnTo>
                    <a:pt x="23891" y="7967"/>
                  </a:lnTo>
                  <a:lnTo>
                    <a:pt x="13102889" y="7967"/>
                  </a:lnTo>
                  <a:close/>
                </a:path>
                <a:path w="13275944" h="9458325">
                  <a:moveTo>
                    <a:pt x="12768414" y="334666"/>
                  </a:moveTo>
                  <a:lnTo>
                    <a:pt x="12768414" y="9120999"/>
                  </a:lnTo>
                  <a:lnTo>
                    <a:pt x="361019" y="9120999"/>
                  </a:lnTo>
                  <a:lnTo>
                    <a:pt x="361019" y="334666"/>
                  </a:lnTo>
                  <a:lnTo>
                    <a:pt x="384910" y="334666"/>
                  </a:lnTo>
                  <a:lnTo>
                    <a:pt x="384910" y="9097094"/>
                  </a:lnTo>
                  <a:lnTo>
                    <a:pt x="501711" y="9097094"/>
                  </a:lnTo>
                  <a:lnTo>
                    <a:pt x="501711" y="334666"/>
                  </a:lnTo>
                  <a:lnTo>
                    <a:pt x="528256" y="334666"/>
                  </a:lnTo>
                  <a:lnTo>
                    <a:pt x="528256" y="9097094"/>
                  </a:lnTo>
                  <a:lnTo>
                    <a:pt x="12744524" y="9097094"/>
                  </a:lnTo>
                  <a:lnTo>
                    <a:pt x="12744524" y="334666"/>
                  </a:lnTo>
                  <a:lnTo>
                    <a:pt x="12768414" y="334666"/>
                  </a:lnTo>
                  <a:close/>
                </a:path>
                <a:path w="13275944" h="9458325">
                  <a:moveTo>
                    <a:pt x="501711" y="334666"/>
                  </a:moveTo>
                  <a:lnTo>
                    <a:pt x="501711" y="361227"/>
                  </a:lnTo>
                  <a:lnTo>
                    <a:pt x="384910" y="361227"/>
                  </a:lnTo>
                  <a:lnTo>
                    <a:pt x="384910" y="334666"/>
                  </a:lnTo>
                  <a:lnTo>
                    <a:pt x="501711" y="334666"/>
                  </a:lnTo>
                  <a:close/>
                </a:path>
                <a:path w="13275944" h="9458325">
                  <a:moveTo>
                    <a:pt x="12744524" y="334666"/>
                  </a:moveTo>
                  <a:lnTo>
                    <a:pt x="12744524" y="361227"/>
                  </a:lnTo>
                  <a:lnTo>
                    <a:pt x="528256" y="361227"/>
                  </a:lnTo>
                  <a:lnTo>
                    <a:pt x="528256" y="334666"/>
                  </a:lnTo>
                  <a:lnTo>
                    <a:pt x="12744524" y="334666"/>
                  </a:lnTo>
                  <a:close/>
                </a:path>
                <a:path w="13275944" h="9458325">
                  <a:moveTo>
                    <a:pt x="13248889" y="71222"/>
                  </a:moveTo>
                  <a:lnTo>
                    <a:pt x="13248889" y="100931"/>
                  </a:lnTo>
                  <a:lnTo>
                    <a:pt x="13129434" y="39840"/>
                  </a:lnTo>
                  <a:lnTo>
                    <a:pt x="13129434" y="5311"/>
                  </a:lnTo>
                  <a:lnTo>
                    <a:pt x="13132089" y="5311"/>
                  </a:lnTo>
                  <a:lnTo>
                    <a:pt x="13132089" y="10624"/>
                  </a:lnTo>
                  <a:lnTo>
                    <a:pt x="13248889" y="71222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6485581" y="5066773"/>
            <a:ext cx="1802764" cy="5220335"/>
            <a:chOff x="16485581" y="5066773"/>
            <a:chExt cx="1802764" cy="5220335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85581" y="5066773"/>
              <a:ext cx="1802418" cy="507419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6505482" y="6171989"/>
              <a:ext cx="1783080" cy="4115435"/>
            </a:xfrm>
            <a:custGeom>
              <a:avLst/>
              <a:gdLst/>
              <a:ahLst/>
              <a:cxnLst/>
              <a:rect l="l" t="t" r="r" b="b"/>
              <a:pathLst>
                <a:path w="1783080" h="4115434">
                  <a:moveTo>
                    <a:pt x="1058786" y="4063299"/>
                  </a:moveTo>
                  <a:lnTo>
                    <a:pt x="509782" y="3823786"/>
                  </a:lnTo>
                  <a:lnTo>
                    <a:pt x="732619" y="3913368"/>
                  </a:lnTo>
                  <a:lnTo>
                    <a:pt x="894980" y="3958242"/>
                  </a:lnTo>
                  <a:lnTo>
                    <a:pt x="957785" y="3970510"/>
                  </a:lnTo>
                  <a:lnTo>
                    <a:pt x="1042107" y="3948916"/>
                  </a:lnTo>
                  <a:lnTo>
                    <a:pt x="1060051" y="3965985"/>
                  </a:lnTo>
                  <a:lnTo>
                    <a:pt x="1073559" y="3982309"/>
                  </a:lnTo>
                  <a:lnTo>
                    <a:pt x="1082319" y="3997514"/>
                  </a:lnTo>
                  <a:lnTo>
                    <a:pt x="1086017" y="4011224"/>
                  </a:lnTo>
                  <a:lnTo>
                    <a:pt x="1058786" y="4063299"/>
                  </a:lnTo>
                  <a:close/>
                </a:path>
                <a:path w="1783080" h="4115434">
                  <a:moveTo>
                    <a:pt x="0" y="4115009"/>
                  </a:moveTo>
                  <a:lnTo>
                    <a:pt x="152805" y="3604094"/>
                  </a:lnTo>
                  <a:lnTo>
                    <a:pt x="165930" y="3599607"/>
                  </a:lnTo>
                  <a:lnTo>
                    <a:pt x="183137" y="3597496"/>
                  </a:lnTo>
                  <a:lnTo>
                    <a:pt x="204281" y="3597817"/>
                  </a:lnTo>
                  <a:lnTo>
                    <a:pt x="229220" y="3600625"/>
                  </a:lnTo>
                  <a:lnTo>
                    <a:pt x="265551" y="3677396"/>
                  </a:lnTo>
                  <a:lnTo>
                    <a:pt x="509782" y="3823786"/>
                  </a:lnTo>
                  <a:lnTo>
                    <a:pt x="1058786" y="4063299"/>
                  </a:lnTo>
                  <a:lnTo>
                    <a:pt x="1031745" y="4115009"/>
                  </a:lnTo>
                  <a:lnTo>
                    <a:pt x="0" y="4115009"/>
                  </a:lnTo>
                  <a:close/>
                </a:path>
                <a:path w="1783080" h="4115434">
                  <a:moveTo>
                    <a:pt x="1782517" y="1156353"/>
                  </a:moveTo>
                  <a:lnTo>
                    <a:pt x="1715587" y="1116055"/>
                  </a:lnTo>
                  <a:lnTo>
                    <a:pt x="1677015" y="1087582"/>
                  </a:lnTo>
                  <a:lnTo>
                    <a:pt x="1640512" y="1056588"/>
                  </a:lnTo>
                  <a:lnTo>
                    <a:pt x="1606295" y="1023219"/>
                  </a:lnTo>
                  <a:lnTo>
                    <a:pt x="1574581" y="987620"/>
                  </a:lnTo>
                  <a:lnTo>
                    <a:pt x="1545588" y="949937"/>
                  </a:lnTo>
                  <a:lnTo>
                    <a:pt x="1518650" y="908934"/>
                  </a:lnTo>
                  <a:lnTo>
                    <a:pt x="1495034" y="866434"/>
                  </a:lnTo>
                  <a:lnTo>
                    <a:pt x="1474756" y="822649"/>
                  </a:lnTo>
                  <a:lnTo>
                    <a:pt x="1457831" y="777787"/>
                  </a:lnTo>
                  <a:lnTo>
                    <a:pt x="1444274" y="732061"/>
                  </a:lnTo>
                  <a:lnTo>
                    <a:pt x="1434101" y="685680"/>
                  </a:lnTo>
                  <a:lnTo>
                    <a:pt x="1427327" y="638855"/>
                  </a:lnTo>
                  <a:lnTo>
                    <a:pt x="1423968" y="591795"/>
                  </a:lnTo>
                  <a:lnTo>
                    <a:pt x="1424038" y="544712"/>
                  </a:lnTo>
                  <a:lnTo>
                    <a:pt x="1427553" y="497816"/>
                  </a:lnTo>
                  <a:lnTo>
                    <a:pt x="1434528" y="451317"/>
                  </a:lnTo>
                  <a:lnTo>
                    <a:pt x="1444979" y="405425"/>
                  </a:lnTo>
                  <a:lnTo>
                    <a:pt x="1458921" y="360351"/>
                  </a:lnTo>
                  <a:lnTo>
                    <a:pt x="1476369" y="316306"/>
                  </a:lnTo>
                  <a:lnTo>
                    <a:pt x="1497338" y="273499"/>
                  </a:lnTo>
                  <a:lnTo>
                    <a:pt x="1521845" y="232141"/>
                  </a:lnTo>
                  <a:lnTo>
                    <a:pt x="1549904" y="192443"/>
                  </a:lnTo>
                  <a:lnTo>
                    <a:pt x="1581530" y="154614"/>
                  </a:lnTo>
                  <a:lnTo>
                    <a:pt x="1614433" y="119361"/>
                  </a:lnTo>
                  <a:lnTo>
                    <a:pt x="1646135" y="87898"/>
                  </a:lnTo>
                  <a:lnTo>
                    <a:pt x="1677716" y="60227"/>
                  </a:lnTo>
                  <a:lnTo>
                    <a:pt x="1710257" y="36350"/>
                  </a:lnTo>
                  <a:lnTo>
                    <a:pt x="1744839" y="16270"/>
                  </a:lnTo>
                  <a:lnTo>
                    <a:pt x="1782517" y="0"/>
                  </a:lnTo>
                  <a:lnTo>
                    <a:pt x="1782517" y="85979"/>
                  </a:lnTo>
                  <a:lnTo>
                    <a:pt x="1768883" y="91823"/>
                  </a:lnTo>
                  <a:lnTo>
                    <a:pt x="1733007" y="110765"/>
                  </a:lnTo>
                  <a:lnTo>
                    <a:pt x="1699005" y="132441"/>
                  </a:lnTo>
                  <a:lnTo>
                    <a:pt x="1666989" y="156774"/>
                  </a:lnTo>
                  <a:lnTo>
                    <a:pt x="1637071" y="183686"/>
                  </a:lnTo>
                  <a:lnTo>
                    <a:pt x="1609364" y="213101"/>
                  </a:lnTo>
                  <a:lnTo>
                    <a:pt x="1583978" y="244940"/>
                  </a:lnTo>
                  <a:lnTo>
                    <a:pt x="1561026" y="279128"/>
                  </a:lnTo>
                  <a:lnTo>
                    <a:pt x="1540620" y="315585"/>
                  </a:lnTo>
                  <a:lnTo>
                    <a:pt x="1522872" y="354235"/>
                  </a:lnTo>
                  <a:lnTo>
                    <a:pt x="1507894" y="395001"/>
                  </a:lnTo>
                  <a:lnTo>
                    <a:pt x="1495797" y="437805"/>
                  </a:lnTo>
                  <a:lnTo>
                    <a:pt x="1486695" y="482571"/>
                  </a:lnTo>
                  <a:lnTo>
                    <a:pt x="1480880" y="529757"/>
                  </a:lnTo>
                  <a:lnTo>
                    <a:pt x="1479212" y="576597"/>
                  </a:lnTo>
                  <a:lnTo>
                    <a:pt x="1481528" y="622919"/>
                  </a:lnTo>
                  <a:lnTo>
                    <a:pt x="1487665" y="668553"/>
                  </a:lnTo>
                  <a:lnTo>
                    <a:pt x="1497461" y="713327"/>
                  </a:lnTo>
                  <a:lnTo>
                    <a:pt x="1510754" y="757070"/>
                  </a:lnTo>
                  <a:lnTo>
                    <a:pt x="1527382" y="799612"/>
                  </a:lnTo>
                  <a:lnTo>
                    <a:pt x="1547183" y="840780"/>
                  </a:lnTo>
                  <a:lnTo>
                    <a:pt x="1569994" y="880405"/>
                  </a:lnTo>
                  <a:lnTo>
                    <a:pt x="1595653" y="918314"/>
                  </a:lnTo>
                  <a:lnTo>
                    <a:pt x="1623998" y="954337"/>
                  </a:lnTo>
                  <a:lnTo>
                    <a:pt x="1654867" y="988302"/>
                  </a:lnTo>
                  <a:lnTo>
                    <a:pt x="1688097" y="1020039"/>
                  </a:lnTo>
                  <a:lnTo>
                    <a:pt x="1723526" y="1049377"/>
                  </a:lnTo>
                  <a:lnTo>
                    <a:pt x="1760992" y="1076144"/>
                  </a:lnTo>
                  <a:lnTo>
                    <a:pt x="1782517" y="1089289"/>
                  </a:lnTo>
                  <a:lnTo>
                    <a:pt x="1782517" y="1156353"/>
                  </a:lnTo>
                  <a:close/>
                </a:path>
                <a:path w="1783080" h="4115434">
                  <a:moveTo>
                    <a:pt x="1782517" y="629939"/>
                  </a:moveTo>
                  <a:lnTo>
                    <a:pt x="1634749" y="553508"/>
                  </a:lnTo>
                  <a:lnTo>
                    <a:pt x="1729178" y="337061"/>
                  </a:lnTo>
                  <a:lnTo>
                    <a:pt x="1782517" y="360331"/>
                  </a:lnTo>
                  <a:lnTo>
                    <a:pt x="1782517" y="629939"/>
                  </a:lnTo>
                  <a:close/>
                </a:path>
                <a:path w="1783080" h="4115434">
                  <a:moveTo>
                    <a:pt x="1782517" y="918769"/>
                  </a:moveTo>
                  <a:lnTo>
                    <a:pt x="1778339" y="916946"/>
                  </a:lnTo>
                  <a:lnTo>
                    <a:pt x="1782517" y="905908"/>
                  </a:lnTo>
                  <a:lnTo>
                    <a:pt x="1782517" y="918769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617350" y="5404459"/>
              <a:ext cx="1670685" cy="4883150"/>
            </a:xfrm>
            <a:custGeom>
              <a:avLst/>
              <a:gdLst/>
              <a:ahLst/>
              <a:cxnLst/>
              <a:rect l="l" t="t" r="r" b="b"/>
              <a:pathLst>
                <a:path w="1670684" h="4883150">
                  <a:moveTo>
                    <a:pt x="669538" y="3764102"/>
                  </a:moveTo>
                  <a:lnTo>
                    <a:pt x="348755" y="3611900"/>
                  </a:lnTo>
                  <a:lnTo>
                    <a:pt x="223887" y="3547786"/>
                  </a:lnTo>
                  <a:lnTo>
                    <a:pt x="306968" y="3289603"/>
                  </a:lnTo>
                  <a:lnTo>
                    <a:pt x="491386" y="2717841"/>
                  </a:lnTo>
                  <a:lnTo>
                    <a:pt x="679904" y="2136682"/>
                  </a:lnTo>
                  <a:lnTo>
                    <a:pt x="775283" y="1850310"/>
                  </a:lnTo>
                  <a:lnTo>
                    <a:pt x="1295654" y="2116418"/>
                  </a:lnTo>
                  <a:lnTo>
                    <a:pt x="1670649" y="2280016"/>
                  </a:lnTo>
                  <a:lnTo>
                    <a:pt x="1670649" y="3920341"/>
                  </a:lnTo>
                  <a:lnTo>
                    <a:pt x="1575927" y="4091947"/>
                  </a:lnTo>
                  <a:lnTo>
                    <a:pt x="1105505" y="3944187"/>
                  </a:lnTo>
                  <a:lnTo>
                    <a:pt x="669538" y="3764102"/>
                  </a:lnTo>
                  <a:close/>
                </a:path>
                <a:path w="1670684" h="4883150">
                  <a:moveTo>
                    <a:pt x="1670649" y="2280016"/>
                  </a:moveTo>
                  <a:lnTo>
                    <a:pt x="1295654" y="2116418"/>
                  </a:lnTo>
                  <a:lnTo>
                    <a:pt x="1670649" y="2276974"/>
                  </a:lnTo>
                  <a:lnTo>
                    <a:pt x="1670649" y="2280016"/>
                  </a:lnTo>
                  <a:close/>
                </a:path>
                <a:path w="1670684" h="4883150">
                  <a:moveTo>
                    <a:pt x="38431" y="4882540"/>
                  </a:moveTo>
                  <a:lnTo>
                    <a:pt x="66625" y="4808164"/>
                  </a:lnTo>
                  <a:lnTo>
                    <a:pt x="84610" y="4762628"/>
                  </a:lnTo>
                  <a:lnTo>
                    <a:pt x="103018" y="4717295"/>
                  </a:lnTo>
                  <a:lnTo>
                    <a:pt x="121827" y="4672172"/>
                  </a:lnTo>
                  <a:lnTo>
                    <a:pt x="133250" y="4661449"/>
                  </a:lnTo>
                  <a:lnTo>
                    <a:pt x="147634" y="4662489"/>
                  </a:lnTo>
                  <a:lnTo>
                    <a:pt x="158180" y="4672325"/>
                  </a:lnTo>
                  <a:lnTo>
                    <a:pt x="158089" y="4687992"/>
                  </a:lnTo>
                  <a:lnTo>
                    <a:pt x="137703" y="4737159"/>
                  </a:lnTo>
                  <a:lnTo>
                    <a:pt x="117978" y="4786449"/>
                  </a:lnTo>
                  <a:lnTo>
                    <a:pt x="98873" y="4835866"/>
                  </a:lnTo>
                  <a:lnTo>
                    <a:pt x="81421" y="4882540"/>
                  </a:lnTo>
                  <a:lnTo>
                    <a:pt x="38431" y="4882540"/>
                  </a:lnTo>
                  <a:close/>
                </a:path>
                <a:path w="1670684" h="4883150">
                  <a:moveTo>
                    <a:pt x="273546" y="4882540"/>
                  </a:moveTo>
                  <a:lnTo>
                    <a:pt x="283874" y="4857723"/>
                  </a:lnTo>
                  <a:lnTo>
                    <a:pt x="303783" y="4809012"/>
                  </a:lnTo>
                  <a:lnTo>
                    <a:pt x="323401" y="4760112"/>
                  </a:lnTo>
                  <a:lnTo>
                    <a:pt x="331176" y="4752795"/>
                  </a:lnTo>
                  <a:lnTo>
                    <a:pt x="341033" y="4753526"/>
                  </a:lnTo>
                  <a:lnTo>
                    <a:pt x="348473" y="4760342"/>
                  </a:lnTo>
                  <a:lnTo>
                    <a:pt x="348998" y="4771279"/>
                  </a:lnTo>
                  <a:lnTo>
                    <a:pt x="330018" y="4820457"/>
                  </a:lnTo>
                  <a:lnTo>
                    <a:pt x="310733" y="4869441"/>
                  </a:lnTo>
                  <a:lnTo>
                    <a:pt x="305472" y="4882540"/>
                  </a:lnTo>
                  <a:lnTo>
                    <a:pt x="273546" y="4882540"/>
                  </a:lnTo>
                  <a:close/>
                </a:path>
                <a:path w="1670684" h="4883150">
                  <a:moveTo>
                    <a:pt x="453468" y="4882540"/>
                  </a:moveTo>
                  <a:lnTo>
                    <a:pt x="466481" y="4854780"/>
                  </a:lnTo>
                  <a:lnTo>
                    <a:pt x="487487" y="4808853"/>
                  </a:lnTo>
                  <a:lnTo>
                    <a:pt x="495245" y="4801528"/>
                  </a:lnTo>
                  <a:lnTo>
                    <a:pt x="504986" y="4802208"/>
                  </a:lnTo>
                  <a:lnTo>
                    <a:pt x="512110" y="4808886"/>
                  </a:lnTo>
                  <a:lnTo>
                    <a:pt x="512018" y="4819554"/>
                  </a:lnTo>
                  <a:lnTo>
                    <a:pt x="492632" y="4866213"/>
                  </a:lnTo>
                  <a:lnTo>
                    <a:pt x="486026" y="4882540"/>
                  </a:lnTo>
                  <a:lnTo>
                    <a:pt x="453468" y="4882540"/>
                  </a:lnTo>
                  <a:close/>
                </a:path>
                <a:path w="1670684" h="4883150">
                  <a:moveTo>
                    <a:pt x="997520" y="769370"/>
                  </a:moveTo>
                  <a:lnTo>
                    <a:pt x="968632" y="737829"/>
                  </a:lnTo>
                  <a:lnTo>
                    <a:pt x="951664" y="694686"/>
                  </a:lnTo>
                  <a:lnTo>
                    <a:pt x="944579" y="650677"/>
                  </a:lnTo>
                  <a:lnTo>
                    <a:pt x="945448" y="606178"/>
                  </a:lnTo>
                  <a:lnTo>
                    <a:pt x="952338" y="561564"/>
                  </a:lnTo>
                  <a:lnTo>
                    <a:pt x="963318" y="517212"/>
                  </a:lnTo>
                  <a:lnTo>
                    <a:pt x="972061" y="469935"/>
                  </a:lnTo>
                  <a:lnTo>
                    <a:pt x="982545" y="423046"/>
                  </a:lnTo>
                  <a:lnTo>
                    <a:pt x="994818" y="376634"/>
                  </a:lnTo>
                  <a:lnTo>
                    <a:pt x="1008927" y="330788"/>
                  </a:lnTo>
                  <a:lnTo>
                    <a:pt x="1024919" y="285598"/>
                  </a:lnTo>
                  <a:lnTo>
                    <a:pt x="1042841" y="241153"/>
                  </a:lnTo>
                  <a:lnTo>
                    <a:pt x="1062740" y="197542"/>
                  </a:lnTo>
                  <a:lnTo>
                    <a:pt x="1084663" y="154853"/>
                  </a:lnTo>
                  <a:lnTo>
                    <a:pt x="1108657" y="113177"/>
                  </a:lnTo>
                  <a:lnTo>
                    <a:pt x="1134768" y="72602"/>
                  </a:lnTo>
                  <a:lnTo>
                    <a:pt x="1163044" y="33217"/>
                  </a:lnTo>
                  <a:lnTo>
                    <a:pt x="1197378" y="4944"/>
                  </a:lnTo>
                  <a:lnTo>
                    <a:pt x="1234194" y="0"/>
                  </a:lnTo>
                  <a:lnTo>
                    <a:pt x="1268515" y="13709"/>
                  </a:lnTo>
                  <a:lnTo>
                    <a:pt x="1295361" y="41398"/>
                  </a:lnTo>
                  <a:lnTo>
                    <a:pt x="1309755" y="78390"/>
                  </a:lnTo>
                  <a:lnTo>
                    <a:pt x="1306720" y="120012"/>
                  </a:lnTo>
                  <a:lnTo>
                    <a:pt x="1292380" y="171957"/>
                  </a:lnTo>
                  <a:lnTo>
                    <a:pt x="1280620" y="224779"/>
                  </a:lnTo>
                  <a:lnTo>
                    <a:pt x="1259601" y="331480"/>
                  </a:lnTo>
                  <a:lnTo>
                    <a:pt x="1247725" y="384570"/>
                  </a:lnTo>
                  <a:lnTo>
                    <a:pt x="1233192" y="436958"/>
                  </a:lnTo>
                  <a:lnTo>
                    <a:pt x="1217724" y="481746"/>
                  </a:lnTo>
                  <a:lnTo>
                    <a:pt x="1200388" y="525520"/>
                  </a:lnTo>
                  <a:lnTo>
                    <a:pt x="1181686" y="568609"/>
                  </a:lnTo>
                  <a:lnTo>
                    <a:pt x="1162118" y="611343"/>
                  </a:lnTo>
                  <a:lnTo>
                    <a:pt x="1142183" y="654049"/>
                  </a:lnTo>
                  <a:lnTo>
                    <a:pt x="1122383" y="697059"/>
                  </a:lnTo>
                  <a:lnTo>
                    <a:pt x="1103218" y="740701"/>
                  </a:lnTo>
                  <a:lnTo>
                    <a:pt x="1074517" y="774207"/>
                  </a:lnTo>
                  <a:lnTo>
                    <a:pt x="1036049" y="782630"/>
                  </a:lnTo>
                  <a:lnTo>
                    <a:pt x="997520" y="769370"/>
                  </a:lnTo>
                  <a:close/>
                </a:path>
                <a:path w="1670684" h="4883150">
                  <a:moveTo>
                    <a:pt x="946128" y="1103687"/>
                  </a:moveTo>
                  <a:lnTo>
                    <a:pt x="915162" y="1080639"/>
                  </a:lnTo>
                  <a:lnTo>
                    <a:pt x="902815" y="1046557"/>
                  </a:lnTo>
                  <a:lnTo>
                    <a:pt x="904392" y="1007841"/>
                  </a:lnTo>
                  <a:lnTo>
                    <a:pt x="915197" y="970890"/>
                  </a:lnTo>
                  <a:lnTo>
                    <a:pt x="941283" y="941454"/>
                  </a:lnTo>
                  <a:lnTo>
                    <a:pt x="976219" y="936287"/>
                  </a:lnTo>
                  <a:lnTo>
                    <a:pt x="1009205" y="950678"/>
                  </a:lnTo>
                  <a:lnTo>
                    <a:pt x="1029438" y="979913"/>
                  </a:lnTo>
                  <a:lnTo>
                    <a:pt x="1026116" y="1019281"/>
                  </a:lnTo>
                  <a:lnTo>
                    <a:pt x="1022112" y="1032368"/>
                  </a:lnTo>
                  <a:lnTo>
                    <a:pt x="1018636" y="1048065"/>
                  </a:lnTo>
                  <a:lnTo>
                    <a:pt x="994575" y="1094125"/>
                  </a:lnTo>
                  <a:lnTo>
                    <a:pt x="964183" y="1107043"/>
                  </a:lnTo>
                  <a:lnTo>
                    <a:pt x="946128" y="1103687"/>
                  </a:lnTo>
                  <a:close/>
                </a:path>
                <a:path w="1670684" h="4883150">
                  <a:moveTo>
                    <a:pt x="78443" y="3905541"/>
                  </a:moveTo>
                  <a:lnTo>
                    <a:pt x="27097" y="3859185"/>
                  </a:lnTo>
                  <a:lnTo>
                    <a:pt x="11181" y="3811370"/>
                  </a:lnTo>
                  <a:lnTo>
                    <a:pt x="7036" y="3794590"/>
                  </a:lnTo>
                  <a:lnTo>
                    <a:pt x="3583" y="3786182"/>
                  </a:lnTo>
                  <a:lnTo>
                    <a:pt x="1204" y="3777767"/>
                  </a:lnTo>
                  <a:lnTo>
                    <a:pt x="0" y="3769389"/>
                  </a:lnTo>
                  <a:lnTo>
                    <a:pt x="69" y="3761090"/>
                  </a:lnTo>
                  <a:lnTo>
                    <a:pt x="19013" y="3707482"/>
                  </a:lnTo>
                  <a:lnTo>
                    <a:pt x="68268" y="3680425"/>
                  </a:lnTo>
                  <a:lnTo>
                    <a:pt x="78099" y="3679716"/>
                  </a:lnTo>
                  <a:lnTo>
                    <a:pt x="87406" y="3680207"/>
                  </a:lnTo>
                  <a:lnTo>
                    <a:pt x="143862" y="3702158"/>
                  </a:lnTo>
                  <a:lnTo>
                    <a:pt x="172197" y="3733521"/>
                  </a:lnTo>
                  <a:lnTo>
                    <a:pt x="188049" y="3773612"/>
                  </a:lnTo>
                  <a:lnTo>
                    <a:pt x="190014" y="3817163"/>
                  </a:lnTo>
                  <a:lnTo>
                    <a:pt x="176687" y="3858907"/>
                  </a:lnTo>
                  <a:lnTo>
                    <a:pt x="146661" y="3893579"/>
                  </a:lnTo>
                  <a:lnTo>
                    <a:pt x="113114" y="3907956"/>
                  </a:lnTo>
                  <a:lnTo>
                    <a:pt x="78443" y="3905541"/>
                  </a:lnTo>
                  <a:close/>
                </a:path>
                <a:path w="1670684" h="4883150">
                  <a:moveTo>
                    <a:pt x="253870" y="4463628"/>
                  </a:moveTo>
                  <a:lnTo>
                    <a:pt x="205077" y="4413665"/>
                  </a:lnTo>
                  <a:lnTo>
                    <a:pt x="181142" y="4371312"/>
                  </a:lnTo>
                  <a:lnTo>
                    <a:pt x="161986" y="4326049"/>
                  </a:lnTo>
                  <a:lnTo>
                    <a:pt x="147091" y="4278804"/>
                  </a:lnTo>
                  <a:lnTo>
                    <a:pt x="135942" y="4230507"/>
                  </a:lnTo>
                  <a:lnTo>
                    <a:pt x="128023" y="4182087"/>
                  </a:lnTo>
                  <a:lnTo>
                    <a:pt x="122816" y="4134473"/>
                  </a:lnTo>
                  <a:lnTo>
                    <a:pt x="133098" y="4103084"/>
                  </a:lnTo>
                  <a:lnTo>
                    <a:pt x="160784" y="4089640"/>
                  </a:lnTo>
                  <a:lnTo>
                    <a:pt x="190203" y="4096228"/>
                  </a:lnTo>
                  <a:lnTo>
                    <a:pt x="205687" y="4124936"/>
                  </a:lnTo>
                  <a:lnTo>
                    <a:pt x="212982" y="4176747"/>
                  </a:lnTo>
                  <a:lnTo>
                    <a:pt x="224384" y="4226824"/>
                  </a:lnTo>
                  <a:lnTo>
                    <a:pt x="238738" y="4275792"/>
                  </a:lnTo>
                  <a:lnTo>
                    <a:pt x="254890" y="4324275"/>
                  </a:lnTo>
                  <a:lnTo>
                    <a:pt x="271687" y="4372898"/>
                  </a:lnTo>
                  <a:lnTo>
                    <a:pt x="287973" y="4422285"/>
                  </a:lnTo>
                  <a:lnTo>
                    <a:pt x="287526" y="4445590"/>
                  </a:lnTo>
                  <a:lnTo>
                    <a:pt x="273884" y="4460401"/>
                  </a:lnTo>
                  <a:lnTo>
                    <a:pt x="253870" y="4463628"/>
                  </a:lnTo>
                  <a:close/>
                </a:path>
                <a:path w="1670684" h="4883150">
                  <a:moveTo>
                    <a:pt x="911651" y="1395370"/>
                  </a:moveTo>
                  <a:lnTo>
                    <a:pt x="885875" y="1375657"/>
                  </a:lnTo>
                  <a:lnTo>
                    <a:pt x="873274" y="1346522"/>
                  </a:lnTo>
                  <a:lnTo>
                    <a:pt x="868418" y="1316005"/>
                  </a:lnTo>
                  <a:lnTo>
                    <a:pt x="871756" y="1285256"/>
                  </a:lnTo>
                  <a:lnTo>
                    <a:pt x="883740" y="1255423"/>
                  </a:lnTo>
                  <a:lnTo>
                    <a:pt x="896955" y="1238680"/>
                  </a:lnTo>
                  <a:lnTo>
                    <a:pt x="913731" y="1227418"/>
                  </a:lnTo>
                  <a:lnTo>
                    <a:pt x="933125" y="1223246"/>
                  </a:lnTo>
                  <a:lnTo>
                    <a:pt x="954197" y="1227779"/>
                  </a:lnTo>
                  <a:lnTo>
                    <a:pt x="970954" y="1239750"/>
                  </a:lnTo>
                  <a:lnTo>
                    <a:pt x="982788" y="1257545"/>
                  </a:lnTo>
                  <a:lnTo>
                    <a:pt x="987243" y="1278070"/>
                  </a:lnTo>
                  <a:lnTo>
                    <a:pt x="981860" y="1298230"/>
                  </a:lnTo>
                  <a:lnTo>
                    <a:pt x="976705" y="1308455"/>
                  </a:lnTo>
                  <a:lnTo>
                    <a:pt x="974478" y="1317696"/>
                  </a:lnTo>
                  <a:lnTo>
                    <a:pt x="974539" y="1327697"/>
                  </a:lnTo>
                  <a:lnTo>
                    <a:pt x="976245" y="1340201"/>
                  </a:lnTo>
                  <a:lnTo>
                    <a:pt x="968703" y="1371992"/>
                  </a:lnTo>
                  <a:lnTo>
                    <a:pt x="943216" y="1392265"/>
                  </a:lnTo>
                  <a:lnTo>
                    <a:pt x="911651" y="1395370"/>
                  </a:lnTo>
                  <a:close/>
                </a:path>
              </a:pathLst>
            </a:custGeom>
            <a:solidFill>
              <a:srgbClr val="F1D8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7046705" y="5085481"/>
              <a:ext cx="1241425" cy="5201920"/>
            </a:xfrm>
            <a:custGeom>
              <a:avLst/>
              <a:gdLst/>
              <a:ahLst/>
              <a:cxnLst/>
              <a:rect l="l" t="t" r="r" b="b"/>
              <a:pathLst>
                <a:path w="1241425" h="5201920">
                  <a:moveTo>
                    <a:pt x="522785" y="26655"/>
                  </a:moveTo>
                  <a:lnTo>
                    <a:pt x="514741" y="18903"/>
                  </a:lnTo>
                  <a:lnTo>
                    <a:pt x="515452" y="8544"/>
                  </a:lnTo>
                  <a:lnTo>
                    <a:pt x="522736" y="577"/>
                  </a:lnTo>
                  <a:lnTo>
                    <a:pt x="534414" y="0"/>
                  </a:lnTo>
                  <a:lnTo>
                    <a:pt x="1241294" y="253745"/>
                  </a:lnTo>
                  <a:lnTo>
                    <a:pt x="1241294" y="285251"/>
                  </a:lnTo>
                  <a:lnTo>
                    <a:pt x="522785" y="26655"/>
                  </a:lnTo>
                  <a:close/>
                </a:path>
                <a:path w="1241425" h="5201920">
                  <a:moveTo>
                    <a:pt x="1146623" y="4824172"/>
                  </a:moveTo>
                  <a:lnTo>
                    <a:pt x="1158045" y="4804933"/>
                  </a:lnTo>
                  <a:lnTo>
                    <a:pt x="1179680" y="4759162"/>
                  </a:lnTo>
                  <a:lnTo>
                    <a:pt x="1199314" y="4712519"/>
                  </a:lnTo>
                  <a:lnTo>
                    <a:pt x="1219349" y="4666050"/>
                  </a:lnTo>
                  <a:lnTo>
                    <a:pt x="1236486" y="4631862"/>
                  </a:lnTo>
                  <a:lnTo>
                    <a:pt x="1241294" y="4623286"/>
                  </a:lnTo>
                  <a:lnTo>
                    <a:pt x="1241294" y="4697482"/>
                  </a:lnTo>
                  <a:lnTo>
                    <a:pt x="1229074" y="4725502"/>
                  </a:lnTo>
                  <a:lnTo>
                    <a:pt x="1215496" y="4758090"/>
                  </a:lnTo>
                  <a:lnTo>
                    <a:pt x="1198543" y="4795948"/>
                  </a:lnTo>
                  <a:lnTo>
                    <a:pt x="1179591" y="4832934"/>
                  </a:lnTo>
                  <a:lnTo>
                    <a:pt x="1177842" y="4835780"/>
                  </a:lnTo>
                  <a:lnTo>
                    <a:pt x="1152638" y="4824785"/>
                  </a:lnTo>
                  <a:lnTo>
                    <a:pt x="1146623" y="4824172"/>
                  </a:lnTo>
                  <a:close/>
                </a:path>
                <a:path w="1241425" h="5201920">
                  <a:moveTo>
                    <a:pt x="1131687" y="4863752"/>
                  </a:moveTo>
                  <a:lnTo>
                    <a:pt x="1130204" y="4861520"/>
                  </a:lnTo>
                  <a:lnTo>
                    <a:pt x="1132011" y="4848784"/>
                  </a:lnTo>
                  <a:lnTo>
                    <a:pt x="1146623" y="4824172"/>
                  </a:lnTo>
                  <a:lnTo>
                    <a:pt x="1152638" y="4824785"/>
                  </a:lnTo>
                  <a:lnTo>
                    <a:pt x="1166096" y="4832401"/>
                  </a:lnTo>
                  <a:lnTo>
                    <a:pt x="1168769" y="4846735"/>
                  </a:lnTo>
                  <a:lnTo>
                    <a:pt x="1161822" y="4860203"/>
                  </a:lnTo>
                  <a:lnTo>
                    <a:pt x="1146421" y="4865224"/>
                  </a:lnTo>
                  <a:lnTo>
                    <a:pt x="1131687" y="4863752"/>
                  </a:lnTo>
                  <a:close/>
                </a:path>
                <a:path w="1241425" h="5201920">
                  <a:moveTo>
                    <a:pt x="1136851" y="4871519"/>
                  </a:moveTo>
                  <a:lnTo>
                    <a:pt x="1131687" y="4863752"/>
                  </a:lnTo>
                  <a:lnTo>
                    <a:pt x="1146421" y="4865224"/>
                  </a:lnTo>
                  <a:lnTo>
                    <a:pt x="1161822" y="4860203"/>
                  </a:lnTo>
                  <a:lnTo>
                    <a:pt x="1168769" y="4846735"/>
                  </a:lnTo>
                  <a:lnTo>
                    <a:pt x="1166096" y="4832401"/>
                  </a:lnTo>
                  <a:lnTo>
                    <a:pt x="1152638" y="4824785"/>
                  </a:lnTo>
                  <a:lnTo>
                    <a:pt x="1177842" y="4835780"/>
                  </a:lnTo>
                  <a:lnTo>
                    <a:pt x="1157551" y="4868811"/>
                  </a:lnTo>
                  <a:lnTo>
                    <a:pt x="1147463" y="4875158"/>
                  </a:lnTo>
                  <a:lnTo>
                    <a:pt x="1136851" y="4871519"/>
                  </a:lnTo>
                  <a:close/>
                </a:path>
                <a:path w="1241425" h="5201920">
                  <a:moveTo>
                    <a:pt x="734338" y="4796320"/>
                  </a:moveTo>
                  <a:lnTo>
                    <a:pt x="292140" y="4603403"/>
                  </a:lnTo>
                  <a:lnTo>
                    <a:pt x="337748" y="4622774"/>
                  </a:lnTo>
                  <a:lnTo>
                    <a:pt x="383690" y="4641337"/>
                  </a:lnTo>
                  <a:lnTo>
                    <a:pt x="429951" y="4659087"/>
                  </a:lnTo>
                  <a:lnTo>
                    <a:pt x="476518" y="4676019"/>
                  </a:lnTo>
                  <a:lnTo>
                    <a:pt x="523375" y="4692131"/>
                  </a:lnTo>
                  <a:lnTo>
                    <a:pt x="570510" y="4707416"/>
                  </a:lnTo>
                  <a:lnTo>
                    <a:pt x="617908" y="4721871"/>
                  </a:lnTo>
                  <a:lnTo>
                    <a:pt x="665555" y="4735491"/>
                  </a:lnTo>
                  <a:lnTo>
                    <a:pt x="713437" y="4748271"/>
                  </a:lnTo>
                  <a:lnTo>
                    <a:pt x="761540" y="4760208"/>
                  </a:lnTo>
                  <a:lnTo>
                    <a:pt x="809850" y="4771296"/>
                  </a:lnTo>
                  <a:lnTo>
                    <a:pt x="858353" y="4781532"/>
                  </a:lnTo>
                  <a:lnTo>
                    <a:pt x="907035" y="4790910"/>
                  </a:lnTo>
                  <a:lnTo>
                    <a:pt x="955882" y="4799426"/>
                  </a:lnTo>
                  <a:lnTo>
                    <a:pt x="1004879" y="4807076"/>
                  </a:lnTo>
                  <a:lnTo>
                    <a:pt x="1054014" y="4813856"/>
                  </a:lnTo>
                  <a:lnTo>
                    <a:pt x="1103271" y="4819760"/>
                  </a:lnTo>
                  <a:lnTo>
                    <a:pt x="1146623" y="4824172"/>
                  </a:lnTo>
                  <a:lnTo>
                    <a:pt x="1132011" y="4848784"/>
                  </a:lnTo>
                  <a:lnTo>
                    <a:pt x="1130204" y="4861520"/>
                  </a:lnTo>
                  <a:lnTo>
                    <a:pt x="1131687" y="4863752"/>
                  </a:lnTo>
                  <a:lnTo>
                    <a:pt x="1096421" y="4860227"/>
                  </a:lnTo>
                  <a:lnTo>
                    <a:pt x="1046559" y="4854337"/>
                  </a:lnTo>
                  <a:lnTo>
                    <a:pt x="996849" y="4847558"/>
                  </a:lnTo>
                  <a:lnTo>
                    <a:pt x="947302" y="4839892"/>
                  </a:lnTo>
                  <a:lnTo>
                    <a:pt x="897930" y="4831345"/>
                  </a:lnTo>
                  <a:lnTo>
                    <a:pt x="848746" y="4821920"/>
                  </a:lnTo>
                  <a:lnTo>
                    <a:pt x="799762" y="4811620"/>
                  </a:lnTo>
                  <a:lnTo>
                    <a:pt x="750989" y="4800449"/>
                  </a:lnTo>
                  <a:lnTo>
                    <a:pt x="734338" y="4796320"/>
                  </a:lnTo>
                  <a:close/>
                </a:path>
                <a:path w="1241425" h="5201920">
                  <a:moveTo>
                    <a:pt x="476886" y="5043796"/>
                  </a:moveTo>
                  <a:lnTo>
                    <a:pt x="537701" y="5023198"/>
                  </a:lnTo>
                  <a:lnTo>
                    <a:pt x="586247" y="5007397"/>
                  </a:lnTo>
                  <a:lnTo>
                    <a:pt x="634965" y="4992071"/>
                  </a:lnTo>
                  <a:lnTo>
                    <a:pt x="683880" y="4977208"/>
                  </a:lnTo>
                  <a:lnTo>
                    <a:pt x="733019" y="4962798"/>
                  </a:lnTo>
                  <a:lnTo>
                    <a:pt x="830294" y="4935490"/>
                  </a:lnTo>
                  <a:lnTo>
                    <a:pt x="878433" y="4922483"/>
                  </a:lnTo>
                  <a:lnTo>
                    <a:pt x="926820" y="4910028"/>
                  </a:lnTo>
                  <a:lnTo>
                    <a:pt x="975447" y="4898343"/>
                  </a:lnTo>
                  <a:lnTo>
                    <a:pt x="1024309" y="4887650"/>
                  </a:lnTo>
                  <a:lnTo>
                    <a:pt x="1073398" y="4878165"/>
                  </a:lnTo>
                  <a:lnTo>
                    <a:pt x="1122708" y="4870109"/>
                  </a:lnTo>
                  <a:lnTo>
                    <a:pt x="1129453" y="4871881"/>
                  </a:lnTo>
                  <a:lnTo>
                    <a:pt x="1132935" y="4877585"/>
                  </a:lnTo>
                  <a:lnTo>
                    <a:pt x="1132458" y="4884179"/>
                  </a:lnTo>
                  <a:lnTo>
                    <a:pt x="1127326" y="4888623"/>
                  </a:lnTo>
                  <a:lnTo>
                    <a:pt x="1078353" y="4900633"/>
                  </a:lnTo>
                  <a:lnTo>
                    <a:pt x="1027505" y="4912493"/>
                  </a:lnTo>
                  <a:lnTo>
                    <a:pt x="1010477" y="4916363"/>
                  </a:lnTo>
                  <a:lnTo>
                    <a:pt x="882211" y="4945681"/>
                  </a:lnTo>
                  <a:lnTo>
                    <a:pt x="833319" y="4957505"/>
                  </a:lnTo>
                  <a:lnTo>
                    <a:pt x="735747" y="4982737"/>
                  </a:lnTo>
                  <a:lnTo>
                    <a:pt x="687129" y="4995950"/>
                  </a:lnTo>
                  <a:lnTo>
                    <a:pt x="638696" y="5009709"/>
                  </a:lnTo>
                  <a:lnTo>
                    <a:pt x="590427" y="5024007"/>
                  </a:lnTo>
                  <a:lnTo>
                    <a:pt x="542305" y="5038834"/>
                  </a:lnTo>
                  <a:lnTo>
                    <a:pt x="519979" y="5045974"/>
                  </a:lnTo>
                  <a:lnTo>
                    <a:pt x="481409" y="5044280"/>
                  </a:lnTo>
                  <a:lnTo>
                    <a:pt x="476886" y="5043796"/>
                  </a:lnTo>
                  <a:close/>
                </a:path>
                <a:path w="1241425" h="5201920">
                  <a:moveTo>
                    <a:pt x="277601" y="4641640"/>
                  </a:moveTo>
                  <a:lnTo>
                    <a:pt x="231963" y="4621130"/>
                  </a:lnTo>
                  <a:lnTo>
                    <a:pt x="186684" y="4599793"/>
                  </a:lnTo>
                  <a:lnTo>
                    <a:pt x="141775" y="4577632"/>
                  </a:lnTo>
                  <a:lnTo>
                    <a:pt x="97248" y="4554651"/>
                  </a:lnTo>
                  <a:lnTo>
                    <a:pt x="53116" y="4530855"/>
                  </a:lnTo>
                  <a:lnTo>
                    <a:pt x="9390" y="4506246"/>
                  </a:lnTo>
                  <a:lnTo>
                    <a:pt x="0" y="4493443"/>
                  </a:lnTo>
                  <a:lnTo>
                    <a:pt x="1506" y="4478850"/>
                  </a:lnTo>
                  <a:lnTo>
                    <a:pt x="11175" y="4469008"/>
                  </a:lnTo>
                  <a:lnTo>
                    <a:pt x="26273" y="4470459"/>
                  </a:lnTo>
                  <a:lnTo>
                    <a:pt x="69587" y="4494584"/>
                  </a:lnTo>
                  <a:lnTo>
                    <a:pt x="113319" y="4517929"/>
                  </a:lnTo>
                  <a:lnTo>
                    <a:pt x="157454" y="4540487"/>
                  </a:lnTo>
                  <a:lnTo>
                    <a:pt x="201978" y="4562256"/>
                  </a:lnTo>
                  <a:lnTo>
                    <a:pt x="246878" y="4583229"/>
                  </a:lnTo>
                  <a:lnTo>
                    <a:pt x="734338" y="4796320"/>
                  </a:lnTo>
                  <a:lnTo>
                    <a:pt x="702441" y="4788411"/>
                  </a:lnTo>
                  <a:lnTo>
                    <a:pt x="654129" y="4775509"/>
                  </a:lnTo>
                  <a:lnTo>
                    <a:pt x="606066" y="4761747"/>
                  </a:lnTo>
                  <a:lnTo>
                    <a:pt x="558263" y="4747129"/>
                  </a:lnTo>
                  <a:lnTo>
                    <a:pt x="510733" y="4731658"/>
                  </a:lnTo>
                  <a:lnTo>
                    <a:pt x="463487" y="4715338"/>
                  </a:lnTo>
                  <a:lnTo>
                    <a:pt x="416540" y="4698172"/>
                  </a:lnTo>
                  <a:lnTo>
                    <a:pt x="369901" y="4680165"/>
                  </a:lnTo>
                  <a:lnTo>
                    <a:pt x="323584" y="4661320"/>
                  </a:lnTo>
                  <a:lnTo>
                    <a:pt x="277601" y="4641640"/>
                  </a:lnTo>
                  <a:close/>
                </a:path>
                <a:path w="1241425" h="5201920">
                  <a:moveTo>
                    <a:pt x="477738" y="5086028"/>
                  </a:moveTo>
                  <a:lnTo>
                    <a:pt x="439874" y="5069510"/>
                  </a:lnTo>
                  <a:lnTo>
                    <a:pt x="446424" y="5070047"/>
                  </a:lnTo>
                  <a:lnTo>
                    <a:pt x="494310" y="5054184"/>
                  </a:lnTo>
                  <a:lnTo>
                    <a:pt x="519979" y="5045974"/>
                  </a:lnTo>
                  <a:lnTo>
                    <a:pt x="535342" y="5046649"/>
                  </a:lnTo>
                  <a:lnTo>
                    <a:pt x="548091" y="5052846"/>
                  </a:lnTo>
                  <a:lnTo>
                    <a:pt x="552154" y="5066676"/>
                  </a:lnTo>
                  <a:lnTo>
                    <a:pt x="547823" y="5080651"/>
                  </a:lnTo>
                  <a:lnTo>
                    <a:pt x="547312" y="5080923"/>
                  </a:lnTo>
                  <a:lnTo>
                    <a:pt x="542280" y="5080533"/>
                  </a:lnTo>
                  <a:lnTo>
                    <a:pt x="534502" y="5087265"/>
                  </a:lnTo>
                  <a:lnTo>
                    <a:pt x="479003" y="5086124"/>
                  </a:lnTo>
                  <a:lnTo>
                    <a:pt x="477738" y="5086028"/>
                  </a:lnTo>
                  <a:close/>
                </a:path>
                <a:path w="1241425" h="5201920">
                  <a:moveTo>
                    <a:pt x="439874" y="5069510"/>
                  </a:moveTo>
                  <a:lnTo>
                    <a:pt x="436200" y="5065111"/>
                  </a:lnTo>
                  <a:lnTo>
                    <a:pt x="436284" y="5059734"/>
                  </a:lnTo>
                  <a:lnTo>
                    <a:pt x="441012" y="5056263"/>
                  </a:lnTo>
                  <a:lnTo>
                    <a:pt x="476886" y="5043796"/>
                  </a:lnTo>
                  <a:lnTo>
                    <a:pt x="481409" y="5044280"/>
                  </a:lnTo>
                  <a:lnTo>
                    <a:pt x="519979" y="5045974"/>
                  </a:lnTo>
                  <a:lnTo>
                    <a:pt x="494310" y="5054184"/>
                  </a:lnTo>
                  <a:lnTo>
                    <a:pt x="446424" y="5070047"/>
                  </a:lnTo>
                  <a:lnTo>
                    <a:pt x="439874" y="5069510"/>
                  </a:lnTo>
                  <a:close/>
                </a:path>
                <a:path w="1241425" h="5201920">
                  <a:moveTo>
                    <a:pt x="451878" y="5084067"/>
                  </a:moveTo>
                  <a:lnTo>
                    <a:pt x="193123" y="4971181"/>
                  </a:lnTo>
                  <a:lnTo>
                    <a:pt x="217200" y="4981467"/>
                  </a:lnTo>
                  <a:lnTo>
                    <a:pt x="242614" y="4991324"/>
                  </a:lnTo>
                  <a:lnTo>
                    <a:pt x="294714" y="5009215"/>
                  </a:lnTo>
                  <a:lnTo>
                    <a:pt x="374182" y="5029349"/>
                  </a:lnTo>
                  <a:lnTo>
                    <a:pt x="427642" y="5038532"/>
                  </a:lnTo>
                  <a:lnTo>
                    <a:pt x="476886" y="5043796"/>
                  </a:lnTo>
                  <a:lnTo>
                    <a:pt x="441012" y="5056263"/>
                  </a:lnTo>
                  <a:lnTo>
                    <a:pt x="436284" y="5059734"/>
                  </a:lnTo>
                  <a:lnTo>
                    <a:pt x="436200" y="5065111"/>
                  </a:lnTo>
                  <a:lnTo>
                    <a:pt x="439874" y="5069510"/>
                  </a:lnTo>
                  <a:lnTo>
                    <a:pt x="477738" y="5086028"/>
                  </a:lnTo>
                  <a:lnTo>
                    <a:pt x="451878" y="5084067"/>
                  </a:lnTo>
                  <a:close/>
                </a:path>
                <a:path w="1241425" h="5201920">
                  <a:moveTo>
                    <a:pt x="472490" y="5201517"/>
                  </a:moveTo>
                  <a:lnTo>
                    <a:pt x="481898" y="5183884"/>
                  </a:lnTo>
                  <a:lnTo>
                    <a:pt x="507593" y="5135482"/>
                  </a:lnTo>
                  <a:lnTo>
                    <a:pt x="531859" y="5089551"/>
                  </a:lnTo>
                  <a:lnTo>
                    <a:pt x="534502" y="5087265"/>
                  </a:lnTo>
                  <a:lnTo>
                    <a:pt x="535388" y="5087283"/>
                  </a:lnTo>
                  <a:lnTo>
                    <a:pt x="547312" y="5080923"/>
                  </a:lnTo>
                  <a:lnTo>
                    <a:pt x="554886" y="5081511"/>
                  </a:lnTo>
                  <a:lnTo>
                    <a:pt x="563978" y="5089999"/>
                  </a:lnTo>
                  <a:lnTo>
                    <a:pt x="563855" y="5103510"/>
                  </a:lnTo>
                  <a:lnTo>
                    <a:pt x="542732" y="5146752"/>
                  </a:lnTo>
                  <a:lnTo>
                    <a:pt x="521366" y="5189878"/>
                  </a:lnTo>
                  <a:lnTo>
                    <a:pt x="515516" y="5201517"/>
                  </a:lnTo>
                  <a:lnTo>
                    <a:pt x="472490" y="5201517"/>
                  </a:lnTo>
                  <a:close/>
                </a:path>
                <a:path w="1241425" h="5201920">
                  <a:moveTo>
                    <a:pt x="534502" y="5087265"/>
                  </a:moveTo>
                  <a:lnTo>
                    <a:pt x="542280" y="5080533"/>
                  </a:lnTo>
                  <a:lnTo>
                    <a:pt x="547312" y="5080923"/>
                  </a:lnTo>
                  <a:lnTo>
                    <a:pt x="535388" y="5087283"/>
                  </a:lnTo>
                  <a:lnTo>
                    <a:pt x="534502" y="5087265"/>
                  </a:lnTo>
                  <a:close/>
                </a:path>
                <a:path w="1241425" h="5201920">
                  <a:moveTo>
                    <a:pt x="202555" y="5028859"/>
                  </a:moveTo>
                  <a:lnTo>
                    <a:pt x="150813" y="5005235"/>
                  </a:lnTo>
                  <a:lnTo>
                    <a:pt x="106327" y="4973710"/>
                  </a:lnTo>
                  <a:lnTo>
                    <a:pt x="101044" y="4963314"/>
                  </a:lnTo>
                  <a:lnTo>
                    <a:pt x="102055" y="4951857"/>
                  </a:lnTo>
                  <a:lnTo>
                    <a:pt x="108691" y="4943329"/>
                  </a:lnTo>
                  <a:lnTo>
                    <a:pt x="120282" y="4941723"/>
                  </a:lnTo>
                  <a:lnTo>
                    <a:pt x="145144" y="4950209"/>
                  </a:lnTo>
                  <a:lnTo>
                    <a:pt x="169265" y="4960395"/>
                  </a:lnTo>
                  <a:lnTo>
                    <a:pt x="193123" y="4971181"/>
                  </a:lnTo>
                  <a:lnTo>
                    <a:pt x="451878" y="5084067"/>
                  </a:lnTo>
                  <a:lnTo>
                    <a:pt x="422553" y="5081843"/>
                  </a:lnTo>
                  <a:lnTo>
                    <a:pt x="366297" y="5073840"/>
                  </a:lnTo>
                  <a:lnTo>
                    <a:pt x="310499" y="5061515"/>
                  </a:lnTo>
                  <a:lnTo>
                    <a:pt x="257226" y="5046860"/>
                  </a:lnTo>
                  <a:lnTo>
                    <a:pt x="202555" y="5028859"/>
                  </a:lnTo>
                  <a:close/>
                </a:path>
                <a:path w="1241425" h="5201920">
                  <a:moveTo>
                    <a:pt x="1226096" y="3006999"/>
                  </a:moveTo>
                  <a:lnTo>
                    <a:pt x="805710" y="2823598"/>
                  </a:lnTo>
                  <a:lnTo>
                    <a:pt x="852896" y="2843596"/>
                  </a:lnTo>
                  <a:lnTo>
                    <a:pt x="900351" y="2862938"/>
                  </a:lnTo>
                  <a:lnTo>
                    <a:pt x="948069" y="2881611"/>
                  </a:lnTo>
                  <a:lnTo>
                    <a:pt x="996045" y="2899602"/>
                  </a:lnTo>
                  <a:lnTo>
                    <a:pt x="1044273" y="2916896"/>
                  </a:lnTo>
                  <a:lnTo>
                    <a:pt x="1090082" y="2932656"/>
                  </a:lnTo>
                  <a:lnTo>
                    <a:pt x="1136189" y="2947735"/>
                  </a:lnTo>
                  <a:lnTo>
                    <a:pt x="1182580" y="2962163"/>
                  </a:lnTo>
                  <a:lnTo>
                    <a:pt x="1229242" y="2975969"/>
                  </a:lnTo>
                  <a:lnTo>
                    <a:pt x="1241294" y="2979363"/>
                  </a:lnTo>
                  <a:lnTo>
                    <a:pt x="1241294" y="3011484"/>
                  </a:lnTo>
                  <a:lnTo>
                    <a:pt x="1226096" y="3006999"/>
                  </a:lnTo>
                  <a:close/>
                </a:path>
                <a:path w="1241425" h="5201920">
                  <a:moveTo>
                    <a:pt x="796675" y="2852179"/>
                  </a:moveTo>
                  <a:lnTo>
                    <a:pt x="749453" y="2831058"/>
                  </a:lnTo>
                  <a:lnTo>
                    <a:pt x="702557" y="2809192"/>
                  </a:lnTo>
                  <a:lnTo>
                    <a:pt x="655990" y="2786571"/>
                  </a:lnTo>
                  <a:lnTo>
                    <a:pt x="609756" y="2763186"/>
                  </a:lnTo>
                  <a:lnTo>
                    <a:pt x="563859" y="2739028"/>
                  </a:lnTo>
                  <a:lnTo>
                    <a:pt x="518305" y="2714086"/>
                  </a:lnTo>
                  <a:lnTo>
                    <a:pt x="511428" y="2705295"/>
                  </a:lnTo>
                  <a:lnTo>
                    <a:pt x="512121" y="2695523"/>
                  </a:lnTo>
                  <a:lnTo>
                    <a:pt x="518464" y="2689168"/>
                  </a:lnTo>
                  <a:lnTo>
                    <a:pt x="528539" y="2690628"/>
                  </a:lnTo>
                  <a:lnTo>
                    <a:pt x="573999" y="2714267"/>
                  </a:lnTo>
                  <a:lnTo>
                    <a:pt x="619760" y="2737333"/>
                  </a:lnTo>
                  <a:lnTo>
                    <a:pt x="665818" y="2759813"/>
                  </a:lnTo>
                  <a:lnTo>
                    <a:pt x="712165" y="2781693"/>
                  </a:lnTo>
                  <a:lnTo>
                    <a:pt x="758798" y="2802959"/>
                  </a:lnTo>
                  <a:lnTo>
                    <a:pt x="1226096" y="3006999"/>
                  </a:lnTo>
                  <a:lnTo>
                    <a:pt x="1192991" y="2997230"/>
                  </a:lnTo>
                  <a:lnTo>
                    <a:pt x="1140952" y="2981188"/>
                  </a:lnTo>
                  <a:lnTo>
                    <a:pt x="1089152" y="2964458"/>
                  </a:lnTo>
                  <a:lnTo>
                    <a:pt x="1037511" y="2946944"/>
                  </a:lnTo>
                  <a:lnTo>
                    <a:pt x="988728" y="2929404"/>
                  </a:lnTo>
                  <a:lnTo>
                    <a:pt x="940248" y="2911167"/>
                  </a:lnTo>
                  <a:lnTo>
                    <a:pt x="892076" y="2892224"/>
                  </a:lnTo>
                  <a:lnTo>
                    <a:pt x="844217" y="2872564"/>
                  </a:lnTo>
                  <a:lnTo>
                    <a:pt x="796675" y="2852179"/>
                  </a:lnTo>
                  <a:close/>
                </a:path>
                <a:path w="1241425" h="5201920">
                  <a:moveTo>
                    <a:pt x="1097934" y="3442191"/>
                  </a:moveTo>
                  <a:lnTo>
                    <a:pt x="1052378" y="3422250"/>
                  </a:lnTo>
                  <a:lnTo>
                    <a:pt x="961683" y="3381404"/>
                  </a:lnTo>
                  <a:lnTo>
                    <a:pt x="826682" y="3317856"/>
                  </a:lnTo>
                  <a:lnTo>
                    <a:pt x="692929" y="3251782"/>
                  </a:lnTo>
                  <a:lnTo>
                    <a:pt x="560423" y="3183419"/>
                  </a:lnTo>
                  <a:lnTo>
                    <a:pt x="426824" y="3111717"/>
                  </a:lnTo>
                  <a:lnTo>
                    <a:pt x="342346" y="3065033"/>
                  </a:lnTo>
                  <a:lnTo>
                    <a:pt x="334561" y="3055053"/>
                  </a:lnTo>
                  <a:lnTo>
                    <a:pt x="335493" y="3043640"/>
                  </a:lnTo>
                  <a:lnTo>
                    <a:pt x="342876" y="3035994"/>
                  </a:lnTo>
                  <a:lnTo>
                    <a:pt x="354441" y="3037311"/>
                  </a:lnTo>
                  <a:lnTo>
                    <a:pt x="485641" y="3108797"/>
                  </a:lnTo>
                  <a:lnTo>
                    <a:pt x="617922" y="3177623"/>
                  </a:lnTo>
                  <a:lnTo>
                    <a:pt x="751242" y="3244006"/>
                  </a:lnTo>
                  <a:lnTo>
                    <a:pt x="885554" y="3308164"/>
                  </a:lnTo>
                  <a:lnTo>
                    <a:pt x="1066107" y="3390621"/>
                  </a:lnTo>
                  <a:lnTo>
                    <a:pt x="1241294" y="3467454"/>
                  </a:lnTo>
                  <a:lnTo>
                    <a:pt x="1241294" y="3502339"/>
                  </a:lnTo>
                  <a:lnTo>
                    <a:pt x="1143629" y="3461799"/>
                  </a:lnTo>
                  <a:lnTo>
                    <a:pt x="1097934" y="3442191"/>
                  </a:lnTo>
                  <a:close/>
                </a:path>
                <a:path w="1241425" h="5201920">
                  <a:moveTo>
                    <a:pt x="1241294" y="3467454"/>
                  </a:moveTo>
                  <a:lnTo>
                    <a:pt x="1156983" y="3430672"/>
                  </a:lnTo>
                  <a:lnTo>
                    <a:pt x="1241294" y="3467044"/>
                  </a:lnTo>
                  <a:lnTo>
                    <a:pt x="1241294" y="3467454"/>
                  </a:lnTo>
                  <a:close/>
                </a:path>
                <a:path w="1241425" h="5201920">
                  <a:moveTo>
                    <a:pt x="1152286" y="3848872"/>
                  </a:moveTo>
                  <a:lnTo>
                    <a:pt x="710767" y="3656252"/>
                  </a:lnTo>
                  <a:lnTo>
                    <a:pt x="758449" y="3676816"/>
                  </a:lnTo>
                  <a:lnTo>
                    <a:pt x="806377" y="3696811"/>
                  </a:lnTo>
                  <a:lnTo>
                    <a:pt x="854573" y="3716193"/>
                  </a:lnTo>
                  <a:lnTo>
                    <a:pt x="1096699" y="3810484"/>
                  </a:lnTo>
                  <a:lnTo>
                    <a:pt x="1144780" y="3830129"/>
                  </a:lnTo>
                  <a:lnTo>
                    <a:pt x="1153070" y="3838545"/>
                  </a:lnTo>
                  <a:lnTo>
                    <a:pt x="1152286" y="3848872"/>
                  </a:lnTo>
                  <a:close/>
                </a:path>
                <a:path w="1241425" h="5201920">
                  <a:moveTo>
                    <a:pt x="744027" y="3709869"/>
                  </a:moveTo>
                  <a:lnTo>
                    <a:pt x="649116" y="3667708"/>
                  </a:lnTo>
                  <a:lnTo>
                    <a:pt x="554815" y="3624149"/>
                  </a:lnTo>
                  <a:lnTo>
                    <a:pt x="461212" y="3578989"/>
                  </a:lnTo>
                  <a:lnTo>
                    <a:pt x="368394" y="3532031"/>
                  </a:lnTo>
                  <a:lnTo>
                    <a:pt x="359365" y="3521627"/>
                  </a:lnTo>
                  <a:lnTo>
                    <a:pt x="360289" y="3509140"/>
                  </a:lnTo>
                  <a:lnTo>
                    <a:pt x="368639" y="3500369"/>
                  </a:lnTo>
                  <a:lnTo>
                    <a:pt x="381883" y="3501110"/>
                  </a:lnTo>
                  <a:lnTo>
                    <a:pt x="474978" y="3547435"/>
                  </a:lnTo>
                  <a:lnTo>
                    <a:pt x="568770" y="3592161"/>
                  </a:lnTo>
                  <a:lnTo>
                    <a:pt x="663267" y="3635291"/>
                  </a:lnTo>
                  <a:lnTo>
                    <a:pt x="1152286" y="3848872"/>
                  </a:lnTo>
                  <a:lnTo>
                    <a:pt x="1144717" y="3856874"/>
                  </a:lnTo>
                  <a:lnTo>
                    <a:pt x="1132686" y="3857852"/>
                  </a:lnTo>
                  <a:lnTo>
                    <a:pt x="1083074" y="3842549"/>
                  </a:lnTo>
                  <a:lnTo>
                    <a:pt x="1033834" y="3825950"/>
                  </a:lnTo>
                  <a:lnTo>
                    <a:pt x="984927" y="3808248"/>
                  </a:lnTo>
                  <a:lnTo>
                    <a:pt x="936314" y="3789633"/>
                  </a:lnTo>
                  <a:lnTo>
                    <a:pt x="887957" y="3770296"/>
                  </a:lnTo>
                  <a:lnTo>
                    <a:pt x="744027" y="3709869"/>
                  </a:lnTo>
                  <a:close/>
                </a:path>
                <a:path w="1241425" h="5201920">
                  <a:moveTo>
                    <a:pt x="577635" y="4028284"/>
                  </a:moveTo>
                  <a:lnTo>
                    <a:pt x="532499" y="4008492"/>
                  </a:lnTo>
                  <a:lnTo>
                    <a:pt x="487361" y="3988076"/>
                  </a:lnTo>
                  <a:lnTo>
                    <a:pt x="442531" y="3967110"/>
                  </a:lnTo>
                  <a:lnTo>
                    <a:pt x="398004" y="3945590"/>
                  </a:lnTo>
                  <a:lnTo>
                    <a:pt x="353774" y="3923514"/>
                  </a:lnTo>
                  <a:lnTo>
                    <a:pt x="309832" y="3900879"/>
                  </a:lnTo>
                  <a:lnTo>
                    <a:pt x="266174" y="3877682"/>
                  </a:lnTo>
                  <a:lnTo>
                    <a:pt x="222793" y="3853921"/>
                  </a:lnTo>
                  <a:lnTo>
                    <a:pt x="179682" y="3829592"/>
                  </a:lnTo>
                  <a:lnTo>
                    <a:pt x="136835" y="3804693"/>
                  </a:lnTo>
                  <a:lnTo>
                    <a:pt x="94245" y="3779221"/>
                  </a:lnTo>
                  <a:lnTo>
                    <a:pt x="88697" y="3770455"/>
                  </a:lnTo>
                  <a:lnTo>
                    <a:pt x="88744" y="3770157"/>
                  </a:lnTo>
                  <a:lnTo>
                    <a:pt x="91101" y="3760239"/>
                  </a:lnTo>
                  <a:lnTo>
                    <a:pt x="98685" y="3753494"/>
                  </a:lnTo>
                  <a:lnTo>
                    <a:pt x="108609" y="3755027"/>
                  </a:lnTo>
                  <a:lnTo>
                    <a:pt x="194090" y="3803549"/>
                  </a:lnTo>
                  <a:lnTo>
                    <a:pt x="237126" y="3827178"/>
                  </a:lnTo>
                  <a:lnTo>
                    <a:pt x="280382" y="3850354"/>
                  </a:lnTo>
                  <a:lnTo>
                    <a:pt x="323875" y="3873055"/>
                  </a:lnTo>
                  <a:lnTo>
                    <a:pt x="367624" y="3895258"/>
                  </a:lnTo>
                  <a:lnTo>
                    <a:pt x="411646" y="3916941"/>
                  </a:lnTo>
                  <a:lnTo>
                    <a:pt x="455958" y="3938080"/>
                  </a:lnTo>
                  <a:lnTo>
                    <a:pt x="500578" y="3958653"/>
                  </a:lnTo>
                  <a:lnTo>
                    <a:pt x="991003" y="4172986"/>
                  </a:lnTo>
                  <a:lnTo>
                    <a:pt x="950209" y="4162386"/>
                  </a:lnTo>
                  <a:lnTo>
                    <a:pt x="902532" y="4148766"/>
                  </a:lnTo>
                  <a:lnTo>
                    <a:pt x="855169" y="4134079"/>
                  </a:lnTo>
                  <a:lnTo>
                    <a:pt x="808120" y="4118411"/>
                  </a:lnTo>
                  <a:lnTo>
                    <a:pt x="761387" y="4101844"/>
                  </a:lnTo>
                  <a:lnTo>
                    <a:pt x="714970" y="4084463"/>
                  </a:lnTo>
                  <a:lnTo>
                    <a:pt x="668872" y="4066354"/>
                  </a:lnTo>
                  <a:lnTo>
                    <a:pt x="623093" y="4047599"/>
                  </a:lnTo>
                  <a:lnTo>
                    <a:pt x="577635" y="4028284"/>
                  </a:lnTo>
                  <a:close/>
                </a:path>
                <a:path w="1241425" h="5201920">
                  <a:moveTo>
                    <a:pt x="991003" y="4172986"/>
                  </a:moveTo>
                  <a:lnTo>
                    <a:pt x="545523" y="3978637"/>
                  </a:lnTo>
                  <a:lnTo>
                    <a:pt x="590767" y="3997937"/>
                  </a:lnTo>
                  <a:lnTo>
                    <a:pt x="636250" y="4016533"/>
                  </a:lnTo>
                  <a:lnTo>
                    <a:pt x="681938" y="4034518"/>
                  </a:lnTo>
                  <a:lnTo>
                    <a:pt x="727799" y="4051985"/>
                  </a:lnTo>
                  <a:lnTo>
                    <a:pt x="819909" y="4085732"/>
                  </a:lnTo>
                  <a:lnTo>
                    <a:pt x="912364" y="4118530"/>
                  </a:lnTo>
                  <a:lnTo>
                    <a:pt x="1004765" y="4151068"/>
                  </a:lnTo>
                  <a:lnTo>
                    <a:pt x="1011265" y="4157175"/>
                  </a:lnTo>
                  <a:lnTo>
                    <a:pt x="1011603" y="4165949"/>
                  </a:lnTo>
                  <a:lnTo>
                    <a:pt x="1006880" y="4173229"/>
                  </a:lnTo>
                  <a:lnTo>
                    <a:pt x="998196" y="4174855"/>
                  </a:lnTo>
                  <a:lnTo>
                    <a:pt x="991003" y="4172986"/>
                  </a:lnTo>
                  <a:close/>
                </a:path>
              </a:pathLst>
            </a:custGeom>
            <a:solidFill>
              <a:srgbClr val="65382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0" y="2"/>
            <a:ext cx="2620010" cy="3124835"/>
            <a:chOff x="0" y="2"/>
            <a:chExt cx="2620010" cy="3124835"/>
          </a:xfrm>
        </p:grpSpPr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"/>
              <a:ext cx="2619900" cy="312471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"/>
              <a:ext cx="2606220" cy="3010479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416543" y="1419315"/>
            <a:ext cx="5708650" cy="5816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50" spc="235">
                <a:solidFill>
                  <a:srgbClr val="4A230E"/>
                </a:solidFill>
              </a:rPr>
              <a:t>Total</a:t>
            </a:r>
            <a:r>
              <a:rPr dirty="0" sz="3650" spc="150">
                <a:solidFill>
                  <a:srgbClr val="4A230E"/>
                </a:solidFill>
              </a:rPr>
              <a:t> </a:t>
            </a:r>
            <a:r>
              <a:rPr dirty="0" sz="3650" spc="200">
                <a:solidFill>
                  <a:srgbClr val="4A230E"/>
                </a:solidFill>
              </a:rPr>
              <a:t>number</a:t>
            </a:r>
            <a:r>
              <a:rPr dirty="0" sz="3650" spc="155">
                <a:solidFill>
                  <a:srgbClr val="4A230E"/>
                </a:solidFill>
              </a:rPr>
              <a:t> </a:t>
            </a:r>
            <a:r>
              <a:rPr dirty="0" sz="3650" spc="125">
                <a:solidFill>
                  <a:srgbClr val="4A230E"/>
                </a:solidFill>
              </a:rPr>
              <a:t>of</a:t>
            </a:r>
            <a:r>
              <a:rPr dirty="0" sz="3650" spc="150">
                <a:solidFill>
                  <a:srgbClr val="4A230E"/>
                </a:solidFill>
              </a:rPr>
              <a:t> </a:t>
            </a:r>
            <a:r>
              <a:rPr dirty="0" sz="3650" spc="180">
                <a:solidFill>
                  <a:srgbClr val="4A230E"/>
                </a:solidFill>
              </a:rPr>
              <a:t>positive</a:t>
            </a:r>
            <a:endParaRPr sz="3650"/>
          </a:p>
        </p:txBody>
      </p:sp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57027" y="2956418"/>
            <a:ext cx="120395" cy="120395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9527569" y="1828890"/>
            <a:ext cx="4729480" cy="1917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50" spc="260">
                <a:solidFill>
                  <a:srgbClr val="4A230E"/>
                </a:solidFill>
                <a:latin typeface="Palatino Linotype"/>
                <a:cs typeface="Palatino Linotype"/>
              </a:rPr>
              <a:t>cases</a:t>
            </a:r>
            <a:r>
              <a:rPr dirty="0" sz="3650" spc="145">
                <a:solidFill>
                  <a:srgbClr val="4A230E"/>
                </a:solidFill>
                <a:latin typeface="Palatino Linotype"/>
                <a:cs typeface="Palatino Linotype"/>
              </a:rPr>
              <a:t> </a:t>
            </a:r>
            <a:r>
              <a:rPr dirty="0" sz="3650" spc="125">
                <a:solidFill>
                  <a:srgbClr val="4A230E"/>
                </a:solidFill>
                <a:latin typeface="Palatino Linotype"/>
                <a:cs typeface="Palatino Linotype"/>
              </a:rPr>
              <a:t>of</a:t>
            </a:r>
            <a:r>
              <a:rPr dirty="0" sz="3650" spc="145">
                <a:solidFill>
                  <a:srgbClr val="4A230E"/>
                </a:solidFill>
                <a:latin typeface="Palatino Linotype"/>
                <a:cs typeface="Palatino Linotype"/>
              </a:rPr>
              <a:t> </a:t>
            </a:r>
            <a:r>
              <a:rPr dirty="0" sz="3650" spc="229">
                <a:solidFill>
                  <a:srgbClr val="4A230E"/>
                </a:solidFill>
                <a:latin typeface="Palatino Linotype"/>
                <a:cs typeface="Palatino Linotype"/>
              </a:rPr>
              <a:t>Malaria</a:t>
            </a:r>
            <a:endParaRPr sz="3650">
              <a:latin typeface="Palatino Linotype"/>
              <a:cs typeface="Palatino Linotype"/>
            </a:endParaRPr>
          </a:p>
          <a:p>
            <a:pPr marL="217804">
              <a:lnSpc>
                <a:spcPct val="100000"/>
              </a:lnSpc>
              <a:spcBef>
                <a:spcPts val="3040"/>
              </a:spcBef>
            </a:pPr>
            <a:r>
              <a:rPr dirty="0" sz="2750">
                <a:solidFill>
                  <a:srgbClr val="4A230E"/>
                </a:solidFill>
                <a:latin typeface="Tahoma"/>
                <a:cs typeface="Tahoma"/>
              </a:rPr>
              <a:t>Maximum</a:t>
            </a:r>
            <a:r>
              <a:rPr dirty="0" sz="2750" spc="-18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750" spc="90">
                <a:solidFill>
                  <a:srgbClr val="4A230E"/>
                </a:solidFill>
                <a:latin typeface="Tahoma"/>
                <a:cs typeface="Tahoma"/>
              </a:rPr>
              <a:t>Cases</a:t>
            </a:r>
            <a:r>
              <a:rPr dirty="0" sz="2750" spc="-18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750" spc="85">
                <a:solidFill>
                  <a:srgbClr val="4A230E"/>
                </a:solidFill>
                <a:latin typeface="Tahoma"/>
                <a:cs typeface="Tahoma"/>
              </a:rPr>
              <a:t>recorded</a:t>
            </a:r>
            <a:r>
              <a:rPr dirty="0" sz="2750" spc="-18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750" spc="-70">
                <a:solidFill>
                  <a:srgbClr val="4A230E"/>
                </a:solidFill>
                <a:latin typeface="Tahoma"/>
                <a:cs typeface="Tahoma"/>
              </a:rPr>
              <a:t>in:</a:t>
            </a:r>
            <a:endParaRPr sz="2750">
              <a:latin typeface="Tahoma"/>
              <a:cs typeface="Tahoma"/>
            </a:endParaRPr>
          </a:p>
          <a:p>
            <a:pPr marL="217804">
              <a:lnSpc>
                <a:spcPct val="100000"/>
              </a:lnSpc>
              <a:spcBef>
                <a:spcPts val="875"/>
              </a:spcBef>
            </a:pPr>
            <a:r>
              <a:rPr dirty="0" sz="2750" spc="229">
                <a:solidFill>
                  <a:srgbClr val="4A230E"/>
                </a:solidFill>
                <a:latin typeface="Tahoma"/>
                <a:cs typeface="Tahoma"/>
              </a:rPr>
              <a:t>-</a:t>
            </a:r>
            <a:r>
              <a:rPr dirty="0" sz="2750">
                <a:solidFill>
                  <a:srgbClr val="4A230E"/>
                </a:solidFill>
                <a:latin typeface="Tahoma"/>
                <a:cs typeface="Tahoma"/>
              </a:rPr>
              <a:t>Chhattisgarh</a:t>
            </a:r>
            <a:r>
              <a:rPr dirty="0" sz="2750" spc="14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750" spc="-10">
                <a:solidFill>
                  <a:srgbClr val="4A230E"/>
                </a:solidFill>
                <a:latin typeface="Tahoma"/>
                <a:cs typeface="Tahoma"/>
              </a:rPr>
              <a:t>(1,85,535)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552947" y="4540654"/>
            <a:ext cx="5708650" cy="991235"/>
          </a:xfrm>
          <a:prstGeom prst="rect">
            <a:avLst/>
          </a:prstGeom>
        </p:spPr>
        <p:txBody>
          <a:bodyPr wrap="square" lIns="0" tIns="158750" rIns="0" bIns="0" rtlCol="0" vert="horz">
            <a:spAutoFit/>
          </a:bodyPr>
          <a:lstStyle/>
          <a:p>
            <a:pPr marL="12700" marR="5080">
              <a:lnSpc>
                <a:spcPct val="73600"/>
              </a:lnSpc>
              <a:spcBef>
                <a:spcPts val="1250"/>
              </a:spcBef>
            </a:pPr>
            <a:r>
              <a:rPr dirty="0" sz="3650" spc="235">
                <a:solidFill>
                  <a:srgbClr val="4A230E"/>
                </a:solidFill>
                <a:latin typeface="Palatino Linotype"/>
                <a:cs typeface="Palatino Linotype"/>
              </a:rPr>
              <a:t>Total</a:t>
            </a:r>
            <a:r>
              <a:rPr dirty="0" sz="3650" spc="150">
                <a:solidFill>
                  <a:srgbClr val="4A230E"/>
                </a:solidFill>
                <a:latin typeface="Palatino Linotype"/>
                <a:cs typeface="Palatino Linotype"/>
              </a:rPr>
              <a:t> </a:t>
            </a:r>
            <a:r>
              <a:rPr dirty="0" sz="3650" spc="200">
                <a:solidFill>
                  <a:srgbClr val="4A230E"/>
                </a:solidFill>
                <a:latin typeface="Palatino Linotype"/>
                <a:cs typeface="Palatino Linotype"/>
              </a:rPr>
              <a:t>number</a:t>
            </a:r>
            <a:r>
              <a:rPr dirty="0" sz="3650" spc="155">
                <a:solidFill>
                  <a:srgbClr val="4A230E"/>
                </a:solidFill>
                <a:latin typeface="Palatino Linotype"/>
                <a:cs typeface="Palatino Linotype"/>
              </a:rPr>
              <a:t> </a:t>
            </a:r>
            <a:r>
              <a:rPr dirty="0" sz="3650" spc="125">
                <a:solidFill>
                  <a:srgbClr val="4A230E"/>
                </a:solidFill>
                <a:latin typeface="Palatino Linotype"/>
                <a:cs typeface="Palatino Linotype"/>
              </a:rPr>
              <a:t>of</a:t>
            </a:r>
            <a:r>
              <a:rPr dirty="0" sz="3650" spc="150">
                <a:solidFill>
                  <a:srgbClr val="4A230E"/>
                </a:solidFill>
                <a:latin typeface="Palatino Linotype"/>
                <a:cs typeface="Palatino Linotype"/>
              </a:rPr>
              <a:t> </a:t>
            </a:r>
            <a:r>
              <a:rPr dirty="0" sz="3650" spc="180">
                <a:solidFill>
                  <a:srgbClr val="4A230E"/>
                </a:solidFill>
                <a:latin typeface="Palatino Linotype"/>
                <a:cs typeface="Palatino Linotype"/>
              </a:rPr>
              <a:t>positive </a:t>
            </a:r>
            <a:r>
              <a:rPr dirty="0" sz="3650" spc="260">
                <a:solidFill>
                  <a:srgbClr val="4A230E"/>
                </a:solidFill>
                <a:latin typeface="Palatino Linotype"/>
                <a:cs typeface="Palatino Linotype"/>
              </a:rPr>
              <a:t>cases</a:t>
            </a:r>
            <a:r>
              <a:rPr dirty="0" sz="3650" spc="145">
                <a:solidFill>
                  <a:srgbClr val="4A230E"/>
                </a:solidFill>
                <a:latin typeface="Palatino Linotype"/>
                <a:cs typeface="Palatino Linotype"/>
              </a:rPr>
              <a:t> </a:t>
            </a:r>
            <a:r>
              <a:rPr dirty="0" sz="3650" spc="125">
                <a:solidFill>
                  <a:srgbClr val="4A230E"/>
                </a:solidFill>
                <a:latin typeface="Palatino Linotype"/>
                <a:cs typeface="Palatino Linotype"/>
              </a:rPr>
              <a:t>of</a:t>
            </a:r>
            <a:r>
              <a:rPr dirty="0" sz="3650" spc="145">
                <a:solidFill>
                  <a:srgbClr val="4A230E"/>
                </a:solidFill>
                <a:latin typeface="Palatino Linotype"/>
                <a:cs typeface="Palatino Linotype"/>
              </a:rPr>
              <a:t> </a:t>
            </a:r>
            <a:r>
              <a:rPr dirty="0" sz="3650" spc="240">
                <a:solidFill>
                  <a:srgbClr val="4A230E"/>
                </a:solidFill>
                <a:latin typeface="Palatino Linotype"/>
                <a:cs typeface="Palatino Linotype"/>
              </a:rPr>
              <a:t>Malaria</a:t>
            </a:r>
            <a:r>
              <a:rPr dirty="0" sz="3650" spc="145">
                <a:solidFill>
                  <a:srgbClr val="4A230E"/>
                </a:solidFill>
                <a:latin typeface="Palatino Linotype"/>
                <a:cs typeface="Palatino Linotype"/>
              </a:rPr>
              <a:t> </a:t>
            </a:r>
            <a:r>
              <a:rPr dirty="0" sz="3650" spc="195">
                <a:solidFill>
                  <a:srgbClr val="4A230E"/>
                </a:solidFill>
                <a:latin typeface="Palatino Linotype"/>
                <a:cs typeface="Palatino Linotype"/>
              </a:rPr>
              <a:t>from</a:t>
            </a:r>
            <a:endParaRPr sz="3650">
              <a:latin typeface="Palatino Linotype"/>
              <a:cs typeface="Palatino Linotype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41872" y="6578688"/>
            <a:ext cx="114300" cy="114299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41872" y="7569287"/>
            <a:ext cx="114300" cy="114299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3552947" y="5359804"/>
            <a:ext cx="4949825" cy="2956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50" spc="450">
                <a:solidFill>
                  <a:srgbClr val="4A230E"/>
                </a:solidFill>
                <a:latin typeface="Palatino Linotype"/>
                <a:cs typeface="Palatino Linotype"/>
              </a:rPr>
              <a:t>2018</a:t>
            </a:r>
            <a:r>
              <a:rPr dirty="0" sz="3650" spc="150">
                <a:solidFill>
                  <a:srgbClr val="4A230E"/>
                </a:solidFill>
                <a:latin typeface="Palatino Linotype"/>
                <a:cs typeface="Palatino Linotype"/>
              </a:rPr>
              <a:t> </a:t>
            </a:r>
            <a:r>
              <a:rPr dirty="0" sz="3650" spc="165">
                <a:solidFill>
                  <a:srgbClr val="4A230E"/>
                </a:solidFill>
                <a:latin typeface="Palatino Linotype"/>
                <a:cs typeface="Palatino Linotype"/>
              </a:rPr>
              <a:t>to</a:t>
            </a:r>
            <a:r>
              <a:rPr dirty="0" sz="3650" spc="155">
                <a:solidFill>
                  <a:srgbClr val="4A230E"/>
                </a:solidFill>
                <a:latin typeface="Palatino Linotype"/>
                <a:cs typeface="Palatino Linotype"/>
              </a:rPr>
              <a:t> </a:t>
            </a:r>
            <a:r>
              <a:rPr dirty="0" sz="3650" spc="480">
                <a:solidFill>
                  <a:srgbClr val="4A230E"/>
                </a:solidFill>
                <a:latin typeface="Palatino Linotype"/>
                <a:cs typeface="Palatino Linotype"/>
              </a:rPr>
              <a:t>2022</a:t>
            </a:r>
            <a:endParaRPr sz="3650">
              <a:latin typeface="Palatino Linotype"/>
              <a:cs typeface="Palatino Linotype"/>
            </a:endParaRPr>
          </a:p>
          <a:p>
            <a:pPr marL="581660" marR="5080">
              <a:lnSpc>
                <a:spcPct val="125000"/>
              </a:lnSpc>
              <a:spcBef>
                <a:spcPts val="3090"/>
              </a:spcBef>
            </a:pPr>
            <a:r>
              <a:rPr dirty="0" sz="2600">
                <a:solidFill>
                  <a:srgbClr val="4A230E"/>
                </a:solidFill>
                <a:latin typeface="Tahoma"/>
                <a:cs typeface="Tahoma"/>
              </a:rPr>
              <a:t>Total</a:t>
            </a:r>
            <a:r>
              <a:rPr dirty="0" sz="2600" spc="-15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600" spc="-60">
                <a:solidFill>
                  <a:srgbClr val="4A230E"/>
                </a:solidFill>
                <a:latin typeface="Tahoma"/>
                <a:cs typeface="Tahoma"/>
              </a:rPr>
              <a:t>no.</a:t>
            </a:r>
            <a:r>
              <a:rPr dirty="0" sz="2600" spc="-15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600" spc="145">
                <a:solidFill>
                  <a:srgbClr val="4A230E"/>
                </a:solidFill>
                <a:latin typeface="Tahoma"/>
                <a:cs typeface="Tahoma"/>
              </a:rPr>
              <a:t>of</a:t>
            </a:r>
            <a:r>
              <a:rPr dirty="0" sz="2600" spc="-15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4A230E"/>
                </a:solidFill>
                <a:latin typeface="Tahoma"/>
                <a:cs typeface="Tahoma"/>
              </a:rPr>
              <a:t>cases</a:t>
            </a:r>
            <a:r>
              <a:rPr dirty="0" sz="2600" spc="-14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600" spc="80">
                <a:solidFill>
                  <a:srgbClr val="4A230E"/>
                </a:solidFill>
                <a:latin typeface="Tahoma"/>
                <a:cs typeface="Tahoma"/>
              </a:rPr>
              <a:t>recorded</a:t>
            </a:r>
            <a:r>
              <a:rPr dirty="0" sz="2600" spc="-15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600" spc="-25">
                <a:solidFill>
                  <a:srgbClr val="4A230E"/>
                </a:solidFill>
                <a:latin typeface="Tahoma"/>
                <a:cs typeface="Tahoma"/>
              </a:rPr>
              <a:t>in india</a:t>
            </a:r>
            <a:r>
              <a:rPr dirty="0" sz="2600" spc="-23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600" spc="-55">
                <a:solidFill>
                  <a:srgbClr val="4A230E"/>
                </a:solidFill>
                <a:latin typeface="Tahoma"/>
                <a:cs typeface="Tahoma"/>
              </a:rPr>
              <a:t>in</a:t>
            </a:r>
            <a:r>
              <a:rPr dirty="0" sz="2600" spc="-229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600" spc="-50">
                <a:solidFill>
                  <a:srgbClr val="4A230E"/>
                </a:solidFill>
                <a:latin typeface="Tahoma"/>
                <a:cs typeface="Tahoma"/>
              </a:rPr>
              <a:t>2018</a:t>
            </a:r>
            <a:r>
              <a:rPr dirty="0" sz="2600" spc="-229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600" spc="-405">
                <a:solidFill>
                  <a:srgbClr val="4A230E"/>
                </a:solidFill>
                <a:latin typeface="Tahoma"/>
                <a:cs typeface="Tahoma"/>
              </a:rPr>
              <a:t>:</a:t>
            </a:r>
            <a:r>
              <a:rPr dirty="0" sz="2600" spc="-229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600" spc="225">
                <a:solidFill>
                  <a:srgbClr val="4A230E"/>
                </a:solidFill>
                <a:latin typeface="Tahoma"/>
                <a:cs typeface="Tahoma"/>
              </a:rPr>
              <a:t>-</a:t>
            </a:r>
            <a:r>
              <a:rPr dirty="0" sz="2600" spc="-229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600" spc="-40">
                <a:solidFill>
                  <a:srgbClr val="4A230E"/>
                </a:solidFill>
                <a:latin typeface="Tahoma"/>
                <a:cs typeface="Tahoma"/>
              </a:rPr>
              <a:t>2,07,181</a:t>
            </a:r>
            <a:endParaRPr sz="2600">
              <a:latin typeface="Tahoma"/>
              <a:cs typeface="Tahoma"/>
            </a:endParaRPr>
          </a:p>
          <a:p>
            <a:pPr marL="581660" marR="5080">
              <a:lnSpc>
                <a:spcPct val="125000"/>
              </a:lnSpc>
            </a:pPr>
            <a:r>
              <a:rPr dirty="0" sz="2600">
                <a:solidFill>
                  <a:srgbClr val="4A230E"/>
                </a:solidFill>
                <a:latin typeface="Tahoma"/>
                <a:cs typeface="Tahoma"/>
              </a:rPr>
              <a:t>Total</a:t>
            </a:r>
            <a:r>
              <a:rPr dirty="0" sz="2600" spc="-15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600" spc="-60">
                <a:solidFill>
                  <a:srgbClr val="4A230E"/>
                </a:solidFill>
                <a:latin typeface="Tahoma"/>
                <a:cs typeface="Tahoma"/>
              </a:rPr>
              <a:t>no.</a:t>
            </a:r>
            <a:r>
              <a:rPr dirty="0" sz="2600" spc="-15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600" spc="145">
                <a:solidFill>
                  <a:srgbClr val="4A230E"/>
                </a:solidFill>
                <a:latin typeface="Tahoma"/>
                <a:cs typeface="Tahoma"/>
              </a:rPr>
              <a:t>of</a:t>
            </a:r>
            <a:r>
              <a:rPr dirty="0" sz="2600" spc="-15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4A230E"/>
                </a:solidFill>
                <a:latin typeface="Tahoma"/>
                <a:cs typeface="Tahoma"/>
              </a:rPr>
              <a:t>cases</a:t>
            </a:r>
            <a:r>
              <a:rPr dirty="0" sz="2600" spc="-14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600" spc="80">
                <a:solidFill>
                  <a:srgbClr val="4A230E"/>
                </a:solidFill>
                <a:latin typeface="Tahoma"/>
                <a:cs typeface="Tahoma"/>
              </a:rPr>
              <a:t>recorded</a:t>
            </a:r>
            <a:r>
              <a:rPr dirty="0" sz="2600" spc="-15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600" spc="-25">
                <a:solidFill>
                  <a:srgbClr val="4A230E"/>
                </a:solidFill>
                <a:latin typeface="Tahoma"/>
                <a:cs typeface="Tahoma"/>
              </a:rPr>
              <a:t>in india</a:t>
            </a:r>
            <a:r>
              <a:rPr dirty="0" sz="2600" spc="-229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600" spc="-55">
                <a:solidFill>
                  <a:srgbClr val="4A230E"/>
                </a:solidFill>
                <a:latin typeface="Tahoma"/>
                <a:cs typeface="Tahoma"/>
              </a:rPr>
              <a:t>in</a:t>
            </a:r>
            <a:r>
              <a:rPr dirty="0" sz="2600" spc="-229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600" spc="70">
                <a:solidFill>
                  <a:srgbClr val="4A230E"/>
                </a:solidFill>
                <a:latin typeface="Tahoma"/>
                <a:cs typeface="Tahoma"/>
              </a:rPr>
              <a:t>2022</a:t>
            </a:r>
            <a:r>
              <a:rPr dirty="0" sz="2600" spc="-22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600" spc="-405">
                <a:solidFill>
                  <a:srgbClr val="4A230E"/>
                </a:solidFill>
                <a:latin typeface="Tahoma"/>
                <a:cs typeface="Tahoma"/>
              </a:rPr>
              <a:t>:</a:t>
            </a:r>
            <a:r>
              <a:rPr dirty="0" sz="2600" spc="-229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2600" spc="220">
                <a:solidFill>
                  <a:srgbClr val="4A230E"/>
                </a:solidFill>
                <a:latin typeface="Tahoma"/>
                <a:cs typeface="Tahoma"/>
              </a:rPr>
              <a:t>-</a:t>
            </a:r>
            <a:r>
              <a:rPr dirty="0" sz="2600" spc="-10">
                <a:solidFill>
                  <a:srgbClr val="4A230E"/>
                </a:solidFill>
                <a:latin typeface="Tahoma"/>
                <a:cs typeface="Tahoma"/>
              </a:rPr>
              <a:t>62,123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8C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3197256" y="1029748"/>
            <a:ext cx="11896725" cy="8467725"/>
            <a:chOff x="3197256" y="1029748"/>
            <a:chExt cx="11896725" cy="8467725"/>
          </a:xfrm>
        </p:grpSpPr>
        <p:sp>
          <p:nvSpPr>
            <p:cNvPr id="4" name="object 4" descr=""/>
            <p:cNvSpPr/>
            <p:nvPr/>
          </p:nvSpPr>
          <p:spPr>
            <a:xfrm>
              <a:off x="3209150" y="1046393"/>
              <a:ext cx="11742420" cy="8432165"/>
            </a:xfrm>
            <a:custGeom>
              <a:avLst/>
              <a:gdLst/>
              <a:ahLst/>
              <a:cxnLst/>
              <a:rect l="l" t="t" r="r" b="b"/>
              <a:pathLst>
                <a:path w="11742419" h="8432165">
                  <a:moveTo>
                    <a:pt x="11741870" y="0"/>
                  </a:moveTo>
                  <a:lnTo>
                    <a:pt x="11741870" y="8432056"/>
                  </a:lnTo>
                  <a:lnTo>
                    <a:pt x="0" y="8432056"/>
                  </a:lnTo>
                  <a:lnTo>
                    <a:pt x="0" y="0"/>
                  </a:lnTo>
                  <a:lnTo>
                    <a:pt x="11741870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530291" y="1341254"/>
              <a:ext cx="11099800" cy="7844790"/>
            </a:xfrm>
            <a:custGeom>
              <a:avLst/>
              <a:gdLst/>
              <a:ahLst/>
              <a:cxnLst/>
              <a:rect l="l" t="t" r="r" b="b"/>
              <a:pathLst>
                <a:path w="11099800" h="7844790">
                  <a:moveTo>
                    <a:pt x="11099588" y="0"/>
                  </a:moveTo>
                  <a:lnTo>
                    <a:pt x="11099588" y="7844713"/>
                  </a:lnTo>
                  <a:lnTo>
                    <a:pt x="0" y="7844713"/>
                  </a:lnTo>
                  <a:lnTo>
                    <a:pt x="0" y="0"/>
                  </a:lnTo>
                  <a:lnTo>
                    <a:pt x="11099588" y="0"/>
                  </a:lnTo>
                  <a:close/>
                </a:path>
              </a:pathLst>
            </a:custGeom>
            <a:solidFill>
              <a:srgbClr val="B1AB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530291" y="1046394"/>
              <a:ext cx="11549380" cy="8432165"/>
            </a:xfrm>
            <a:custGeom>
              <a:avLst/>
              <a:gdLst/>
              <a:ahLst/>
              <a:cxnLst/>
              <a:rect l="l" t="t" r="r" b="b"/>
              <a:pathLst>
                <a:path w="11549380" h="8432165">
                  <a:moveTo>
                    <a:pt x="128456" y="294860"/>
                  </a:moveTo>
                  <a:lnTo>
                    <a:pt x="128456" y="8139573"/>
                  </a:lnTo>
                  <a:lnTo>
                    <a:pt x="0" y="8139573"/>
                  </a:lnTo>
                  <a:lnTo>
                    <a:pt x="0" y="294860"/>
                  </a:lnTo>
                  <a:lnTo>
                    <a:pt x="128456" y="294860"/>
                  </a:lnTo>
                  <a:close/>
                </a:path>
                <a:path w="11549380" h="8432165">
                  <a:moveTo>
                    <a:pt x="11549185" y="66580"/>
                  </a:moveTo>
                  <a:lnTo>
                    <a:pt x="11549185" y="8365474"/>
                  </a:lnTo>
                  <a:lnTo>
                    <a:pt x="11420729" y="8432055"/>
                  </a:lnTo>
                  <a:lnTo>
                    <a:pt x="11420729" y="0"/>
                  </a:lnTo>
                  <a:lnTo>
                    <a:pt x="11549185" y="66580"/>
                  </a:lnTo>
                  <a:close/>
                </a:path>
              </a:pathLst>
            </a:custGeom>
            <a:solidFill>
              <a:srgbClr val="F166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197256" y="1029748"/>
              <a:ext cx="11896725" cy="8467725"/>
            </a:xfrm>
            <a:custGeom>
              <a:avLst/>
              <a:gdLst/>
              <a:ahLst/>
              <a:cxnLst/>
              <a:rect l="l" t="t" r="r" b="b"/>
              <a:pathLst>
                <a:path w="11896725" h="8467725">
                  <a:moveTo>
                    <a:pt x="11896494" y="76092"/>
                  </a:moveTo>
                  <a:lnTo>
                    <a:pt x="11896494" y="8389253"/>
                  </a:lnTo>
                  <a:lnTo>
                    <a:pt x="11768037" y="8455834"/>
                  </a:lnTo>
                  <a:lnTo>
                    <a:pt x="11768037" y="8460590"/>
                  </a:lnTo>
                  <a:lnTo>
                    <a:pt x="11758522" y="8460590"/>
                  </a:lnTo>
                  <a:lnTo>
                    <a:pt x="11744249" y="8467724"/>
                  </a:lnTo>
                  <a:lnTo>
                    <a:pt x="11744249" y="8460590"/>
                  </a:lnTo>
                  <a:lnTo>
                    <a:pt x="0" y="8460590"/>
                  </a:lnTo>
                  <a:lnTo>
                    <a:pt x="0" y="7133"/>
                  </a:lnTo>
                  <a:lnTo>
                    <a:pt x="21409" y="7133"/>
                  </a:lnTo>
                  <a:lnTo>
                    <a:pt x="21409" y="8439189"/>
                  </a:lnTo>
                  <a:lnTo>
                    <a:pt x="11741870" y="8439189"/>
                  </a:lnTo>
                  <a:lnTo>
                    <a:pt x="11741870" y="0"/>
                  </a:lnTo>
                  <a:lnTo>
                    <a:pt x="11756143" y="7133"/>
                  </a:lnTo>
                  <a:lnTo>
                    <a:pt x="11756143" y="4755"/>
                  </a:lnTo>
                  <a:lnTo>
                    <a:pt x="11765659" y="4755"/>
                  </a:lnTo>
                  <a:lnTo>
                    <a:pt x="11765659" y="8432055"/>
                  </a:lnTo>
                  <a:lnTo>
                    <a:pt x="11872706" y="8377363"/>
                  </a:lnTo>
                  <a:lnTo>
                    <a:pt x="11872706" y="63762"/>
                  </a:lnTo>
                  <a:lnTo>
                    <a:pt x="11896494" y="76092"/>
                  </a:lnTo>
                  <a:close/>
                </a:path>
                <a:path w="11896725" h="8467725">
                  <a:moveTo>
                    <a:pt x="11741870" y="7133"/>
                  </a:moveTo>
                  <a:lnTo>
                    <a:pt x="11741870" y="28533"/>
                  </a:lnTo>
                  <a:lnTo>
                    <a:pt x="21409" y="28533"/>
                  </a:lnTo>
                  <a:lnTo>
                    <a:pt x="21409" y="7133"/>
                  </a:lnTo>
                  <a:lnTo>
                    <a:pt x="11741870" y="7133"/>
                  </a:lnTo>
                  <a:close/>
                </a:path>
                <a:path w="11896725" h="8467725">
                  <a:moveTo>
                    <a:pt x="11442138" y="299615"/>
                  </a:moveTo>
                  <a:lnTo>
                    <a:pt x="11442138" y="8165730"/>
                  </a:lnTo>
                  <a:lnTo>
                    <a:pt x="323519" y="8165730"/>
                  </a:lnTo>
                  <a:lnTo>
                    <a:pt x="323519" y="299615"/>
                  </a:lnTo>
                  <a:lnTo>
                    <a:pt x="344929" y="299615"/>
                  </a:lnTo>
                  <a:lnTo>
                    <a:pt x="344929" y="8144328"/>
                  </a:lnTo>
                  <a:lnTo>
                    <a:pt x="449597" y="8144328"/>
                  </a:lnTo>
                  <a:lnTo>
                    <a:pt x="449597" y="299615"/>
                  </a:lnTo>
                  <a:lnTo>
                    <a:pt x="473385" y="299615"/>
                  </a:lnTo>
                  <a:lnTo>
                    <a:pt x="473385" y="8144328"/>
                  </a:lnTo>
                  <a:lnTo>
                    <a:pt x="11420729" y="8144328"/>
                  </a:lnTo>
                  <a:lnTo>
                    <a:pt x="11420729" y="299615"/>
                  </a:lnTo>
                  <a:lnTo>
                    <a:pt x="11442138" y="299615"/>
                  </a:lnTo>
                  <a:close/>
                </a:path>
                <a:path w="11896725" h="8467725">
                  <a:moveTo>
                    <a:pt x="449597" y="299615"/>
                  </a:moveTo>
                  <a:lnTo>
                    <a:pt x="449597" y="323394"/>
                  </a:lnTo>
                  <a:lnTo>
                    <a:pt x="344929" y="323394"/>
                  </a:lnTo>
                  <a:lnTo>
                    <a:pt x="344929" y="299615"/>
                  </a:lnTo>
                  <a:lnTo>
                    <a:pt x="449597" y="299615"/>
                  </a:lnTo>
                  <a:close/>
                </a:path>
                <a:path w="11896725" h="8467725">
                  <a:moveTo>
                    <a:pt x="11420729" y="299615"/>
                  </a:moveTo>
                  <a:lnTo>
                    <a:pt x="11420729" y="323394"/>
                  </a:lnTo>
                  <a:lnTo>
                    <a:pt x="473385" y="323394"/>
                  </a:lnTo>
                  <a:lnTo>
                    <a:pt x="473385" y="299615"/>
                  </a:lnTo>
                  <a:lnTo>
                    <a:pt x="11420729" y="299615"/>
                  </a:lnTo>
                  <a:close/>
                </a:path>
                <a:path w="11896725" h="8467725">
                  <a:moveTo>
                    <a:pt x="11872706" y="63762"/>
                  </a:moveTo>
                  <a:lnTo>
                    <a:pt x="11872706" y="90360"/>
                  </a:lnTo>
                  <a:lnTo>
                    <a:pt x="11765659" y="35667"/>
                  </a:lnTo>
                  <a:lnTo>
                    <a:pt x="11765659" y="4755"/>
                  </a:lnTo>
                  <a:lnTo>
                    <a:pt x="11768037" y="4755"/>
                  </a:lnTo>
                  <a:lnTo>
                    <a:pt x="11768037" y="9511"/>
                  </a:lnTo>
                  <a:lnTo>
                    <a:pt x="11872706" y="63762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5335908" y="4755766"/>
            <a:ext cx="2952115" cy="5531485"/>
            <a:chOff x="15335908" y="4755766"/>
            <a:chExt cx="2952115" cy="5531485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09024" y="4755766"/>
              <a:ext cx="2878977" cy="507419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5335908" y="5833882"/>
              <a:ext cx="2769870" cy="4453255"/>
            </a:xfrm>
            <a:custGeom>
              <a:avLst/>
              <a:gdLst/>
              <a:ahLst/>
              <a:cxnLst/>
              <a:rect l="l" t="t" r="r" b="b"/>
              <a:pathLst>
                <a:path w="2769869" h="4453255">
                  <a:moveTo>
                    <a:pt x="1151803" y="4090398"/>
                  </a:moveTo>
                  <a:lnTo>
                    <a:pt x="602799" y="3850886"/>
                  </a:lnTo>
                  <a:lnTo>
                    <a:pt x="825635" y="3940467"/>
                  </a:lnTo>
                  <a:lnTo>
                    <a:pt x="987996" y="3985341"/>
                  </a:lnTo>
                  <a:lnTo>
                    <a:pt x="1050801" y="3997610"/>
                  </a:lnTo>
                  <a:lnTo>
                    <a:pt x="1135124" y="3976015"/>
                  </a:lnTo>
                  <a:lnTo>
                    <a:pt x="1153067" y="3993085"/>
                  </a:lnTo>
                  <a:lnTo>
                    <a:pt x="1166575" y="4009409"/>
                  </a:lnTo>
                  <a:lnTo>
                    <a:pt x="1175335" y="4024614"/>
                  </a:lnTo>
                  <a:lnTo>
                    <a:pt x="1179034" y="4038324"/>
                  </a:lnTo>
                  <a:lnTo>
                    <a:pt x="1151803" y="4090398"/>
                  </a:lnTo>
                  <a:close/>
                </a:path>
                <a:path w="2769869" h="4453255">
                  <a:moveTo>
                    <a:pt x="0" y="4453116"/>
                  </a:moveTo>
                  <a:lnTo>
                    <a:pt x="245821" y="3631194"/>
                  </a:lnTo>
                  <a:lnTo>
                    <a:pt x="258947" y="3626707"/>
                  </a:lnTo>
                  <a:lnTo>
                    <a:pt x="276153" y="3624596"/>
                  </a:lnTo>
                  <a:lnTo>
                    <a:pt x="297298" y="3624916"/>
                  </a:lnTo>
                  <a:lnTo>
                    <a:pt x="322236" y="3627725"/>
                  </a:lnTo>
                  <a:lnTo>
                    <a:pt x="358568" y="3704495"/>
                  </a:lnTo>
                  <a:lnTo>
                    <a:pt x="602799" y="3850886"/>
                  </a:lnTo>
                  <a:lnTo>
                    <a:pt x="1151803" y="4090398"/>
                  </a:lnTo>
                  <a:lnTo>
                    <a:pt x="962127" y="4453116"/>
                  </a:lnTo>
                  <a:lnTo>
                    <a:pt x="0" y="4453116"/>
                  </a:lnTo>
                  <a:close/>
                </a:path>
                <a:path w="2769869" h="4453255">
                  <a:moveTo>
                    <a:pt x="1934561" y="1211991"/>
                  </a:moveTo>
                  <a:lnTo>
                    <a:pt x="1891085" y="1191955"/>
                  </a:lnTo>
                  <a:lnTo>
                    <a:pt x="1849027" y="1168961"/>
                  </a:lnTo>
                  <a:lnTo>
                    <a:pt x="1808603" y="1143155"/>
                  </a:lnTo>
                  <a:lnTo>
                    <a:pt x="1770031" y="1114682"/>
                  </a:lnTo>
                  <a:lnTo>
                    <a:pt x="1733528" y="1083688"/>
                  </a:lnTo>
                  <a:lnTo>
                    <a:pt x="1699311" y="1050319"/>
                  </a:lnTo>
                  <a:lnTo>
                    <a:pt x="1667598" y="1014720"/>
                  </a:lnTo>
                  <a:lnTo>
                    <a:pt x="1638605" y="977037"/>
                  </a:lnTo>
                  <a:lnTo>
                    <a:pt x="1611667" y="936034"/>
                  </a:lnTo>
                  <a:lnTo>
                    <a:pt x="1588051" y="893534"/>
                  </a:lnTo>
                  <a:lnTo>
                    <a:pt x="1567773" y="849748"/>
                  </a:lnTo>
                  <a:lnTo>
                    <a:pt x="1550848" y="804887"/>
                  </a:lnTo>
                  <a:lnTo>
                    <a:pt x="1537291" y="759161"/>
                  </a:lnTo>
                  <a:lnTo>
                    <a:pt x="1527118" y="712780"/>
                  </a:lnTo>
                  <a:lnTo>
                    <a:pt x="1520344" y="665954"/>
                  </a:lnTo>
                  <a:lnTo>
                    <a:pt x="1516984" y="618895"/>
                  </a:lnTo>
                  <a:lnTo>
                    <a:pt x="1517054" y="571812"/>
                  </a:lnTo>
                  <a:lnTo>
                    <a:pt x="1520569" y="524916"/>
                  </a:lnTo>
                  <a:lnTo>
                    <a:pt x="1527545" y="478416"/>
                  </a:lnTo>
                  <a:lnTo>
                    <a:pt x="1537995" y="432525"/>
                  </a:lnTo>
                  <a:lnTo>
                    <a:pt x="1551937" y="387451"/>
                  </a:lnTo>
                  <a:lnTo>
                    <a:pt x="1569385" y="343405"/>
                  </a:lnTo>
                  <a:lnTo>
                    <a:pt x="1590355" y="300599"/>
                  </a:lnTo>
                  <a:lnTo>
                    <a:pt x="1614861" y="259241"/>
                  </a:lnTo>
                  <a:lnTo>
                    <a:pt x="1642920" y="219542"/>
                  </a:lnTo>
                  <a:lnTo>
                    <a:pt x="1674546" y="181713"/>
                  </a:lnTo>
                  <a:lnTo>
                    <a:pt x="1707449" y="146460"/>
                  </a:lnTo>
                  <a:lnTo>
                    <a:pt x="1739151" y="114997"/>
                  </a:lnTo>
                  <a:lnTo>
                    <a:pt x="1770733" y="87326"/>
                  </a:lnTo>
                  <a:lnTo>
                    <a:pt x="1803274" y="63449"/>
                  </a:lnTo>
                  <a:lnTo>
                    <a:pt x="1837856" y="43369"/>
                  </a:lnTo>
                  <a:lnTo>
                    <a:pt x="1875559" y="27088"/>
                  </a:lnTo>
                  <a:lnTo>
                    <a:pt x="1917463" y="14609"/>
                  </a:lnTo>
                  <a:lnTo>
                    <a:pt x="1964651" y="5932"/>
                  </a:lnTo>
                  <a:lnTo>
                    <a:pt x="2018201" y="1062"/>
                  </a:lnTo>
                  <a:lnTo>
                    <a:pt x="2079195" y="0"/>
                  </a:lnTo>
                  <a:lnTo>
                    <a:pt x="2148714" y="2748"/>
                  </a:lnTo>
                  <a:lnTo>
                    <a:pt x="2200767" y="7838"/>
                  </a:lnTo>
                  <a:lnTo>
                    <a:pt x="2251163" y="16491"/>
                  </a:lnTo>
                  <a:lnTo>
                    <a:pt x="2299808" y="28556"/>
                  </a:lnTo>
                  <a:lnTo>
                    <a:pt x="2346608" y="43879"/>
                  </a:lnTo>
                  <a:lnTo>
                    <a:pt x="2391470" y="62310"/>
                  </a:lnTo>
                  <a:lnTo>
                    <a:pt x="2434301" y="83694"/>
                  </a:lnTo>
                  <a:lnTo>
                    <a:pt x="2475006" y="107881"/>
                  </a:lnTo>
                  <a:lnTo>
                    <a:pt x="2513493" y="134719"/>
                  </a:lnTo>
                  <a:lnTo>
                    <a:pt x="2549668" y="164054"/>
                  </a:lnTo>
                  <a:lnTo>
                    <a:pt x="2583436" y="195735"/>
                  </a:lnTo>
                  <a:lnTo>
                    <a:pt x="2611632" y="226280"/>
                  </a:lnTo>
                  <a:lnTo>
                    <a:pt x="2397839" y="133009"/>
                  </a:lnTo>
                  <a:lnTo>
                    <a:pt x="2348207" y="113113"/>
                  </a:lnTo>
                  <a:lnTo>
                    <a:pt x="2299105" y="96879"/>
                  </a:lnTo>
                  <a:lnTo>
                    <a:pt x="2250646" y="84229"/>
                  </a:lnTo>
                  <a:lnTo>
                    <a:pt x="2202941" y="75087"/>
                  </a:lnTo>
                  <a:lnTo>
                    <a:pt x="2156103" y="69373"/>
                  </a:lnTo>
                  <a:lnTo>
                    <a:pt x="2110243" y="67013"/>
                  </a:lnTo>
                  <a:lnTo>
                    <a:pt x="2065473" y="67928"/>
                  </a:lnTo>
                  <a:lnTo>
                    <a:pt x="2021906" y="72040"/>
                  </a:lnTo>
                  <a:lnTo>
                    <a:pt x="1979653" y="79273"/>
                  </a:lnTo>
                  <a:lnTo>
                    <a:pt x="1938826" y="89549"/>
                  </a:lnTo>
                  <a:lnTo>
                    <a:pt x="1899538" y="102791"/>
                  </a:lnTo>
                  <a:lnTo>
                    <a:pt x="1861900" y="118922"/>
                  </a:lnTo>
                  <a:lnTo>
                    <a:pt x="1826024" y="137864"/>
                  </a:lnTo>
                  <a:lnTo>
                    <a:pt x="1792022" y="159541"/>
                  </a:lnTo>
                  <a:lnTo>
                    <a:pt x="1760006" y="183874"/>
                  </a:lnTo>
                  <a:lnTo>
                    <a:pt x="1730088" y="210786"/>
                  </a:lnTo>
                  <a:lnTo>
                    <a:pt x="1702380" y="240201"/>
                  </a:lnTo>
                  <a:lnTo>
                    <a:pt x="1676994" y="272040"/>
                  </a:lnTo>
                  <a:lnTo>
                    <a:pt x="1654042" y="306227"/>
                  </a:lnTo>
                  <a:lnTo>
                    <a:pt x="1633636" y="342684"/>
                  </a:lnTo>
                  <a:lnTo>
                    <a:pt x="1615888" y="381335"/>
                  </a:lnTo>
                  <a:lnTo>
                    <a:pt x="1600910" y="422101"/>
                  </a:lnTo>
                  <a:lnTo>
                    <a:pt x="1588814" y="464905"/>
                  </a:lnTo>
                  <a:lnTo>
                    <a:pt x="1579711" y="509670"/>
                  </a:lnTo>
                  <a:lnTo>
                    <a:pt x="1573897" y="556857"/>
                  </a:lnTo>
                  <a:lnTo>
                    <a:pt x="1572229" y="603696"/>
                  </a:lnTo>
                  <a:lnTo>
                    <a:pt x="1574544" y="650019"/>
                  </a:lnTo>
                  <a:lnTo>
                    <a:pt x="1580681" y="695653"/>
                  </a:lnTo>
                  <a:lnTo>
                    <a:pt x="1590477" y="740427"/>
                  </a:lnTo>
                  <a:lnTo>
                    <a:pt x="1603771" y="784170"/>
                  </a:lnTo>
                  <a:lnTo>
                    <a:pt x="1620399" y="826711"/>
                  </a:lnTo>
                  <a:lnTo>
                    <a:pt x="1640200" y="867880"/>
                  </a:lnTo>
                  <a:lnTo>
                    <a:pt x="1663011" y="907504"/>
                  </a:lnTo>
                  <a:lnTo>
                    <a:pt x="1688670" y="945413"/>
                  </a:lnTo>
                  <a:lnTo>
                    <a:pt x="1717015" y="981436"/>
                  </a:lnTo>
                  <a:lnTo>
                    <a:pt x="1747883" y="1015402"/>
                  </a:lnTo>
                  <a:lnTo>
                    <a:pt x="1781113" y="1047139"/>
                  </a:lnTo>
                  <a:lnTo>
                    <a:pt x="1816543" y="1076476"/>
                  </a:lnTo>
                  <a:lnTo>
                    <a:pt x="1854009" y="1103243"/>
                  </a:lnTo>
                  <a:lnTo>
                    <a:pt x="1893349" y="1127268"/>
                  </a:lnTo>
                  <a:lnTo>
                    <a:pt x="1934403" y="1148381"/>
                  </a:lnTo>
                  <a:lnTo>
                    <a:pt x="2195327" y="1262213"/>
                  </a:lnTo>
                  <a:lnTo>
                    <a:pt x="2165593" y="1262698"/>
                  </a:lnTo>
                  <a:lnTo>
                    <a:pt x="2118290" y="1259638"/>
                  </a:lnTo>
                  <a:lnTo>
                    <a:pt x="2071318" y="1252892"/>
                  </a:lnTo>
                  <a:lnTo>
                    <a:pt x="2024895" y="1242605"/>
                  </a:lnTo>
                  <a:lnTo>
                    <a:pt x="1979236" y="1228923"/>
                  </a:lnTo>
                  <a:lnTo>
                    <a:pt x="1934561" y="1211991"/>
                  </a:lnTo>
                  <a:close/>
                </a:path>
                <a:path w="2769869" h="4453255">
                  <a:moveTo>
                    <a:pt x="2195327" y="1262213"/>
                  </a:moveTo>
                  <a:lnTo>
                    <a:pt x="1934403" y="1148381"/>
                  </a:lnTo>
                  <a:lnTo>
                    <a:pt x="1977006" y="1166409"/>
                  </a:lnTo>
                  <a:lnTo>
                    <a:pt x="2020998" y="1181182"/>
                  </a:lnTo>
                  <a:lnTo>
                    <a:pt x="2066215" y="1192529"/>
                  </a:lnTo>
                  <a:lnTo>
                    <a:pt x="2112496" y="1200279"/>
                  </a:lnTo>
                  <a:lnTo>
                    <a:pt x="2161208" y="1203891"/>
                  </a:lnTo>
                  <a:lnTo>
                    <a:pt x="2209021" y="1202881"/>
                  </a:lnTo>
                  <a:lnTo>
                    <a:pt x="2255757" y="1197458"/>
                  </a:lnTo>
                  <a:lnTo>
                    <a:pt x="2301237" y="1187829"/>
                  </a:lnTo>
                  <a:lnTo>
                    <a:pt x="2345283" y="1174202"/>
                  </a:lnTo>
                  <a:lnTo>
                    <a:pt x="2387718" y="1156783"/>
                  </a:lnTo>
                  <a:lnTo>
                    <a:pt x="2428361" y="1135781"/>
                  </a:lnTo>
                  <a:lnTo>
                    <a:pt x="2467036" y="1111404"/>
                  </a:lnTo>
                  <a:lnTo>
                    <a:pt x="2503563" y="1083858"/>
                  </a:lnTo>
                  <a:lnTo>
                    <a:pt x="2537766" y="1053351"/>
                  </a:lnTo>
                  <a:lnTo>
                    <a:pt x="2569465" y="1020091"/>
                  </a:lnTo>
                  <a:lnTo>
                    <a:pt x="2598481" y="984286"/>
                  </a:lnTo>
                  <a:lnTo>
                    <a:pt x="2624638" y="946143"/>
                  </a:lnTo>
                  <a:lnTo>
                    <a:pt x="2647756" y="905869"/>
                  </a:lnTo>
                  <a:lnTo>
                    <a:pt x="2667658" y="863672"/>
                  </a:lnTo>
                  <a:lnTo>
                    <a:pt x="2684164" y="819760"/>
                  </a:lnTo>
                  <a:lnTo>
                    <a:pt x="2697097" y="774340"/>
                  </a:lnTo>
                  <a:lnTo>
                    <a:pt x="2706279" y="727619"/>
                  </a:lnTo>
                  <a:lnTo>
                    <a:pt x="2711531" y="679806"/>
                  </a:lnTo>
                  <a:lnTo>
                    <a:pt x="2712086" y="629517"/>
                  </a:lnTo>
                  <a:lnTo>
                    <a:pt x="2707263" y="579308"/>
                  </a:lnTo>
                  <a:lnTo>
                    <a:pt x="2697523" y="529589"/>
                  </a:lnTo>
                  <a:lnTo>
                    <a:pt x="2683328" y="480774"/>
                  </a:lnTo>
                  <a:lnTo>
                    <a:pt x="2665139" y="433275"/>
                  </a:lnTo>
                  <a:lnTo>
                    <a:pt x="2643417" y="387504"/>
                  </a:lnTo>
                  <a:lnTo>
                    <a:pt x="2618624" y="343873"/>
                  </a:lnTo>
                  <a:lnTo>
                    <a:pt x="2591221" y="302795"/>
                  </a:lnTo>
                  <a:lnTo>
                    <a:pt x="2561670" y="264681"/>
                  </a:lnTo>
                  <a:lnTo>
                    <a:pt x="2530432" y="229944"/>
                  </a:lnTo>
                  <a:lnTo>
                    <a:pt x="2497969" y="198996"/>
                  </a:lnTo>
                  <a:lnTo>
                    <a:pt x="2464741" y="172250"/>
                  </a:lnTo>
                  <a:lnTo>
                    <a:pt x="2431211" y="150117"/>
                  </a:lnTo>
                  <a:lnTo>
                    <a:pt x="2397839" y="133009"/>
                  </a:lnTo>
                  <a:lnTo>
                    <a:pt x="2611632" y="226280"/>
                  </a:lnTo>
                  <a:lnTo>
                    <a:pt x="2643381" y="265525"/>
                  </a:lnTo>
                  <a:lnTo>
                    <a:pt x="2669371" y="303330"/>
                  </a:lnTo>
                  <a:lnTo>
                    <a:pt x="2692580" y="342872"/>
                  </a:lnTo>
                  <a:lnTo>
                    <a:pt x="2712916" y="383999"/>
                  </a:lnTo>
                  <a:lnTo>
                    <a:pt x="2730284" y="426558"/>
                  </a:lnTo>
                  <a:lnTo>
                    <a:pt x="2744592" y="470398"/>
                  </a:lnTo>
                  <a:lnTo>
                    <a:pt x="2755745" y="515366"/>
                  </a:lnTo>
                  <a:lnTo>
                    <a:pt x="2763650" y="561310"/>
                  </a:lnTo>
                  <a:lnTo>
                    <a:pt x="2768214" y="608078"/>
                  </a:lnTo>
                  <a:lnTo>
                    <a:pt x="2769306" y="655133"/>
                  </a:lnTo>
                  <a:lnTo>
                    <a:pt x="2766569" y="702097"/>
                  </a:lnTo>
                  <a:lnTo>
                    <a:pt x="2760132" y="748734"/>
                  </a:lnTo>
                  <a:lnTo>
                    <a:pt x="2750127" y="794807"/>
                  </a:lnTo>
                  <a:lnTo>
                    <a:pt x="2736684" y="840080"/>
                  </a:lnTo>
                  <a:lnTo>
                    <a:pt x="2719936" y="884316"/>
                  </a:lnTo>
                  <a:lnTo>
                    <a:pt x="2700014" y="927278"/>
                  </a:lnTo>
                  <a:lnTo>
                    <a:pt x="2677047" y="968730"/>
                  </a:lnTo>
                  <a:lnTo>
                    <a:pt x="2651167" y="1008435"/>
                  </a:lnTo>
                  <a:lnTo>
                    <a:pt x="2622507" y="1046158"/>
                  </a:lnTo>
                  <a:lnTo>
                    <a:pt x="2591195" y="1081660"/>
                  </a:lnTo>
                  <a:lnTo>
                    <a:pt x="2557364" y="1114706"/>
                  </a:lnTo>
                  <a:lnTo>
                    <a:pt x="2521145" y="1145059"/>
                  </a:lnTo>
                  <a:lnTo>
                    <a:pt x="2482669" y="1172483"/>
                  </a:lnTo>
                  <a:lnTo>
                    <a:pt x="2442067" y="1196741"/>
                  </a:lnTo>
                  <a:lnTo>
                    <a:pt x="2399469" y="1217597"/>
                  </a:lnTo>
                  <a:lnTo>
                    <a:pt x="2353770" y="1235156"/>
                  </a:lnTo>
                  <a:lnTo>
                    <a:pt x="2307316" y="1248300"/>
                  </a:lnTo>
                  <a:lnTo>
                    <a:pt x="2260323" y="1257174"/>
                  </a:lnTo>
                  <a:lnTo>
                    <a:pt x="2213010" y="1261925"/>
                  </a:lnTo>
                  <a:lnTo>
                    <a:pt x="2195327" y="1262213"/>
                  </a:lnTo>
                  <a:close/>
                </a:path>
                <a:path w="2769869" h="4453255">
                  <a:moveTo>
                    <a:pt x="2087861" y="1038500"/>
                  </a:moveTo>
                  <a:lnTo>
                    <a:pt x="1871355" y="944046"/>
                  </a:lnTo>
                  <a:lnTo>
                    <a:pt x="1962890" y="702222"/>
                  </a:lnTo>
                  <a:lnTo>
                    <a:pt x="1727766" y="580608"/>
                  </a:lnTo>
                  <a:lnTo>
                    <a:pt x="1822194" y="364161"/>
                  </a:lnTo>
                  <a:lnTo>
                    <a:pt x="2076028" y="474900"/>
                  </a:lnTo>
                  <a:lnTo>
                    <a:pt x="2186738" y="221135"/>
                  </a:lnTo>
                  <a:lnTo>
                    <a:pt x="2403243" y="315590"/>
                  </a:lnTo>
                  <a:lnTo>
                    <a:pt x="2292999" y="568288"/>
                  </a:lnTo>
                  <a:lnTo>
                    <a:pt x="2546833" y="679028"/>
                  </a:lnTo>
                  <a:lnTo>
                    <a:pt x="2452404" y="895474"/>
                  </a:lnTo>
                  <a:lnTo>
                    <a:pt x="2198570" y="784735"/>
                  </a:lnTo>
                  <a:lnTo>
                    <a:pt x="2087861" y="1038500"/>
                  </a:lnTo>
                  <a:close/>
                </a:path>
                <a:path w="2769869" h="4453255">
                  <a:moveTo>
                    <a:pt x="2546833" y="679028"/>
                  </a:moveTo>
                  <a:lnTo>
                    <a:pt x="2292999" y="568288"/>
                  </a:lnTo>
                  <a:lnTo>
                    <a:pt x="2549158" y="673697"/>
                  </a:lnTo>
                  <a:lnTo>
                    <a:pt x="2546833" y="679028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5477153" y="5093452"/>
              <a:ext cx="2811145" cy="5193665"/>
            </a:xfrm>
            <a:custGeom>
              <a:avLst/>
              <a:gdLst/>
              <a:ahLst/>
              <a:cxnLst/>
              <a:rect l="l" t="t" r="r" b="b"/>
              <a:pathLst>
                <a:path w="2811144" h="5193665">
                  <a:moveTo>
                    <a:pt x="733177" y="3764102"/>
                  </a:moveTo>
                  <a:lnTo>
                    <a:pt x="412395" y="3611900"/>
                  </a:lnTo>
                  <a:lnTo>
                    <a:pt x="287527" y="3547786"/>
                  </a:lnTo>
                  <a:lnTo>
                    <a:pt x="370608" y="3289603"/>
                  </a:lnTo>
                  <a:lnTo>
                    <a:pt x="555026" y="2717841"/>
                  </a:lnTo>
                  <a:lnTo>
                    <a:pt x="743543" y="2136682"/>
                  </a:lnTo>
                  <a:lnTo>
                    <a:pt x="838922" y="1850310"/>
                  </a:lnTo>
                  <a:lnTo>
                    <a:pt x="1359294" y="2116418"/>
                  </a:lnTo>
                  <a:lnTo>
                    <a:pt x="2463988" y="2598360"/>
                  </a:lnTo>
                  <a:lnTo>
                    <a:pt x="1639567" y="4091947"/>
                  </a:lnTo>
                  <a:lnTo>
                    <a:pt x="1169145" y="3944187"/>
                  </a:lnTo>
                  <a:lnTo>
                    <a:pt x="733177" y="3764102"/>
                  </a:lnTo>
                  <a:close/>
                </a:path>
                <a:path w="2811144" h="5193665">
                  <a:moveTo>
                    <a:pt x="2463988" y="2598360"/>
                  </a:moveTo>
                  <a:lnTo>
                    <a:pt x="1359294" y="2116418"/>
                  </a:lnTo>
                  <a:lnTo>
                    <a:pt x="1894583" y="2345604"/>
                  </a:lnTo>
                  <a:lnTo>
                    <a:pt x="2312656" y="2506281"/>
                  </a:lnTo>
                  <a:lnTo>
                    <a:pt x="2481376" y="2566859"/>
                  </a:lnTo>
                  <a:lnTo>
                    <a:pt x="2463988" y="2598360"/>
                  </a:lnTo>
                  <a:close/>
                </a:path>
                <a:path w="2811144" h="5193665">
                  <a:moveTo>
                    <a:pt x="0" y="5193547"/>
                  </a:moveTo>
                  <a:lnTo>
                    <a:pt x="18004" y="5131874"/>
                  </a:lnTo>
                  <a:lnTo>
                    <a:pt x="32431" y="5085156"/>
                  </a:lnTo>
                  <a:lnTo>
                    <a:pt x="47431" y="5038583"/>
                  </a:lnTo>
                  <a:lnTo>
                    <a:pt x="62981" y="4992161"/>
                  </a:lnTo>
                  <a:lnTo>
                    <a:pt x="79061" y="4945900"/>
                  </a:lnTo>
                  <a:lnTo>
                    <a:pt x="95649" y="4899808"/>
                  </a:lnTo>
                  <a:lnTo>
                    <a:pt x="112724" y="4853893"/>
                  </a:lnTo>
                  <a:lnTo>
                    <a:pt x="130264" y="4808164"/>
                  </a:lnTo>
                  <a:lnTo>
                    <a:pt x="148249" y="4762628"/>
                  </a:lnTo>
                  <a:lnTo>
                    <a:pt x="166657" y="4717295"/>
                  </a:lnTo>
                  <a:lnTo>
                    <a:pt x="185467" y="4672172"/>
                  </a:lnTo>
                  <a:lnTo>
                    <a:pt x="196889" y="4661449"/>
                  </a:lnTo>
                  <a:lnTo>
                    <a:pt x="211273" y="4662489"/>
                  </a:lnTo>
                  <a:lnTo>
                    <a:pt x="221820" y="4672325"/>
                  </a:lnTo>
                  <a:lnTo>
                    <a:pt x="221729" y="4687992"/>
                  </a:lnTo>
                  <a:lnTo>
                    <a:pt x="201343" y="4737159"/>
                  </a:lnTo>
                  <a:lnTo>
                    <a:pt x="181618" y="4786449"/>
                  </a:lnTo>
                  <a:lnTo>
                    <a:pt x="162513" y="4835866"/>
                  </a:lnTo>
                  <a:lnTo>
                    <a:pt x="143986" y="4885414"/>
                  </a:lnTo>
                  <a:lnTo>
                    <a:pt x="125994" y="4935100"/>
                  </a:lnTo>
                  <a:lnTo>
                    <a:pt x="108497" y="4984926"/>
                  </a:lnTo>
                  <a:lnTo>
                    <a:pt x="91450" y="5034898"/>
                  </a:lnTo>
                  <a:lnTo>
                    <a:pt x="74813" y="5085020"/>
                  </a:lnTo>
                  <a:lnTo>
                    <a:pt x="58544" y="5135296"/>
                  </a:lnTo>
                  <a:lnTo>
                    <a:pt x="42600" y="5185731"/>
                  </a:lnTo>
                  <a:lnTo>
                    <a:pt x="40181" y="5193547"/>
                  </a:lnTo>
                  <a:lnTo>
                    <a:pt x="0" y="5193547"/>
                  </a:lnTo>
                  <a:close/>
                </a:path>
                <a:path w="2811144" h="5193665">
                  <a:moveTo>
                    <a:pt x="200613" y="5193547"/>
                  </a:moveTo>
                  <a:lnTo>
                    <a:pt x="221987" y="5146917"/>
                  </a:lnTo>
                  <a:lnTo>
                    <a:pt x="243627" y="5099006"/>
                  </a:lnTo>
                  <a:lnTo>
                    <a:pt x="264980" y="5051001"/>
                  </a:lnTo>
                  <a:lnTo>
                    <a:pt x="286046" y="5002885"/>
                  </a:lnTo>
                  <a:lnTo>
                    <a:pt x="306824" y="4954644"/>
                  </a:lnTo>
                  <a:lnTo>
                    <a:pt x="327314" y="4906262"/>
                  </a:lnTo>
                  <a:lnTo>
                    <a:pt x="347514" y="4857723"/>
                  </a:lnTo>
                  <a:lnTo>
                    <a:pt x="367423" y="4809012"/>
                  </a:lnTo>
                  <a:lnTo>
                    <a:pt x="387041" y="4760112"/>
                  </a:lnTo>
                  <a:lnTo>
                    <a:pt x="394815" y="4752795"/>
                  </a:lnTo>
                  <a:lnTo>
                    <a:pt x="404673" y="4753526"/>
                  </a:lnTo>
                  <a:lnTo>
                    <a:pt x="412113" y="4760342"/>
                  </a:lnTo>
                  <a:lnTo>
                    <a:pt x="412638" y="4771279"/>
                  </a:lnTo>
                  <a:lnTo>
                    <a:pt x="393657" y="4820457"/>
                  </a:lnTo>
                  <a:lnTo>
                    <a:pt x="374373" y="4869441"/>
                  </a:lnTo>
                  <a:lnTo>
                    <a:pt x="354773" y="4918242"/>
                  </a:lnTo>
                  <a:lnTo>
                    <a:pt x="334844" y="4966869"/>
                  </a:lnTo>
                  <a:lnTo>
                    <a:pt x="314576" y="5015332"/>
                  </a:lnTo>
                  <a:lnTo>
                    <a:pt x="293956" y="5063642"/>
                  </a:lnTo>
                  <a:lnTo>
                    <a:pt x="272971" y="5111808"/>
                  </a:lnTo>
                  <a:lnTo>
                    <a:pt x="251611" y="5159841"/>
                  </a:lnTo>
                  <a:lnTo>
                    <a:pt x="236311" y="5193547"/>
                  </a:lnTo>
                  <a:lnTo>
                    <a:pt x="200613" y="5193547"/>
                  </a:lnTo>
                  <a:close/>
                </a:path>
                <a:path w="2811144" h="5193665">
                  <a:moveTo>
                    <a:pt x="372775" y="5193547"/>
                  </a:moveTo>
                  <a:lnTo>
                    <a:pt x="399171" y="5133136"/>
                  </a:lnTo>
                  <a:lnTo>
                    <a:pt x="420568" y="5086322"/>
                  </a:lnTo>
                  <a:lnTo>
                    <a:pt x="442406" y="5039700"/>
                  </a:lnTo>
                  <a:lnTo>
                    <a:pt x="464483" y="4993252"/>
                  </a:lnTo>
                  <a:lnTo>
                    <a:pt x="486596" y="4946962"/>
                  </a:lnTo>
                  <a:lnTo>
                    <a:pt x="508543" y="4900810"/>
                  </a:lnTo>
                  <a:lnTo>
                    <a:pt x="530121" y="4854780"/>
                  </a:lnTo>
                  <a:lnTo>
                    <a:pt x="551127" y="4808853"/>
                  </a:lnTo>
                  <a:lnTo>
                    <a:pt x="558885" y="4801528"/>
                  </a:lnTo>
                  <a:lnTo>
                    <a:pt x="568625" y="4802208"/>
                  </a:lnTo>
                  <a:lnTo>
                    <a:pt x="575749" y="4808886"/>
                  </a:lnTo>
                  <a:lnTo>
                    <a:pt x="575657" y="4819554"/>
                  </a:lnTo>
                  <a:lnTo>
                    <a:pt x="556271" y="4866213"/>
                  </a:lnTo>
                  <a:lnTo>
                    <a:pt x="537184" y="4913394"/>
                  </a:lnTo>
                  <a:lnTo>
                    <a:pt x="518243" y="4960947"/>
                  </a:lnTo>
                  <a:lnTo>
                    <a:pt x="499298" y="5008723"/>
                  </a:lnTo>
                  <a:lnTo>
                    <a:pt x="480195" y="5056571"/>
                  </a:lnTo>
                  <a:lnTo>
                    <a:pt x="460784" y="5104343"/>
                  </a:lnTo>
                  <a:lnTo>
                    <a:pt x="441109" y="5151432"/>
                  </a:lnTo>
                  <a:lnTo>
                    <a:pt x="422829" y="5193547"/>
                  </a:lnTo>
                  <a:lnTo>
                    <a:pt x="372775" y="5193547"/>
                  </a:lnTo>
                  <a:close/>
                </a:path>
                <a:path w="2811144" h="5193665">
                  <a:moveTo>
                    <a:pt x="539190" y="5193547"/>
                  </a:moveTo>
                  <a:lnTo>
                    <a:pt x="551933" y="5167112"/>
                  </a:lnTo>
                  <a:lnTo>
                    <a:pt x="574027" y="5122508"/>
                  </a:lnTo>
                  <a:lnTo>
                    <a:pt x="596392" y="5078111"/>
                  </a:lnTo>
                  <a:lnTo>
                    <a:pt x="618811" y="5033913"/>
                  </a:lnTo>
                  <a:lnTo>
                    <a:pt x="641067" y="4989909"/>
                  </a:lnTo>
                  <a:lnTo>
                    <a:pt x="662941" y="4946091"/>
                  </a:lnTo>
                  <a:lnTo>
                    <a:pt x="684217" y="4902452"/>
                  </a:lnTo>
                  <a:lnTo>
                    <a:pt x="692570" y="4894674"/>
                  </a:lnTo>
                  <a:lnTo>
                    <a:pt x="703130" y="4895473"/>
                  </a:lnTo>
                  <a:lnTo>
                    <a:pt x="710900" y="4902671"/>
                  </a:lnTo>
                  <a:lnTo>
                    <a:pt x="710880" y="4914084"/>
                  </a:lnTo>
                  <a:lnTo>
                    <a:pt x="690971" y="4958320"/>
                  </a:lnTo>
                  <a:lnTo>
                    <a:pt x="670940" y="5004017"/>
                  </a:lnTo>
                  <a:lnTo>
                    <a:pt x="651295" y="5049572"/>
                  </a:lnTo>
                  <a:lnTo>
                    <a:pt x="631666" y="5095333"/>
                  </a:lnTo>
                  <a:lnTo>
                    <a:pt x="612675" y="5139369"/>
                  </a:lnTo>
                  <a:lnTo>
                    <a:pt x="591856" y="5186909"/>
                  </a:lnTo>
                  <a:lnTo>
                    <a:pt x="588870" y="5193547"/>
                  </a:lnTo>
                  <a:lnTo>
                    <a:pt x="539190" y="5193547"/>
                  </a:lnTo>
                  <a:close/>
                </a:path>
                <a:path w="2811144" h="5193665">
                  <a:moveTo>
                    <a:pt x="688652" y="5193547"/>
                  </a:moveTo>
                  <a:lnTo>
                    <a:pt x="708862" y="5152390"/>
                  </a:lnTo>
                  <a:lnTo>
                    <a:pt x="732384" y="5105135"/>
                  </a:lnTo>
                  <a:lnTo>
                    <a:pt x="756147" y="5058007"/>
                  </a:lnTo>
                  <a:lnTo>
                    <a:pt x="780144" y="5010999"/>
                  </a:lnTo>
                  <a:lnTo>
                    <a:pt x="804367" y="4964101"/>
                  </a:lnTo>
                  <a:lnTo>
                    <a:pt x="828810" y="4917305"/>
                  </a:lnTo>
                  <a:lnTo>
                    <a:pt x="835932" y="4911666"/>
                  </a:lnTo>
                  <a:lnTo>
                    <a:pt x="844503" y="4912253"/>
                  </a:lnTo>
                  <a:lnTo>
                    <a:pt x="850294" y="4917575"/>
                  </a:lnTo>
                  <a:lnTo>
                    <a:pt x="849074" y="4926145"/>
                  </a:lnTo>
                  <a:lnTo>
                    <a:pt x="825224" y="4973229"/>
                  </a:lnTo>
                  <a:lnTo>
                    <a:pt x="801601" y="5020463"/>
                  </a:lnTo>
                  <a:lnTo>
                    <a:pt x="778188" y="5067829"/>
                  </a:lnTo>
                  <a:lnTo>
                    <a:pt x="754972" y="5115310"/>
                  </a:lnTo>
                  <a:lnTo>
                    <a:pt x="731938" y="5162886"/>
                  </a:lnTo>
                  <a:lnTo>
                    <a:pt x="717224" y="5193547"/>
                  </a:lnTo>
                  <a:lnTo>
                    <a:pt x="688652" y="5193547"/>
                  </a:lnTo>
                  <a:close/>
                </a:path>
                <a:path w="2811144" h="5193665">
                  <a:moveTo>
                    <a:pt x="1061159" y="769370"/>
                  </a:moveTo>
                  <a:lnTo>
                    <a:pt x="1032272" y="737829"/>
                  </a:lnTo>
                  <a:lnTo>
                    <a:pt x="1015303" y="694686"/>
                  </a:lnTo>
                  <a:lnTo>
                    <a:pt x="1008219" y="650677"/>
                  </a:lnTo>
                  <a:lnTo>
                    <a:pt x="1009087" y="606178"/>
                  </a:lnTo>
                  <a:lnTo>
                    <a:pt x="1015977" y="561564"/>
                  </a:lnTo>
                  <a:lnTo>
                    <a:pt x="1026958" y="517212"/>
                  </a:lnTo>
                  <a:lnTo>
                    <a:pt x="1035700" y="469935"/>
                  </a:lnTo>
                  <a:lnTo>
                    <a:pt x="1046184" y="423046"/>
                  </a:lnTo>
                  <a:lnTo>
                    <a:pt x="1058458" y="376634"/>
                  </a:lnTo>
                  <a:lnTo>
                    <a:pt x="1072567" y="330788"/>
                  </a:lnTo>
                  <a:lnTo>
                    <a:pt x="1088559" y="285598"/>
                  </a:lnTo>
                  <a:lnTo>
                    <a:pt x="1106481" y="241153"/>
                  </a:lnTo>
                  <a:lnTo>
                    <a:pt x="1126380" y="197542"/>
                  </a:lnTo>
                  <a:lnTo>
                    <a:pt x="1148303" y="154853"/>
                  </a:lnTo>
                  <a:lnTo>
                    <a:pt x="1172297" y="113177"/>
                  </a:lnTo>
                  <a:lnTo>
                    <a:pt x="1198408" y="72602"/>
                  </a:lnTo>
                  <a:lnTo>
                    <a:pt x="1226684" y="33217"/>
                  </a:lnTo>
                  <a:lnTo>
                    <a:pt x="1261018" y="4944"/>
                  </a:lnTo>
                  <a:lnTo>
                    <a:pt x="1297834" y="0"/>
                  </a:lnTo>
                  <a:lnTo>
                    <a:pt x="1332154" y="13709"/>
                  </a:lnTo>
                  <a:lnTo>
                    <a:pt x="1359001" y="41398"/>
                  </a:lnTo>
                  <a:lnTo>
                    <a:pt x="1373395" y="78390"/>
                  </a:lnTo>
                  <a:lnTo>
                    <a:pt x="1370359" y="120012"/>
                  </a:lnTo>
                  <a:lnTo>
                    <a:pt x="1356020" y="171957"/>
                  </a:lnTo>
                  <a:lnTo>
                    <a:pt x="1344260" y="224779"/>
                  </a:lnTo>
                  <a:lnTo>
                    <a:pt x="1323241" y="331480"/>
                  </a:lnTo>
                  <a:lnTo>
                    <a:pt x="1311365" y="384570"/>
                  </a:lnTo>
                  <a:lnTo>
                    <a:pt x="1296832" y="436958"/>
                  </a:lnTo>
                  <a:lnTo>
                    <a:pt x="1281363" y="481746"/>
                  </a:lnTo>
                  <a:lnTo>
                    <a:pt x="1264028" y="525520"/>
                  </a:lnTo>
                  <a:lnTo>
                    <a:pt x="1245326" y="568609"/>
                  </a:lnTo>
                  <a:lnTo>
                    <a:pt x="1225757" y="611343"/>
                  </a:lnTo>
                  <a:lnTo>
                    <a:pt x="1205823" y="654049"/>
                  </a:lnTo>
                  <a:lnTo>
                    <a:pt x="1186023" y="697059"/>
                  </a:lnTo>
                  <a:lnTo>
                    <a:pt x="1166858" y="740701"/>
                  </a:lnTo>
                  <a:lnTo>
                    <a:pt x="1138156" y="774207"/>
                  </a:lnTo>
                  <a:lnTo>
                    <a:pt x="1099689" y="782630"/>
                  </a:lnTo>
                  <a:lnTo>
                    <a:pt x="1061159" y="769370"/>
                  </a:lnTo>
                  <a:close/>
                </a:path>
                <a:path w="2811144" h="5193665">
                  <a:moveTo>
                    <a:pt x="1009768" y="1103687"/>
                  </a:moveTo>
                  <a:lnTo>
                    <a:pt x="978802" y="1080639"/>
                  </a:lnTo>
                  <a:lnTo>
                    <a:pt x="966455" y="1046557"/>
                  </a:lnTo>
                  <a:lnTo>
                    <a:pt x="968032" y="1007841"/>
                  </a:lnTo>
                  <a:lnTo>
                    <a:pt x="978836" y="970890"/>
                  </a:lnTo>
                  <a:lnTo>
                    <a:pt x="1004922" y="941454"/>
                  </a:lnTo>
                  <a:lnTo>
                    <a:pt x="1039859" y="936287"/>
                  </a:lnTo>
                  <a:lnTo>
                    <a:pt x="1072844" y="950678"/>
                  </a:lnTo>
                  <a:lnTo>
                    <a:pt x="1093077" y="979913"/>
                  </a:lnTo>
                  <a:lnTo>
                    <a:pt x="1089755" y="1019281"/>
                  </a:lnTo>
                  <a:lnTo>
                    <a:pt x="1085752" y="1032368"/>
                  </a:lnTo>
                  <a:lnTo>
                    <a:pt x="1082276" y="1048065"/>
                  </a:lnTo>
                  <a:lnTo>
                    <a:pt x="1058214" y="1094125"/>
                  </a:lnTo>
                  <a:lnTo>
                    <a:pt x="1027823" y="1107043"/>
                  </a:lnTo>
                  <a:lnTo>
                    <a:pt x="1009768" y="1103687"/>
                  </a:lnTo>
                  <a:close/>
                </a:path>
                <a:path w="2811144" h="5193665">
                  <a:moveTo>
                    <a:pt x="2738965" y="701860"/>
                  </a:moveTo>
                  <a:lnTo>
                    <a:pt x="2713487" y="677598"/>
                  </a:lnTo>
                  <a:lnTo>
                    <a:pt x="2715890" y="645627"/>
                  </a:lnTo>
                  <a:lnTo>
                    <a:pt x="2738901" y="620982"/>
                  </a:lnTo>
                  <a:lnTo>
                    <a:pt x="2775248" y="618694"/>
                  </a:lnTo>
                  <a:lnTo>
                    <a:pt x="2810848" y="630463"/>
                  </a:lnTo>
                  <a:lnTo>
                    <a:pt x="2810848" y="731235"/>
                  </a:lnTo>
                  <a:lnTo>
                    <a:pt x="2785916" y="720548"/>
                  </a:lnTo>
                  <a:lnTo>
                    <a:pt x="2738965" y="701860"/>
                  </a:lnTo>
                  <a:close/>
                </a:path>
                <a:path w="2811144" h="5193665">
                  <a:moveTo>
                    <a:pt x="142082" y="3905541"/>
                  </a:moveTo>
                  <a:lnTo>
                    <a:pt x="90737" y="3859185"/>
                  </a:lnTo>
                  <a:lnTo>
                    <a:pt x="74820" y="3811370"/>
                  </a:lnTo>
                  <a:lnTo>
                    <a:pt x="70676" y="3794590"/>
                  </a:lnTo>
                  <a:lnTo>
                    <a:pt x="67223" y="3786182"/>
                  </a:lnTo>
                  <a:lnTo>
                    <a:pt x="64844" y="3777767"/>
                  </a:lnTo>
                  <a:lnTo>
                    <a:pt x="63639" y="3769389"/>
                  </a:lnTo>
                  <a:lnTo>
                    <a:pt x="63709" y="3761090"/>
                  </a:lnTo>
                  <a:lnTo>
                    <a:pt x="82653" y="3707482"/>
                  </a:lnTo>
                  <a:lnTo>
                    <a:pt x="131908" y="3680425"/>
                  </a:lnTo>
                  <a:lnTo>
                    <a:pt x="141739" y="3679716"/>
                  </a:lnTo>
                  <a:lnTo>
                    <a:pt x="151046" y="3680207"/>
                  </a:lnTo>
                  <a:lnTo>
                    <a:pt x="207502" y="3702158"/>
                  </a:lnTo>
                  <a:lnTo>
                    <a:pt x="235837" y="3733521"/>
                  </a:lnTo>
                  <a:lnTo>
                    <a:pt x="251689" y="3773612"/>
                  </a:lnTo>
                  <a:lnTo>
                    <a:pt x="253654" y="3817163"/>
                  </a:lnTo>
                  <a:lnTo>
                    <a:pt x="240326" y="3858907"/>
                  </a:lnTo>
                  <a:lnTo>
                    <a:pt x="210301" y="3893579"/>
                  </a:lnTo>
                  <a:lnTo>
                    <a:pt x="176754" y="3907956"/>
                  </a:lnTo>
                  <a:lnTo>
                    <a:pt x="142082" y="3905541"/>
                  </a:lnTo>
                  <a:close/>
                </a:path>
                <a:path w="2811144" h="5193665">
                  <a:moveTo>
                    <a:pt x="317509" y="4463628"/>
                  </a:moveTo>
                  <a:lnTo>
                    <a:pt x="268717" y="4413665"/>
                  </a:lnTo>
                  <a:lnTo>
                    <a:pt x="244782" y="4371312"/>
                  </a:lnTo>
                  <a:lnTo>
                    <a:pt x="225625" y="4326049"/>
                  </a:lnTo>
                  <a:lnTo>
                    <a:pt x="210731" y="4278804"/>
                  </a:lnTo>
                  <a:lnTo>
                    <a:pt x="199582" y="4230507"/>
                  </a:lnTo>
                  <a:lnTo>
                    <a:pt x="191663" y="4182087"/>
                  </a:lnTo>
                  <a:lnTo>
                    <a:pt x="186456" y="4134473"/>
                  </a:lnTo>
                  <a:lnTo>
                    <a:pt x="196738" y="4103084"/>
                  </a:lnTo>
                  <a:lnTo>
                    <a:pt x="224423" y="4089640"/>
                  </a:lnTo>
                  <a:lnTo>
                    <a:pt x="253842" y="4096228"/>
                  </a:lnTo>
                  <a:lnTo>
                    <a:pt x="269327" y="4124936"/>
                  </a:lnTo>
                  <a:lnTo>
                    <a:pt x="276622" y="4176747"/>
                  </a:lnTo>
                  <a:lnTo>
                    <a:pt x="288023" y="4226824"/>
                  </a:lnTo>
                  <a:lnTo>
                    <a:pt x="302377" y="4275792"/>
                  </a:lnTo>
                  <a:lnTo>
                    <a:pt x="318530" y="4324275"/>
                  </a:lnTo>
                  <a:lnTo>
                    <a:pt x="335326" y="4372898"/>
                  </a:lnTo>
                  <a:lnTo>
                    <a:pt x="351613" y="4422285"/>
                  </a:lnTo>
                  <a:lnTo>
                    <a:pt x="351166" y="4445590"/>
                  </a:lnTo>
                  <a:lnTo>
                    <a:pt x="337523" y="4460401"/>
                  </a:lnTo>
                  <a:lnTo>
                    <a:pt x="317509" y="4463628"/>
                  </a:lnTo>
                  <a:close/>
                </a:path>
                <a:path w="2811144" h="5193665">
                  <a:moveTo>
                    <a:pt x="975290" y="1395370"/>
                  </a:moveTo>
                  <a:lnTo>
                    <a:pt x="949514" y="1375657"/>
                  </a:lnTo>
                  <a:lnTo>
                    <a:pt x="936914" y="1346522"/>
                  </a:lnTo>
                  <a:lnTo>
                    <a:pt x="932058" y="1316005"/>
                  </a:lnTo>
                  <a:lnTo>
                    <a:pt x="935396" y="1285256"/>
                  </a:lnTo>
                  <a:lnTo>
                    <a:pt x="947379" y="1255423"/>
                  </a:lnTo>
                  <a:lnTo>
                    <a:pt x="960595" y="1238680"/>
                  </a:lnTo>
                  <a:lnTo>
                    <a:pt x="977370" y="1227418"/>
                  </a:lnTo>
                  <a:lnTo>
                    <a:pt x="996765" y="1223246"/>
                  </a:lnTo>
                  <a:lnTo>
                    <a:pt x="1017837" y="1227779"/>
                  </a:lnTo>
                  <a:lnTo>
                    <a:pt x="1034593" y="1239750"/>
                  </a:lnTo>
                  <a:lnTo>
                    <a:pt x="1046428" y="1257545"/>
                  </a:lnTo>
                  <a:lnTo>
                    <a:pt x="1050883" y="1278070"/>
                  </a:lnTo>
                  <a:lnTo>
                    <a:pt x="1045500" y="1298230"/>
                  </a:lnTo>
                  <a:lnTo>
                    <a:pt x="1040345" y="1308455"/>
                  </a:lnTo>
                  <a:lnTo>
                    <a:pt x="1038118" y="1317696"/>
                  </a:lnTo>
                  <a:lnTo>
                    <a:pt x="1038178" y="1327697"/>
                  </a:lnTo>
                  <a:lnTo>
                    <a:pt x="1039884" y="1340201"/>
                  </a:lnTo>
                  <a:lnTo>
                    <a:pt x="1032343" y="1371992"/>
                  </a:lnTo>
                  <a:lnTo>
                    <a:pt x="1006856" y="1392265"/>
                  </a:lnTo>
                  <a:lnTo>
                    <a:pt x="975290" y="1395370"/>
                  </a:lnTo>
                  <a:close/>
                </a:path>
              </a:pathLst>
            </a:custGeom>
            <a:solidFill>
              <a:srgbClr val="F1D8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5971301" y="4774474"/>
              <a:ext cx="2317115" cy="5509895"/>
            </a:xfrm>
            <a:custGeom>
              <a:avLst/>
              <a:gdLst/>
              <a:ahLst/>
              <a:cxnLst/>
              <a:rect l="l" t="t" r="r" b="b"/>
              <a:pathLst>
                <a:path w="2317115" h="5509895">
                  <a:moveTo>
                    <a:pt x="521632" y="26655"/>
                  </a:moveTo>
                  <a:lnTo>
                    <a:pt x="513589" y="18903"/>
                  </a:lnTo>
                  <a:lnTo>
                    <a:pt x="514299" y="8544"/>
                  </a:lnTo>
                  <a:lnTo>
                    <a:pt x="521584" y="577"/>
                  </a:lnTo>
                  <a:lnTo>
                    <a:pt x="533261" y="0"/>
                  </a:lnTo>
                  <a:lnTo>
                    <a:pt x="1146060" y="219115"/>
                  </a:lnTo>
                  <a:lnTo>
                    <a:pt x="1712727" y="431817"/>
                  </a:lnTo>
                  <a:lnTo>
                    <a:pt x="2316700" y="671070"/>
                  </a:lnTo>
                  <a:lnTo>
                    <a:pt x="2316700" y="704531"/>
                  </a:lnTo>
                  <a:lnTo>
                    <a:pt x="1772501" y="487679"/>
                  </a:lnTo>
                  <a:lnTo>
                    <a:pt x="1151379" y="252432"/>
                  </a:lnTo>
                  <a:lnTo>
                    <a:pt x="521632" y="26655"/>
                  </a:lnTo>
                  <a:close/>
                </a:path>
                <a:path w="2317115" h="5509895">
                  <a:moveTo>
                    <a:pt x="1150259" y="4815362"/>
                  </a:moveTo>
                  <a:lnTo>
                    <a:pt x="1158139" y="4802076"/>
                  </a:lnTo>
                  <a:lnTo>
                    <a:pt x="1179852" y="4756125"/>
                  </a:lnTo>
                  <a:lnTo>
                    <a:pt x="1199566" y="4709301"/>
                  </a:lnTo>
                  <a:lnTo>
                    <a:pt x="1219679" y="4662652"/>
                  </a:lnTo>
                  <a:lnTo>
                    <a:pt x="1236781" y="4628545"/>
                  </a:lnTo>
                  <a:lnTo>
                    <a:pt x="1255482" y="4595136"/>
                  </a:lnTo>
                  <a:lnTo>
                    <a:pt x="1294484" y="4529015"/>
                  </a:lnTo>
                  <a:lnTo>
                    <a:pt x="1320233" y="4484825"/>
                  </a:lnTo>
                  <a:lnTo>
                    <a:pt x="1345540" y="4440441"/>
                  </a:lnTo>
                  <a:lnTo>
                    <a:pt x="1370453" y="4395886"/>
                  </a:lnTo>
                  <a:lnTo>
                    <a:pt x="1395019" y="4351180"/>
                  </a:lnTo>
                  <a:lnTo>
                    <a:pt x="1419285" y="4306342"/>
                  </a:lnTo>
                  <a:lnTo>
                    <a:pt x="1443300" y="4261395"/>
                  </a:lnTo>
                  <a:lnTo>
                    <a:pt x="1467111" y="4216359"/>
                  </a:lnTo>
                  <a:lnTo>
                    <a:pt x="1490765" y="4171255"/>
                  </a:lnTo>
                  <a:lnTo>
                    <a:pt x="1514309" y="4126102"/>
                  </a:lnTo>
                  <a:lnTo>
                    <a:pt x="1556181" y="4047378"/>
                  </a:lnTo>
                  <a:lnTo>
                    <a:pt x="1579682" y="4002207"/>
                  </a:lnTo>
                  <a:lnTo>
                    <a:pt x="1603264" y="3957071"/>
                  </a:lnTo>
                  <a:lnTo>
                    <a:pt x="1626974" y="3911991"/>
                  </a:lnTo>
                  <a:lnTo>
                    <a:pt x="1650859" y="3866987"/>
                  </a:lnTo>
                  <a:lnTo>
                    <a:pt x="1674967" y="3822081"/>
                  </a:lnTo>
                  <a:lnTo>
                    <a:pt x="1699345" y="3777292"/>
                  </a:lnTo>
                  <a:lnTo>
                    <a:pt x="1724042" y="3732643"/>
                  </a:lnTo>
                  <a:lnTo>
                    <a:pt x="1749103" y="3688152"/>
                  </a:lnTo>
                  <a:lnTo>
                    <a:pt x="1774578" y="3643842"/>
                  </a:lnTo>
                  <a:lnTo>
                    <a:pt x="1800513" y="3599733"/>
                  </a:lnTo>
                  <a:lnTo>
                    <a:pt x="1826956" y="3555845"/>
                  </a:lnTo>
                  <a:lnTo>
                    <a:pt x="1849303" y="3565594"/>
                  </a:lnTo>
                  <a:lnTo>
                    <a:pt x="1847474" y="3578652"/>
                  </a:lnTo>
                  <a:lnTo>
                    <a:pt x="1797731" y="3667799"/>
                  </a:lnTo>
                  <a:lnTo>
                    <a:pt x="1772905" y="3712392"/>
                  </a:lnTo>
                  <a:lnTo>
                    <a:pt x="1743058" y="3768651"/>
                  </a:lnTo>
                  <a:lnTo>
                    <a:pt x="1718363" y="3813301"/>
                  </a:lnTo>
                  <a:lnTo>
                    <a:pt x="1693762" y="3857992"/>
                  </a:lnTo>
                  <a:lnTo>
                    <a:pt x="1669273" y="3902732"/>
                  </a:lnTo>
                  <a:lnTo>
                    <a:pt x="1639841" y="3959172"/>
                  </a:lnTo>
                  <a:lnTo>
                    <a:pt x="1615692" y="4004061"/>
                  </a:lnTo>
                  <a:lnTo>
                    <a:pt x="1591697" y="4049016"/>
                  </a:lnTo>
                  <a:lnTo>
                    <a:pt x="1567805" y="4094017"/>
                  </a:lnTo>
                  <a:lnTo>
                    <a:pt x="1520122" y="4184062"/>
                  </a:lnTo>
                  <a:lnTo>
                    <a:pt x="1491151" y="4240703"/>
                  </a:lnTo>
                  <a:lnTo>
                    <a:pt x="1467155" y="4285659"/>
                  </a:lnTo>
                  <a:lnTo>
                    <a:pt x="1443007" y="4330547"/>
                  </a:lnTo>
                  <a:lnTo>
                    <a:pt x="1394884" y="4420401"/>
                  </a:lnTo>
                  <a:lnTo>
                    <a:pt x="1375682" y="4453591"/>
                  </a:lnTo>
                  <a:lnTo>
                    <a:pt x="1350889" y="4498199"/>
                  </a:lnTo>
                  <a:lnTo>
                    <a:pt x="1325584" y="4542583"/>
                  </a:lnTo>
                  <a:lnTo>
                    <a:pt x="1304846" y="4575104"/>
                  </a:lnTo>
                  <a:lnTo>
                    <a:pt x="1285261" y="4608128"/>
                  </a:lnTo>
                  <a:lnTo>
                    <a:pt x="1266777" y="4641631"/>
                  </a:lnTo>
                  <a:lnTo>
                    <a:pt x="1249692" y="4675746"/>
                  </a:lnTo>
                  <a:lnTo>
                    <a:pt x="1234307" y="4710602"/>
                  </a:lnTo>
                  <a:lnTo>
                    <a:pt x="1214627" y="4757440"/>
                  </a:lnTo>
                  <a:lnTo>
                    <a:pt x="1199025" y="4792201"/>
                  </a:lnTo>
                  <a:lnTo>
                    <a:pt x="1181424" y="4826090"/>
                  </a:lnTo>
                  <a:lnTo>
                    <a:pt x="1155794" y="4814909"/>
                  </a:lnTo>
                  <a:lnTo>
                    <a:pt x="1150259" y="4815362"/>
                  </a:lnTo>
                  <a:close/>
                </a:path>
                <a:path w="2317115" h="5509895">
                  <a:moveTo>
                    <a:pt x="484513" y="3108740"/>
                  </a:moveTo>
                  <a:lnTo>
                    <a:pt x="334493" y="3043292"/>
                  </a:lnTo>
                  <a:lnTo>
                    <a:pt x="342970" y="3033134"/>
                  </a:lnTo>
                  <a:lnTo>
                    <a:pt x="358247" y="3025943"/>
                  </a:lnTo>
                  <a:lnTo>
                    <a:pt x="398653" y="3057427"/>
                  </a:lnTo>
                  <a:lnTo>
                    <a:pt x="444126" y="3077265"/>
                  </a:lnTo>
                  <a:lnTo>
                    <a:pt x="484513" y="3108740"/>
                  </a:lnTo>
                  <a:close/>
                </a:path>
                <a:path w="2317115" h="5509895">
                  <a:moveTo>
                    <a:pt x="661234" y="3199694"/>
                  </a:moveTo>
                  <a:lnTo>
                    <a:pt x="343012" y="3060864"/>
                  </a:lnTo>
                  <a:lnTo>
                    <a:pt x="337892" y="3044775"/>
                  </a:lnTo>
                  <a:lnTo>
                    <a:pt x="620868" y="3168228"/>
                  </a:lnTo>
                  <a:lnTo>
                    <a:pt x="661234" y="3199694"/>
                  </a:lnTo>
                  <a:close/>
                </a:path>
                <a:path w="2317115" h="5509895">
                  <a:moveTo>
                    <a:pt x="1019807" y="3369984"/>
                  </a:moveTo>
                  <a:lnTo>
                    <a:pt x="428450" y="3111994"/>
                  </a:lnTo>
                  <a:lnTo>
                    <a:pt x="388248" y="3080599"/>
                  </a:lnTo>
                  <a:lnTo>
                    <a:pt x="979405" y="3338502"/>
                  </a:lnTo>
                  <a:lnTo>
                    <a:pt x="1019807" y="3369984"/>
                  </a:lnTo>
                  <a:close/>
                </a:path>
                <a:path w="2317115" h="5509895">
                  <a:moveTo>
                    <a:pt x="1391919" y="3546180"/>
                  </a:moveTo>
                  <a:lnTo>
                    <a:pt x="559453" y="3183002"/>
                  </a:lnTo>
                  <a:lnTo>
                    <a:pt x="519134" y="3151556"/>
                  </a:lnTo>
                  <a:lnTo>
                    <a:pt x="1292987" y="3489164"/>
                  </a:lnTo>
                  <a:lnTo>
                    <a:pt x="1343660" y="3497414"/>
                  </a:lnTo>
                  <a:lnTo>
                    <a:pt x="1389277" y="3517316"/>
                  </a:lnTo>
                  <a:lnTo>
                    <a:pt x="1393797" y="3533144"/>
                  </a:lnTo>
                  <a:lnTo>
                    <a:pt x="1391919" y="3546180"/>
                  </a:lnTo>
                  <a:close/>
                </a:path>
                <a:path w="2317115" h="5509895">
                  <a:moveTo>
                    <a:pt x="1374042" y="3552237"/>
                  </a:moveTo>
                  <a:lnTo>
                    <a:pt x="736257" y="3273992"/>
                  </a:lnTo>
                  <a:lnTo>
                    <a:pt x="695827" y="3242498"/>
                  </a:lnTo>
                  <a:lnTo>
                    <a:pt x="1388719" y="3544784"/>
                  </a:lnTo>
                  <a:lnTo>
                    <a:pt x="1374042" y="3552237"/>
                  </a:lnTo>
                  <a:close/>
                </a:path>
                <a:path w="2317115" h="5509895">
                  <a:moveTo>
                    <a:pt x="1082682" y="3840806"/>
                  </a:moveTo>
                  <a:lnTo>
                    <a:pt x="368468" y="3529217"/>
                  </a:lnTo>
                  <a:lnTo>
                    <a:pt x="362148" y="3512604"/>
                  </a:lnTo>
                  <a:lnTo>
                    <a:pt x="363427" y="3499306"/>
                  </a:lnTo>
                  <a:lnTo>
                    <a:pt x="372305" y="3489323"/>
                  </a:lnTo>
                  <a:lnTo>
                    <a:pt x="478891" y="3535823"/>
                  </a:lnTo>
                  <a:lnTo>
                    <a:pt x="521407" y="3568227"/>
                  </a:lnTo>
                  <a:lnTo>
                    <a:pt x="1153325" y="3843913"/>
                  </a:lnTo>
                  <a:lnTo>
                    <a:pt x="1144797" y="3854048"/>
                  </a:lnTo>
                  <a:lnTo>
                    <a:pt x="1135048" y="3849795"/>
                  </a:lnTo>
                  <a:lnTo>
                    <a:pt x="1082682" y="3840806"/>
                  </a:lnTo>
                  <a:close/>
                </a:path>
                <a:path w="2317115" h="5509895">
                  <a:moveTo>
                    <a:pt x="1153325" y="3843913"/>
                  </a:moveTo>
                  <a:lnTo>
                    <a:pt x="902157" y="3734337"/>
                  </a:lnTo>
                  <a:lnTo>
                    <a:pt x="954830" y="3743460"/>
                  </a:lnTo>
                  <a:lnTo>
                    <a:pt x="1155254" y="3830898"/>
                  </a:lnTo>
                  <a:lnTo>
                    <a:pt x="1153325" y="3843913"/>
                  </a:lnTo>
                  <a:close/>
                </a:path>
                <a:path w="2317115" h="5509895">
                  <a:moveTo>
                    <a:pt x="887203" y="3769381"/>
                  </a:moveTo>
                  <a:lnTo>
                    <a:pt x="553765" y="3623913"/>
                  </a:lnTo>
                  <a:lnTo>
                    <a:pt x="511250" y="3591508"/>
                  </a:lnTo>
                  <a:lnTo>
                    <a:pt x="939994" y="3778556"/>
                  </a:lnTo>
                  <a:lnTo>
                    <a:pt x="887203" y="3769381"/>
                  </a:lnTo>
                  <a:close/>
                </a:path>
                <a:path w="2317115" h="5509895">
                  <a:moveTo>
                    <a:pt x="324020" y="3870082"/>
                  </a:moveTo>
                  <a:lnTo>
                    <a:pt x="88817" y="3767470"/>
                  </a:lnTo>
                  <a:lnTo>
                    <a:pt x="92196" y="3755088"/>
                  </a:lnTo>
                  <a:lnTo>
                    <a:pt x="101173" y="3745149"/>
                  </a:lnTo>
                  <a:lnTo>
                    <a:pt x="154868" y="3768574"/>
                  </a:lnTo>
                  <a:lnTo>
                    <a:pt x="194591" y="3799760"/>
                  </a:lnTo>
                  <a:lnTo>
                    <a:pt x="284239" y="3838870"/>
                  </a:lnTo>
                  <a:lnTo>
                    <a:pt x="324020" y="3870082"/>
                  </a:lnTo>
                  <a:close/>
                </a:path>
                <a:path w="2317115" h="5509895">
                  <a:moveTo>
                    <a:pt x="1010710" y="4155806"/>
                  </a:moveTo>
                  <a:lnTo>
                    <a:pt x="958216" y="4132905"/>
                  </a:lnTo>
                  <a:lnTo>
                    <a:pt x="1008089" y="4140807"/>
                  </a:lnTo>
                  <a:lnTo>
                    <a:pt x="1010710" y="4155806"/>
                  </a:lnTo>
                  <a:close/>
                </a:path>
                <a:path w="2317115" h="5509895">
                  <a:moveTo>
                    <a:pt x="1007831" y="4168406"/>
                  </a:moveTo>
                  <a:lnTo>
                    <a:pt x="773828" y="4066318"/>
                  </a:lnTo>
                  <a:lnTo>
                    <a:pt x="823766" y="4074248"/>
                  </a:lnTo>
                  <a:lnTo>
                    <a:pt x="1014209" y="4157333"/>
                  </a:lnTo>
                  <a:lnTo>
                    <a:pt x="1007831" y="4168406"/>
                  </a:lnTo>
                  <a:close/>
                </a:path>
                <a:path w="2317115" h="5509895">
                  <a:moveTo>
                    <a:pt x="951169" y="4157542"/>
                  </a:moveTo>
                  <a:lnTo>
                    <a:pt x="136753" y="3802239"/>
                  </a:lnTo>
                  <a:lnTo>
                    <a:pt x="96716" y="3770916"/>
                  </a:lnTo>
                  <a:lnTo>
                    <a:pt x="1001132" y="4165484"/>
                  </a:lnTo>
                  <a:lnTo>
                    <a:pt x="951169" y="4157542"/>
                  </a:lnTo>
                  <a:close/>
                </a:path>
                <a:path w="2317115" h="5509895">
                  <a:moveTo>
                    <a:pt x="855873" y="4129824"/>
                  </a:moveTo>
                  <a:lnTo>
                    <a:pt x="221930" y="3853255"/>
                  </a:lnTo>
                  <a:lnTo>
                    <a:pt x="181874" y="3821924"/>
                  </a:lnTo>
                  <a:lnTo>
                    <a:pt x="906124" y="4137891"/>
                  </a:lnTo>
                  <a:lnTo>
                    <a:pt x="855873" y="4129824"/>
                  </a:lnTo>
                  <a:close/>
                </a:path>
                <a:path w="2317115" h="5509895">
                  <a:moveTo>
                    <a:pt x="714828" y="4082146"/>
                  </a:moveTo>
                  <a:lnTo>
                    <a:pt x="397646" y="3943770"/>
                  </a:lnTo>
                  <a:lnTo>
                    <a:pt x="357475" y="3912389"/>
                  </a:lnTo>
                  <a:lnTo>
                    <a:pt x="765271" y="4090297"/>
                  </a:lnTo>
                  <a:lnTo>
                    <a:pt x="714828" y="4082146"/>
                  </a:lnTo>
                  <a:close/>
                </a:path>
                <a:path w="2317115" h="5509895">
                  <a:moveTo>
                    <a:pt x="1149595" y="4867628"/>
                  </a:moveTo>
                  <a:lnTo>
                    <a:pt x="1130098" y="4859122"/>
                  </a:lnTo>
                  <a:lnTo>
                    <a:pt x="1130631" y="4855521"/>
                  </a:lnTo>
                  <a:lnTo>
                    <a:pt x="1150157" y="4854018"/>
                  </a:lnTo>
                  <a:lnTo>
                    <a:pt x="1132026" y="4846108"/>
                  </a:lnTo>
                  <a:lnTo>
                    <a:pt x="1150259" y="4815362"/>
                  </a:lnTo>
                  <a:lnTo>
                    <a:pt x="1155794" y="4814909"/>
                  </a:lnTo>
                  <a:lnTo>
                    <a:pt x="1169892" y="4821059"/>
                  </a:lnTo>
                  <a:lnTo>
                    <a:pt x="1172312" y="4835971"/>
                  </a:lnTo>
                  <a:lnTo>
                    <a:pt x="1163045" y="4855155"/>
                  </a:lnTo>
                  <a:lnTo>
                    <a:pt x="1160823" y="4858670"/>
                  </a:lnTo>
                  <a:lnTo>
                    <a:pt x="1150157" y="4854018"/>
                  </a:lnTo>
                  <a:lnTo>
                    <a:pt x="1130631" y="4855521"/>
                  </a:lnTo>
                  <a:lnTo>
                    <a:pt x="1152702" y="4865149"/>
                  </a:lnTo>
                  <a:lnTo>
                    <a:pt x="1149595" y="4867628"/>
                  </a:lnTo>
                  <a:close/>
                </a:path>
                <a:path w="2317115" h="5509895">
                  <a:moveTo>
                    <a:pt x="1163045" y="4855155"/>
                  </a:moveTo>
                  <a:lnTo>
                    <a:pt x="1172312" y="4835971"/>
                  </a:lnTo>
                  <a:lnTo>
                    <a:pt x="1169892" y="4821059"/>
                  </a:lnTo>
                  <a:lnTo>
                    <a:pt x="1181424" y="4826090"/>
                  </a:lnTo>
                  <a:lnTo>
                    <a:pt x="1163045" y="4855155"/>
                  </a:lnTo>
                  <a:close/>
                </a:path>
                <a:path w="2317115" h="5509895">
                  <a:moveTo>
                    <a:pt x="798655" y="4811516"/>
                  </a:moveTo>
                  <a:lnTo>
                    <a:pt x="522667" y="4691112"/>
                  </a:lnTo>
                  <a:lnTo>
                    <a:pt x="572946" y="4699191"/>
                  </a:lnTo>
                  <a:lnTo>
                    <a:pt x="618063" y="4718874"/>
                  </a:lnTo>
                  <a:lnTo>
                    <a:pt x="668161" y="4726874"/>
                  </a:lnTo>
                  <a:lnTo>
                    <a:pt x="713071" y="4746467"/>
                  </a:lnTo>
                  <a:lnTo>
                    <a:pt x="862241" y="4769977"/>
                  </a:lnTo>
                  <a:lnTo>
                    <a:pt x="906576" y="4789319"/>
                  </a:lnTo>
                  <a:lnTo>
                    <a:pt x="1102323" y="4819293"/>
                  </a:lnTo>
                  <a:lnTo>
                    <a:pt x="1150259" y="4815362"/>
                  </a:lnTo>
                  <a:lnTo>
                    <a:pt x="1132026" y="4846108"/>
                  </a:lnTo>
                  <a:lnTo>
                    <a:pt x="1130631" y="4855521"/>
                  </a:lnTo>
                  <a:lnTo>
                    <a:pt x="1096164" y="4858174"/>
                  </a:lnTo>
                  <a:lnTo>
                    <a:pt x="798655" y="4811516"/>
                  </a:lnTo>
                  <a:close/>
                </a:path>
                <a:path w="2317115" h="5509895">
                  <a:moveTo>
                    <a:pt x="1161256" y="4858860"/>
                  </a:moveTo>
                  <a:lnTo>
                    <a:pt x="1160823" y="4858670"/>
                  </a:lnTo>
                  <a:lnTo>
                    <a:pt x="1163045" y="4855155"/>
                  </a:lnTo>
                  <a:lnTo>
                    <a:pt x="1161256" y="4858860"/>
                  </a:lnTo>
                  <a:close/>
                </a:path>
                <a:path w="2317115" h="5509895">
                  <a:moveTo>
                    <a:pt x="491650" y="5035887"/>
                  </a:moveTo>
                  <a:lnTo>
                    <a:pt x="589467" y="4997374"/>
                  </a:lnTo>
                  <a:lnTo>
                    <a:pt x="634935" y="4989498"/>
                  </a:lnTo>
                  <a:lnTo>
                    <a:pt x="685816" y="4970128"/>
                  </a:lnTo>
                  <a:lnTo>
                    <a:pt x="731974" y="4962553"/>
                  </a:lnTo>
                  <a:lnTo>
                    <a:pt x="783582" y="4943501"/>
                  </a:lnTo>
                  <a:lnTo>
                    <a:pt x="834156" y="4923996"/>
                  </a:lnTo>
                  <a:lnTo>
                    <a:pt x="926229" y="4908741"/>
                  </a:lnTo>
                  <a:lnTo>
                    <a:pt x="978033" y="4889773"/>
                  </a:lnTo>
                  <a:lnTo>
                    <a:pt x="1025320" y="4882691"/>
                  </a:lnTo>
                  <a:lnTo>
                    <a:pt x="1073240" y="4875885"/>
                  </a:lnTo>
                  <a:lnTo>
                    <a:pt x="1121870" y="4869389"/>
                  </a:lnTo>
                  <a:lnTo>
                    <a:pt x="1133264" y="4860504"/>
                  </a:lnTo>
                  <a:lnTo>
                    <a:pt x="1133201" y="4874332"/>
                  </a:lnTo>
                  <a:lnTo>
                    <a:pt x="1135218" y="4875212"/>
                  </a:lnTo>
                  <a:lnTo>
                    <a:pt x="1127457" y="4885682"/>
                  </a:lnTo>
                  <a:lnTo>
                    <a:pt x="1080559" y="4892934"/>
                  </a:lnTo>
                  <a:lnTo>
                    <a:pt x="1028322" y="4911713"/>
                  </a:lnTo>
                  <a:lnTo>
                    <a:pt x="933743" y="4925875"/>
                  </a:lnTo>
                  <a:lnTo>
                    <a:pt x="881506" y="4944654"/>
                  </a:lnTo>
                  <a:lnTo>
                    <a:pt x="788103" y="4959329"/>
                  </a:lnTo>
                  <a:lnTo>
                    <a:pt x="736494" y="4978381"/>
                  </a:lnTo>
                  <a:lnTo>
                    <a:pt x="690337" y="4985956"/>
                  </a:lnTo>
                  <a:lnTo>
                    <a:pt x="639455" y="5005326"/>
                  </a:lnTo>
                  <a:lnTo>
                    <a:pt x="593988" y="5013202"/>
                  </a:lnTo>
                  <a:lnTo>
                    <a:pt x="522991" y="5041087"/>
                  </a:lnTo>
                  <a:lnTo>
                    <a:pt x="491650" y="5035887"/>
                  </a:lnTo>
                  <a:close/>
                </a:path>
                <a:path w="2317115" h="5509895">
                  <a:moveTo>
                    <a:pt x="607494" y="4755831"/>
                  </a:moveTo>
                  <a:lnTo>
                    <a:pt x="0" y="4490801"/>
                  </a:lnTo>
                  <a:lnTo>
                    <a:pt x="995" y="4477379"/>
                  </a:lnTo>
                  <a:lnTo>
                    <a:pt x="10589" y="4467709"/>
                  </a:lnTo>
                  <a:lnTo>
                    <a:pt x="28883" y="4461834"/>
                  </a:lnTo>
                  <a:lnTo>
                    <a:pt x="69035" y="4493207"/>
                  </a:lnTo>
                  <a:lnTo>
                    <a:pt x="753587" y="4791854"/>
                  </a:lnTo>
                  <a:lnTo>
                    <a:pt x="703310" y="4783777"/>
                  </a:lnTo>
                  <a:lnTo>
                    <a:pt x="657995" y="4764007"/>
                  </a:lnTo>
                  <a:lnTo>
                    <a:pt x="607494" y="4755831"/>
                  </a:lnTo>
                  <a:close/>
                </a:path>
                <a:path w="2317115" h="5509895">
                  <a:moveTo>
                    <a:pt x="511298" y="4727720"/>
                  </a:moveTo>
                  <a:lnTo>
                    <a:pt x="53256" y="4527891"/>
                  </a:lnTo>
                  <a:lnTo>
                    <a:pt x="12581" y="4496290"/>
                  </a:lnTo>
                  <a:lnTo>
                    <a:pt x="561977" y="4735973"/>
                  </a:lnTo>
                  <a:lnTo>
                    <a:pt x="511298" y="4727720"/>
                  </a:lnTo>
                  <a:close/>
                </a:path>
                <a:path w="2317115" h="5509895">
                  <a:moveTo>
                    <a:pt x="369034" y="4679511"/>
                  </a:moveTo>
                  <a:lnTo>
                    <a:pt x="185655" y="4599508"/>
                  </a:lnTo>
                  <a:lnTo>
                    <a:pt x="144883" y="4567865"/>
                  </a:lnTo>
                  <a:lnTo>
                    <a:pt x="419893" y="4687843"/>
                  </a:lnTo>
                  <a:lnTo>
                    <a:pt x="369034" y="4679511"/>
                  </a:lnTo>
                  <a:close/>
                </a:path>
                <a:path w="2317115" h="5509895">
                  <a:moveTo>
                    <a:pt x="256421" y="5046061"/>
                  </a:moveTo>
                  <a:lnTo>
                    <a:pt x="151768" y="5000404"/>
                  </a:lnTo>
                  <a:lnTo>
                    <a:pt x="107920" y="4967418"/>
                  </a:lnTo>
                  <a:lnTo>
                    <a:pt x="104749" y="4952179"/>
                  </a:lnTo>
                  <a:lnTo>
                    <a:pt x="101399" y="4950718"/>
                  </a:lnTo>
                  <a:lnTo>
                    <a:pt x="108927" y="4940146"/>
                  </a:lnTo>
                  <a:lnTo>
                    <a:pt x="123155" y="4932497"/>
                  </a:lnTo>
                  <a:lnTo>
                    <a:pt x="294432" y="5007220"/>
                  </a:lnTo>
                  <a:lnTo>
                    <a:pt x="324474" y="5006470"/>
                  </a:lnTo>
                  <a:lnTo>
                    <a:pt x="449258" y="5060909"/>
                  </a:lnTo>
                  <a:lnTo>
                    <a:pt x="493830" y="5052642"/>
                  </a:lnTo>
                  <a:lnTo>
                    <a:pt x="522991" y="5041087"/>
                  </a:lnTo>
                  <a:lnTo>
                    <a:pt x="535696" y="5043196"/>
                  </a:lnTo>
                  <a:lnTo>
                    <a:pt x="548678" y="5048859"/>
                  </a:lnTo>
                  <a:lnTo>
                    <a:pt x="552082" y="5064200"/>
                  </a:lnTo>
                  <a:lnTo>
                    <a:pt x="548487" y="5076488"/>
                  </a:lnTo>
                  <a:lnTo>
                    <a:pt x="543787" y="5074437"/>
                  </a:lnTo>
                  <a:lnTo>
                    <a:pt x="533259" y="5083700"/>
                  </a:lnTo>
                  <a:lnTo>
                    <a:pt x="532987" y="5084212"/>
                  </a:lnTo>
                  <a:lnTo>
                    <a:pt x="482521" y="5075421"/>
                  </a:lnTo>
                  <a:lnTo>
                    <a:pt x="423370" y="5077327"/>
                  </a:lnTo>
                  <a:lnTo>
                    <a:pt x="256421" y="5046061"/>
                  </a:lnTo>
                  <a:close/>
                </a:path>
                <a:path w="2317115" h="5509895">
                  <a:moveTo>
                    <a:pt x="449258" y="5060909"/>
                  </a:moveTo>
                  <a:lnTo>
                    <a:pt x="436960" y="5055544"/>
                  </a:lnTo>
                  <a:lnTo>
                    <a:pt x="444737" y="5045081"/>
                  </a:lnTo>
                  <a:lnTo>
                    <a:pt x="489309" y="5036814"/>
                  </a:lnTo>
                  <a:lnTo>
                    <a:pt x="491650" y="5035887"/>
                  </a:lnTo>
                  <a:lnTo>
                    <a:pt x="522991" y="5041087"/>
                  </a:lnTo>
                  <a:lnTo>
                    <a:pt x="493830" y="5052642"/>
                  </a:lnTo>
                  <a:lnTo>
                    <a:pt x="449258" y="5060909"/>
                  </a:lnTo>
                  <a:close/>
                </a:path>
                <a:path w="2317115" h="5509895">
                  <a:moveTo>
                    <a:pt x="436960" y="5055544"/>
                  </a:moveTo>
                  <a:lnTo>
                    <a:pt x="373651" y="5027924"/>
                  </a:lnTo>
                  <a:lnTo>
                    <a:pt x="427007" y="5037346"/>
                  </a:lnTo>
                  <a:lnTo>
                    <a:pt x="484440" y="5034690"/>
                  </a:lnTo>
                  <a:lnTo>
                    <a:pt x="491650" y="5035887"/>
                  </a:lnTo>
                  <a:lnTo>
                    <a:pt x="489309" y="5036814"/>
                  </a:lnTo>
                  <a:lnTo>
                    <a:pt x="444737" y="5045081"/>
                  </a:lnTo>
                  <a:lnTo>
                    <a:pt x="436960" y="5055544"/>
                  </a:lnTo>
                  <a:close/>
                </a:path>
                <a:path w="2317115" h="5509895">
                  <a:moveTo>
                    <a:pt x="532987" y="5084212"/>
                  </a:moveTo>
                  <a:lnTo>
                    <a:pt x="533259" y="5083700"/>
                  </a:lnTo>
                  <a:lnTo>
                    <a:pt x="543787" y="5074437"/>
                  </a:lnTo>
                  <a:lnTo>
                    <a:pt x="548487" y="5076488"/>
                  </a:lnTo>
                  <a:lnTo>
                    <a:pt x="535393" y="5084631"/>
                  </a:lnTo>
                  <a:lnTo>
                    <a:pt x="532987" y="5084212"/>
                  </a:lnTo>
                  <a:close/>
                </a:path>
                <a:path w="2317115" h="5509895">
                  <a:moveTo>
                    <a:pt x="303291" y="5509900"/>
                  </a:moveTo>
                  <a:lnTo>
                    <a:pt x="328600" y="5465517"/>
                  </a:lnTo>
                  <a:lnTo>
                    <a:pt x="358341" y="5409213"/>
                  </a:lnTo>
                  <a:lnTo>
                    <a:pt x="382904" y="5364505"/>
                  </a:lnTo>
                  <a:lnTo>
                    <a:pt x="407367" y="5319753"/>
                  </a:lnTo>
                  <a:lnTo>
                    <a:pt x="431729" y="5274958"/>
                  </a:lnTo>
                  <a:lnTo>
                    <a:pt x="455992" y="5230119"/>
                  </a:lnTo>
                  <a:lnTo>
                    <a:pt x="485234" y="5173596"/>
                  </a:lnTo>
                  <a:lnTo>
                    <a:pt x="509297" y="5128670"/>
                  </a:lnTo>
                  <a:lnTo>
                    <a:pt x="532987" y="5084212"/>
                  </a:lnTo>
                  <a:lnTo>
                    <a:pt x="535393" y="5084631"/>
                  </a:lnTo>
                  <a:lnTo>
                    <a:pt x="548487" y="5076488"/>
                  </a:lnTo>
                  <a:lnTo>
                    <a:pt x="565484" y="5083903"/>
                  </a:lnTo>
                  <a:lnTo>
                    <a:pt x="565255" y="5097659"/>
                  </a:lnTo>
                  <a:lnTo>
                    <a:pt x="543044" y="5143393"/>
                  </a:lnTo>
                  <a:lnTo>
                    <a:pt x="520588" y="5189020"/>
                  </a:lnTo>
                  <a:lnTo>
                    <a:pt x="502955" y="5222895"/>
                  </a:lnTo>
                  <a:lnTo>
                    <a:pt x="479980" y="5268296"/>
                  </a:lnTo>
                  <a:lnTo>
                    <a:pt x="456733" y="5313578"/>
                  </a:lnTo>
                  <a:lnTo>
                    <a:pt x="433206" y="5358738"/>
                  </a:lnTo>
                  <a:lnTo>
                    <a:pt x="414467" y="5392131"/>
                  </a:lnTo>
                  <a:lnTo>
                    <a:pt x="390351" y="5437034"/>
                  </a:lnTo>
                  <a:lnTo>
                    <a:pt x="365928" y="5481803"/>
                  </a:lnTo>
                  <a:lnTo>
                    <a:pt x="353177" y="5503952"/>
                  </a:lnTo>
                  <a:lnTo>
                    <a:pt x="303291" y="5509900"/>
                  </a:lnTo>
                  <a:close/>
                </a:path>
                <a:path w="2317115" h="5509895">
                  <a:moveTo>
                    <a:pt x="1224944" y="3006999"/>
                  </a:moveTo>
                  <a:lnTo>
                    <a:pt x="804557" y="2823598"/>
                  </a:lnTo>
                  <a:lnTo>
                    <a:pt x="851744" y="2843596"/>
                  </a:lnTo>
                  <a:lnTo>
                    <a:pt x="899198" y="2862938"/>
                  </a:lnTo>
                  <a:lnTo>
                    <a:pt x="946917" y="2881611"/>
                  </a:lnTo>
                  <a:lnTo>
                    <a:pt x="994892" y="2899602"/>
                  </a:lnTo>
                  <a:lnTo>
                    <a:pt x="1043121" y="2916896"/>
                  </a:lnTo>
                  <a:lnTo>
                    <a:pt x="1088930" y="2932656"/>
                  </a:lnTo>
                  <a:lnTo>
                    <a:pt x="1135036" y="2947735"/>
                  </a:lnTo>
                  <a:lnTo>
                    <a:pt x="1181427" y="2962163"/>
                  </a:lnTo>
                  <a:lnTo>
                    <a:pt x="1228089" y="2975969"/>
                  </a:lnTo>
                  <a:lnTo>
                    <a:pt x="1275010" y="2989182"/>
                  </a:lnTo>
                  <a:lnTo>
                    <a:pt x="1322176" y="3001833"/>
                  </a:lnTo>
                  <a:lnTo>
                    <a:pt x="1375116" y="3014623"/>
                  </a:lnTo>
                  <a:lnTo>
                    <a:pt x="1481865" y="3037232"/>
                  </a:lnTo>
                  <a:lnTo>
                    <a:pt x="1534986" y="3049188"/>
                  </a:lnTo>
                  <a:lnTo>
                    <a:pt x="1587480" y="3063001"/>
                  </a:lnTo>
                  <a:lnTo>
                    <a:pt x="1594534" y="3068657"/>
                  </a:lnTo>
                  <a:lnTo>
                    <a:pt x="1594608" y="3077217"/>
                  </a:lnTo>
                  <a:lnTo>
                    <a:pt x="1589360" y="3084882"/>
                  </a:lnTo>
                  <a:lnTo>
                    <a:pt x="1580446" y="3087854"/>
                  </a:lnTo>
                  <a:lnTo>
                    <a:pt x="1544851" y="3084145"/>
                  </a:lnTo>
                  <a:lnTo>
                    <a:pt x="1437906" y="3062475"/>
                  </a:lnTo>
                  <a:lnTo>
                    <a:pt x="1367081" y="3045855"/>
                  </a:lnTo>
                  <a:lnTo>
                    <a:pt x="1296954" y="3027635"/>
                  </a:lnTo>
                  <a:lnTo>
                    <a:pt x="1244197" y="3012681"/>
                  </a:lnTo>
                  <a:lnTo>
                    <a:pt x="1224944" y="3006999"/>
                  </a:lnTo>
                  <a:close/>
                </a:path>
                <a:path w="2317115" h="5509895">
                  <a:moveTo>
                    <a:pt x="795522" y="2852179"/>
                  </a:moveTo>
                  <a:lnTo>
                    <a:pt x="748301" y="2831058"/>
                  </a:lnTo>
                  <a:lnTo>
                    <a:pt x="701404" y="2809192"/>
                  </a:lnTo>
                  <a:lnTo>
                    <a:pt x="654837" y="2786571"/>
                  </a:lnTo>
                  <a:lnTo>
                    <a:pt x="608603" y="2763186"/>
                  </a:lnTo>
                  <a:lnTo>
                    <a:pt x="562707" y="2739028"/>
                  </a:lnTo>
                  <a:lnTo>
                    <a:pt x="517152" y="2714086"/>
                  </a:lnTo>
                  <a:lnTo>
                    <a:pt x="510276" y="2705295"/>
                  </a:lnTo>
                  <a:lnTo>
                    <a:pt x="510968" y="2695523"/>
                  </a:lnTo>
                  <a:lnTo>
                    <a:pt x="517311" y="2689168"/>
                  </a:lnTo>
                  <a:lnTo>
                    <a:pt x="527386" y="2690628"/>
                  </a:lnTo>
                  <a:lnTo>
                    <a:pt x="572846" y="2714267"/>
                  </a:lnTo>
                  <a:lnTo>
                    <a:pt x="618608" y="2737333"/>
                  </a:lnTo>
                  <a:lnTo>
                    <a:pt x="664665" y="2759813"/>
                  </a:lnTo>
                  <a:lnTo>
                    <a:pt x="711013" y="2781693"/>
                  </a:lnTo>
                  <a:lnTo>
                    <a:pt x="757645" y="2802959"/>
                  </a:lnTo>
                  <a:lnTo>
                    <a:pt x="1224944" y="3006999"/>
                  </a:lnTo>
                  <a:lnTo>
                    <a:pt x="1191839" y="2997230"/>
                  </a:lnTo>
                  <a:lnTo>
                    <a:pt x="1139800" y="2981188"/>
                  </a:lnTo>
                  <a:lnTo>
                    <a:pt x="1088000" y="2964458"/>
                  </a:lnTo>
                  <a:lnTo>
                    <a:pt x="1036359" y="2946944"/>
                  </a:lnTo>
                  <a:lnTo>
                    <a:pt x="987575" y="2929404"/>
                  </a:lnTo>
                  <a:lnTo>
                    <a:pt x="939095" y="2911167"/>
                  </a:lnTo>
                  <a:lnTo>
                    <a:pt x="890924" y="2892224"/>
                  </a:lnTo>
                  <a:lnTo>
                    <a:pt x="843065" y="2872564"/>
                  </a:lnTo>
                  <a:lnTo>
                    <a:pt x="795522" y="2852179"/>
                  </a:lnTo>
                  <a:close/>
                </a:path>
              </a:pathLst>
            </a:custGeom>
            <a:solidFill>
              <a:srgbClr val="65382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114216" y="201399"/>
            <a:ext cx="3582670" cy="4789805"/>
            <a:chOff x="114216" y="201399"/>
            <a:chExt cx="3582670" cy="4789805"/>
          </a:xfrm>
        </p:grpSpPr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16" y="201399"/>
              <a:ext cx="3582240" cy="478934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306" y="332724"/>
              <a:ext cx="3414470" cy="4543785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39654" y="1530065"/>
            <a:ext cx="10610849" cy="72294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8C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3197256" y="1029750"/>
            <a:ext cx="11896725" cy="8467725"/>
            <a:chOff x="3197256" y="1029750"/>
            <a:chExt cx="11896725" cy="8467725"/>
          </a:xfrm>
        </p:grpSpPr>
        <p:sp>
          <p:nvSpPr>
            <p:cNvPr id="4" name="object 4" descr=""/>
            <p:cNvSpPr/>
            <p:nvPr/>
          </p:nvSpPr>
          <p:spPr>
            <a:xfrm>
              <a:off x="3209150" y="1046395"/>
              <a:ext cx="11742420" cy="8432165"/>
            </a:xfrm>
            <a:custGeom>
              <a:avLst/>
              <a:gdLst/>
              <a:ahLst/>
              <a:cxnLst/>
              <a:rect l="l" t="t" r="r" b="b"/>
              <a:pathLst>
                <a:path w="11742419" h="8432165">
                  <a:moveTo>
                    <a:pt x="11741870" y="0"/>
                  </a:moveTo>
                  <a:lnTo>
                    <a:pt x="11741870" y="8432056"/>
                  </a:lnTo>
                  <a:lnTo>
                    <a:pt x="0" y="8432056"/>
                  </a:lnTo>
                  <a:lnTo>
                    <a:pt x="0" y="0"/>
                  </a:lnTo>
                  <a:lnTo>
                    <a:pt x="11741870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530291" y="1341255"/>
              <a:ext cx="11099800" cy="7844790"/>
            </a:xfrm>
            <a:custGeom>
              <a:avLst/>
              <a:gdLst/>
              <a:ahLst/>
              <a:cxnLst/>
              <a:rect l="l" t="t" r="r" b="b"/>
              <a:pathLst>
                <a:path w="11099800" h="7844790">
                  <a:moveTo>
                    <a:pt x="11099588" y="0"/>
                  </a:moveTo>
                  <a:lnTo>
                    <a:pt x="11099588" y="7844713"/>
                  </a:lnTo>
                  <a:lnTo>
                    <a:pt x="0" y="7844713"/>
                  </a:lnTo>
                  <a:lnTo>
                    <a:pt x="0" y="0"/>
                  </a:lnTo>
                  <a:lnTo>
                    <a:pt x="11099588" y="0"/>
                  </a:lnTo>
                  <a:close/>
                </a:path>
              </a:pathLst>
            </a:custGeom>
            <a:solidFill>
              <a:srgbClr val="B1AB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530291" y="1046395"/>
              <a:ext cx="11549380" cy="8432165"/>
            </a:xfrm>
            <a:custGeom>
              <a:avLst/>
              <a:gdLst/>
              <a:ahLst/>
              <a:cxnLst/>
              <a:rect l="l" t="t" r="r" b="b"/>
              <a:pathLst>
                <a:path w="11549380" h="8432165">
                  <a:moveTo>
                    <a:pt x="128456" y="294860"/>
                  </a:moveTo>
                  <a:lnTo>
                    <a:pt x="128456" y="8139573"/>
                  </a:lnTo>
                  <a:lnTo>
                    <a:pt x="0" y="8139573"/>
                  </a:lnTo>
                  <a:lnTo>
                    <a:pt x="0" y="294860"/>
                  </a:lnTo>
                  <a:lnTo>
                    <a:pt x="128456" y="294860"/>
                  </a:lnTo>
                  <a:close/>
                </a:path>
                <a:path w="11549380" h="8432165">
                  <a:moveTo>
                    <a:pt x="11549185" y="66580"/>
                  </a:moveTo>
                  <a:lnTo>
                    <a:pt x="11549185" y="8365474"/>
                  </a:lnTo>
                  <a:lnTo>
                    <a:pt x="11420729" y="8432055"/>
                  </a:lnTo>
                  <a:lnTo>
                    <a:pt x="11420729" y="0"/>
                  </a:lnTo>
                  <a:lnTo>
                    <a:pt x="11549185" y="66580"/>
                  </a:lnTo>
                  <a:close/>
                </a:path>
              </a:pathLst>
            </a:custGeom>
            <a:solidFill>
              <a:srgbClr val="F166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197256" y="1029750"/>
              <a:ext cx="11896725" cy="8467725"/>
            </a:xfrm>
            <a:custGeom>
              <a:avLst/>
              <a:gdLst/>
              <a:ahLst/>
              <a:cxnLst/>
              <a:rect l="l" t="t" r="r" b="b"/>
              <a:pathLst>
                <a:path w="11896725" h="8467725">
                  <a:moveTo>
                    <a:pt x="11896494" y="76092"/>
                  </a:moveTo>
                  <a:lnTo>
                    <a:pt x="11896494" y="8389253"/>
                  </a:lnTo>
                  <a:lnTo>
                    <a:pt x="11768037" y="8455834"/>
                  </a:lnTo>
                  <a:lnTo>
                    <a:pt x="11768037" y="8460590"/>
                  </a:lnTo>
                  <a:lnTo>
                    <a:pt x="11758522" y="8460590"/>
                  </a:lnTo>
                  <a:lnTo>
                    <a:pt x="11744249" y="8467724"/>
                  </a:lnTo>
                  <a:lnTo>
                    <a:pt x="11744249" y="8460590"/>
                  </a:lnTo>
                  <a:lnTo>
                    <a:pt x="0" y="8460590"/>
                  </a:lnTo>
                  <a:lnTo>
                    <a:pt x="0" y="7133"/>
                  </a:lnTo>
                  <a:lnTo>
                    <a:pt x="21409" y="7133"/>
                  </a:lnTo>
                  <a:lnTo>
                    <a:pt x="21409" y="8439189"/>
                  </a:lnTo>
                  <a:lnTo>
                    <a:pt x="11741870" y="8439189"/>
                  </a:lnTo>
                  <a:lnTo>
                    <a:pt x="11741870" y="0"/>
                  </a:lnTo>
                  <a:lnTo>
                    <a:pt x="11756143" y="7133"/>
                  </a:lnTo>
                  <a:lnTo>
                    <a:pt x="11756143" y="4755"/>
                  </a:lnTo>
                  <a:lnTo>
                    <a:pt x="11765659" y="4755"/>
                  </a:lnTo>
                  <a:lnTo>
                    <a:pt x="11765659" y="8432055"/>
                  </a:lnTo>
                  <a:lnTo>
                    <a:pt x="11872706" y="8377363"/>
                  </a:lnTo>
                  <a:lnTo>
                    <a:pt x="11872706" y="63762"/>
                  </a:lnTo>
                  <a:lnTo>
                    <a:pt x="11896494" y="76092"/>
                  </a:lnTo>
                  <a:close/>
                </a:path>
                <a:path w="11896725" h="8467725">
                  <a:moveTo>
                    <a:pt x="11741870" y="7133"/>
                  </a:moveTo>
                  <a:lnTo>
                    <a:pt x="11741870" y="28533"/>
                  </a:lnTo>
                  <a:lnTo>
                    <a:pt x="21409" y="28533"/>
                  </a:lnTo>
                  <a:lnTo>
                    <a:pt x="21409" y="7133"/>
                  </a:lnTo>
                  <a:lnTo>
                    <a:pt x="11741870" y="7133"/>
                  </a:lnTo>
                  <a:close/>
                </a:path>
                <a:path w="11896725" h="8467725">
                  <a:moveTo>
                    <a:pt x="11442138" y="299615"/>
                  </a:moveTo>
                  <a:lnTo>
                    <a:pt x="11442138" y="8165730"/>
                  </a:lnTo>
                  <a:lnTo>
                    <a:pt x="323519" y="8165730"/>
                  </a:lnTo>
                  <a:lnTo>
                    <a:pt x="323519" y="299615"/>
                  </a:lnTo>
                  <a:lnTo>
                    <a:pt x="344929" y="299615"/>
                  </a:lnTo>
                  <a:lnTo>
                    <a:pt x="344929" y="8144328"/>
                  </a:lnTo>
                  <a:lnTo>
                    <a:pt x="449597" y="8144328"/>
                  </a:lnTo>
                  <a:lnTo>
                    <a:pt x="449597" y="299615"/>
                  </a:lnTo>
                  <a:lnTo>
                    <a:pt x="473385" y="299615"/>
                  </a:lnTo>
                  <a:lnTo>
                    <a:pt x="473385" y="8144328"/>
                  </a:lnTo>
                  <a:lnTo>
                    <a:pt x="11420729" y="8144328"/>
                  </a:lnTo>
                  <a:lnTo>
                    <a:pt x="11420729" y="299615"/>
                  </a:lnTo>
                  <a:lnTo>
                    <a:pt x="11442138" y="299615"/>
                  </a:lnTo>
                  <a:close/>
                </a:path>
                <a:path w="11896725" h="8467725">
                  <a:moveTo>
                    <a:pt x="449597" y="299615"/>
                  </a:moveTo>
                  <a:lnTo>
                    <a:pt x="449597" y="323394"/>
                  </a:lnTo>
                  <a:lnTo>
                    <a:pt x="344929" y="323394"/>
                  </a:lnTo>
                  <a:lnTo>
                    <a:pt x="344929" y="299615"/>
                  </a:lnTo>
                  <a:lnTo>
                    <a:pt x="449597" y="299615"/>
                  </a:lnTo>
                  <a:close/>
                </a:path>
                <a:path w="11896725" h="8467725">
                  <a:moveTo>
                    <a:pt x="11420729" y="299615"/>
                  </a:moveTo>
                  <a:lnTo>
                    <a:pt x="11420729" y="323394"/>
                  </a:lnTo>
                  <a:lnTo>
                    <a:pt x="473385" y="323394"/>
                  </a:lnTo>
                  <a:lnTo>
                    <a:pt x="473385" y="299615"/>
                  </a:lnTo>
                  <a:lnTo>
                    <a:pt x="11420729" y="299615"/>
                  </a:lnTo>
                  <a:close/>
                </a:path>
                <a:path w="11896725" h="8467725">
                  <a:moveTo>
                    <a:pt x="11872706" y="63762"/>
                  </a:moveTo>
                  <a:lnTo>
                    <a:pt x="11872706" y="90360"/>
                  </a:lnTo>
                  <a:lnTo>
                    <a:pt x="11765659" y="35667"/>
                  </a:lnTo>
                  <a:lnTo>
                    <a:pt x="11765659" y="4755"/>
                  </a:lnTo>
                  <a:lnTo>
                    <a:pt x="11768037" y="4755"/>
                  </a:lnTo>
                  <a:lnTo>
                    <a:pt x="11768037" y="9511"/>
                  </a:lnTo>
                  <a:lnTo>
                    <a:pt x="11872706" y="63762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6077536" y="4755766"/>
            <a:ext cx="2211070" cy="5531485"/>
            <a:chOff x="16077536" y="4755766"/>
            <a:chExt cx="2211070" cy="5531485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0651" y="4755766"/>
              <a:ext cx="2137346" cy="507419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6077536" y="5833883"/>
              <a:ext cx="2211070" cy="4453255"/>
            </a:xfrm>
            <a:custGeom>
              <a:avLst/>
              <a:gdLst/>
              <a:ahLst/>
              <a:cxnLst/>
              <a:rect l="l" t="t" r="r" b="b"/>
              <a:pathLst>
                <a:path w="2211069" h="4453255">
                  <a:moveTo>
                    <a:pt x="1151803" y="4090398"/>
                  </a:moveTo>
                  <a:lnTo>
                    <a:pt x="602799" y="3850886"/>
                  </a:lnTo>
                  <a:lnTo>
                    <a:pt x="825635" y="3940467"/>
                  </a:lnTo>
                  <a:lnTo>
                    <a:pt x="987996" y="3985341"/>
                  </a:lnTo>
                  <a:lnTo>
                    <a:pt x="1050801" y="3997610"/>
                  </a:lnTo>
                  <a:lnTo>
                    <a:pt x="1135124" y="3976015"/>
                  </a:lnTo>
                  <a:lnTo>
                    <a:pt x="1153067" y="3993085"/>
                  </a:lnTo>
                  <a:lnTo>
                    <a:pt x="1166575" y="4009409"/>
                  </a:lnTo>
                  <a:lnTo>
                    <a:pt x="1175335" y="4024614"/>
                  </a:lnTo>
                  <a:lnTo>
                    <a:pt x="1179034" y="4038324"/>
                  </a:lnTo>
                  <a:lnTo>
                    <a:pt x="1151803" y="4090398"/>
                  </a:lnTo>
                  <a:close/>
                </a:path>
                <a:path w="2211069" h="4453255">
                  <a:moveTo>
                    <a:pt x="0" y="4453116"/>
                  </a:moveTo>
                  <a:lnTo>
                    <a:pt x="245821" y="3631194"/>
                  </a:lnTo>
                  <a:lnTo>
                    <a:pt x="258947" y="3626707"/>
                  </a:lnTo>
                  <a:lnTo>
                    <a:pt x="276153" y="3624596"/>
                  </a:lnTo>
                  <a:lnTo>
                    <a:pt x="297298" y="3624916"/>
                  </a:lnTo>
                  <a:lnTo>
                    <a:pt x="322236" y="3627725"/>
                  </a:lnTo>
                  <a:lnTo>
                    <a:pt x="358567" y="3704495"/>
                  </a:lnTo>
                  <a:lnTo>
                    <a:pt x="602799" y="3850886"/>
                  </a:lnTo>
                  <a:lnTo>
                    <a:pt x="1151803" y="4090398"/>
                  </a:lnTo>
                  <a:lnTo>
                    <a:pt x="962127" y="4453116"/>
                  </a:lnTo>
                  <a:lnTo>
                    <a:pt x="0" y="4453116"/>
                  </a:lnTo>
                  <a:close/>
                </a:path>
                <a:path w="2211069" h="4453255">
                  <a:moveTo>
                    <a:pt x="1934561" y="1211991"/>
                  </a:moveTo>
                  <a:lnTo>
                    <a:pt x="1891085" y="1191955"/>
                  </a:lnTo>
                  <a:lnTo>
                    <a:pt x="1849027" y="1168961"/>
                  </a:lnTo>
                  <a:lnTo>
                    <a:pt x="1808603" y="1143155"/>
                  </a:lnTo>
                  <a:lnTo>
                    <a:pt x="1770031" y="1114682"/>
                  </a:lnTo>
                  <a:lnTo>
                    <a:pt x="1733528" y="1083688"/>
                  </a:lnTo>
                  <a:lnTo>
                    <a:pt x="1699311" y="1050319"/>
                  </a:lnTo>
                  <a:lnTo>
                    <a:pt x="1667598" y="1014720"/>
                  </a:lnTo>
                  <a:lnTo>
                    <a:pt x="1638605" y="977037"/>
                  </a:lnTo>
                  <a:lnTo>
                    <a:pt x="1611667" y="936034"/>
                  </a:lnTo>
                  <a:lnTo>
                    <a:pt x="1588051" y="893534"/>
                  </a:lnTo>
                  <a:lnTo>
                    <a:pt x="1567773" y="849748"/>
                  </a:lnTo>
                  <a:lnTo>
                    <a:pt x="1550847" y="804887"/>
                  </a:lnTo>
                  <a:lnTo>
                    <a:pt x="1537291" y="759161"/>
                  </a:lnTo>
                  <a:lnTo>
                    <a:pt x="1527118" y="712780"/>
                  </a:lnTo>
                  <a:lnTo>
                    <a:pt x="1520344" y="665954"/>
                  </a:lnTo>
                  <a:lnTo>
                    <a:pt x="1516984" y="618895"/>
                  </a:lnTo>
                  <a:lnTo>
                    <a:pt x="1517054" y="571812"/>
                  </a:lnTo>
                  <a:lnTo>
                    <a:pt x="1520569" y="524916"/>
                  </a:lnTo>
                  <a:lnTo>
                    <a:pt x="1527544" y="478416"/>
                  </a:lnTo>
                  <a:lnTo>
                    <a:pt x="1537995" y="432525"/>
                  </a:lnTo>
                  <a:lnTo>
                    <a:pt x="1551937" y="387451"/>
                  </a:lnTo>
                  <a:lnTo>
                    <a:pt x="1569385" y="343405"/>
                  </a:lnTo>
                  <a:lnTo>
                    <a:pt x="1590355" y="300599"/>
                  </a:lnTo>
                  <a:lnTo>
                    <a:pt x="1614861" y="259241"/>
                  </a:lnTo>
                  <a:lnTo>
                    <a:pt x="1642920" y="219542"/>
                  </a:lnTo>
                  <a:lnTo>
                    <a:pt x="1674546" y="181713"/>
                  </a:lnTo>
                  <a:lnTo>
                    <a:pt x="1707449" y="146460"/>
                  </a:lnTo>
                  <a:lnTo>
                    <a:pt x="1739151" y="114997"/>
                  </a:lnTo>
                  <a:lnTo>
                    <a:pt x="1770732" y="87326"/>
                  </a:lnTo>
                  <a:lnTo>
                    <a:pt x="1803274" y="63449"/>
                  </a:lnTo>
                  <a:lnTo>
                    <a:pt x="1837855" y="43369"/>
                  </a:lnTo>
                  <a:lnTo>
                    <a:pt x="1875558" y="27088"/>
                  </a:lnTo>
                  <a:lnTo>
                    <a:pt x="1917463" y="14609"/>
                  </a:lnTo>
                  <a:lnTo>
                    <a:pt x="1964651" y="5932"/>
                  </a:lnTo>
                  <a:lnTo>
                    <a:pt x="2018201" y="1062"/>
                  </a:lnTo>
                  <a:lnTo>
                    <a:pt x="2079195" y="0"/>
                  </a:lnTo>
                  <a:lnTo>
                    <a:pt x="2148714" y="2748"/>
                  </a:lnTo>
                  <a:lnTo>
                    <a:pt x="2200767" y="7838"/>
                  </a:lnTo>
                  <a:lnTo>
                    <a:pt x="2210462" y="9503"/>
                  </a:lnTo>
                  <a:lnTo>
                    <a:pt x="2210462" y="76528"/>
                  </a:lnTo>
                  <a:lnTo>
                    <a:pt x="2202941" y="75087"/>
                  </a:lnTo>
                  <a:lnTo>
                    <a:pt x="2156103" y="69373"/>
                  </a:lnTo>
                  <a:lnTo>
                    <a:pt x="2110243" y="67013"/>
                  </a:lnTo>
                  <a:lnTo>
                    <a:pt x="2065473" y="67928"/>
                  </a:lnTo>
                  <a:lnTo>
                    <a:pt x="2021906" y="72040"/>
                  </a:lnTo>
                  <a:lnTo>
                    <a:pt x="1979653" y="79273"/>
                  </a:lnTo>
                  <a:lnTo>
                    <a:pt x="1938826" y="89549"/>
                  </a:lnTo>
                  <a:lnTo>
                    <a:pt x="1899538" y="102791"/>
                  </a:lnTo>
                  <a:lnTo>
                    <a:pt x="1861900" y="118922"/>
                  </a:lnTo>
                  <a:lnTo>
                    <a:pt x="1826024" y="137864"/>
                  </a:lnTo>
                  <a:lnTo>
                    <a:pt x="1792022" y="159541"/>
                  </a:lnTo>
                  <a:lnTo>
                    <a:pt x="1760006" y="183874"/>
                  </a:lnTo>
                  <a:lnTo>
                    <a:pt x="1730088" y="210786"/>
                  </a:lnTo>
                  <a:lnTo>
                    <a:pt x="1702380" y="240201"/>
                  </a:lnTo>
                  <a:lnTo>
                    <a:pt x="1676994" y="272040"/>
                  </a:lnTo>
                  <a:lnTo>
                    <a:pt x="1654042" y="306227"/>
                  </a:lnTo>
                  <a:lnTo>
                    <a:pt x="1633636" y="342684"/>
                  </a:lnTo>
                  <a:lnTo>
                    <a:pt x="1615888" y="381335"/>
                  </a:lnTo>
                  <a:lnTo>
                    <a:pt x="1600910" y="422101"/>
                  </a:lnTo>
                  <a:lnTo>
                    <a:pt x="1588814" y="464905"/>
                  </a:lnTo>
                  <a:lnTo>
                    <a:pt x="1579711" y="509670"/>
                  </a:lnTo>
                  <a:lnTo>
                    <a:pt x="1573897" y="556857"/>
                  </a:lnTo>
                  <a:lnTo>
                    <a:pt x="1572229" y="603696"/>
                  </a:lnTo>
                  <a:lnTo>
                    <a:pt x="1574544" y="650019"/>
                  </a:lnTo>
                  <a:lnTo>
                    <a:pt x="1580681" y="695653"/>
                  </a:lnTo>
                  <a:lnTo>
                    <a:pt x="1590477" y="740427"/>
                  </a:lnTo>
                  <a:lnTo>
                    <a:pt x="1603771" y="784170"/>
                  </a:lnTo>
                  <a:lnTo>
                    <a:pt x="1620399" y="826711"/>
                  </a:lnTo>
                  <a:lnTo>
                    <a:pt x="1640199" y="867880"/>
                  </a:lnTo>
                  <a:lnTo>
                    <a:pt x="1663010" y="907504"/>
                  </a:lnTo>
                  <a:lnTo>
                    <a:pt x="1688670" y="945413"/>
                  </a:lnTo>
                  <a:lnTo>
                    <a:pt x="1717015" y="981436"/>
                  </a:lnTo>
                  <a:lnTo>
                    <a:pt x="1747883" y="1015402"/>
                  </a:lnTo>
                  <a:lnTo>
                    <a:pt x="1781113" y="1047139"/>
                  </a:lnTo>
                  <a:lnTo>
                    <a:pt x="1816542" y="1076476"/>
                  </a:lnTo>
                  <a:lnTo>
                    <a:pt x="1854009" y="1103243"/>
                  </a:lnTo>
                  <a:lnTo>
                    <a:pt x="1893349" y="1127268"/>
                  </a:lnTo>
                  <a:lnTo>
                    <a:pt x="1934403" y="1148381"/>
                  </a:lnTo>
                  <a:lnTo>
                    <a:pt x="2195327" y="1262213"/>
                  </a:lnTo>
                  <a:lnTo>
                    <a:pt x="2165593" y="1262698"/>
                  </a:lnTo>
                  <a:lnTo>
                    <a:pt x="2118290" y="1259638"/>
                  </a:lnTo>
                  <a:lnTo>
                    <a:pt x="2071318" y="1252892"/>
                  </a:lnTo>
                  <a:lnTo>
                    <a:pt x="2024895" y="1242605"/>
                  </a:lnTo>
                  <a:lnTo>
                    <a:pt x="1979236" y="1228923"/>
                  </a:lnTo>
                  <a:lnTo>
                    <a:pt x="1934561" y="1211991"/>
                  </a:lnTo>
                  <a:close/>
                </a:path>
                <a:path w="2211069" h="4453255">
                  <a:moveTo>
                    <a:pt x="2087861" y="1038500"/>
                  </a:moveTo>
                  <a:lnTo>
                    <a:pt x="1871355" y="944046"/>
                  </a:lnTo>
                  <a:lnTo>
                    <a:pt x="1962890" y="702222"/>
                  </a:lnTo>
                  <a:lnTo>
                    <a:pt x="1727766" y="580608"/>
                  </a:lnTo>
                  <a:lnTo>
                    <a:pt x="1822194" y="364161"/>
                  </a:lnTo>
                  <a:lnTo>
                    <a:pt x="2076028" y="474900"/>
                  </a:lnTo>
                  <a:lnTo>
                    <a:pt x="2186738" y="221135"/>
                  </a:lnTo>
                  <a:lnTo>
                    <a:pt x="2210462" y="231485"/>
                  </a:lnTo>
                  <a:lnTo>
                    <a:pt x="2210462" y="789923"/>
                  </a:lnTo>
                  <a:lnTo>
                    <a:pt x="2198570" y="784735"/>
                  </a:lnTo>
                  <a:lnTo>
                    <a:pt x="2087861" y="1038500"/>
                  </a:lnTo>
                  <a:close/>
                </a:path>
                <a:path w="2211069" h="4453255">
                  <a:moveTo>
                    <a:pt x="2195327" y="1262213"/>
                  </a:moveTo>
                  <a:lnTo>
                    <a:pt x="1934403" y="1148381"/>
                  </a:lnTo>
                  <a:lnTo>
                    <a:pt x="1977006" y="1166409"/>
                  </a:lnTo>
                  <a:lnTo>
                    <a:pt x="2020998" y="1181182"/>
                  </a:lnTo>
                  <a:lnTo>
                    <a:pt x="2066215" y="1192529"/>
                  </a:lnTo>
                  <a:lnTo>
                    <a:pt x="2112496" y="1200279"/>
                  </a:lnTo>
                  <a:lnTo>
                    <a:pt x="2161208" y="1203891"/>
                  </a:lnTo>
                  <a:lnTo>
                    <a:pt x="2209021" y="1202881"/>
                  </a:lnTo>
                  <a:lnTo>
                    <a:pt x="2210462" y="1202714"/>
                  </a:lnTo>
                  <a:lnTo>
                    <a:pt x="2210462" y="1261967"/>
                  </a:lnTo>
                  <a:lnTo>
                    <a:pt x="2195327" y="1262213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218781" y="5093452"/>
              <a:ext cx="2069464" cy="5193665"/>
            </a:xfrm>
            <a:custGeom>
              <a:avLst/>
              <a:gdLst/>
              <a:ahLst/>
              <a:cxnLst/>
              <a:rect l="l" t="t" r="r" b="b"/>
              <a:pathLst>
                <a:path w="2069465" h="5193665">
                  <a:moveTo>
                    <a:pt x="733177" y="3764102"/>
                  </a:moveTo>
                  <a:lnTo>
                    <a:pt x="412395" y="3611900"/>
                  </a:lnTo>
                  <a:lnTo>
                    <a:pt x="287527" y="3547786"/>
                  </a:lnTo>
                  <a:lnTo>
                    <a:pt x="370608" y="3289603"/>
                  </a:lnTo>
                  <a:lnTo>
                    <a:pt x="555026" y="2717841"/>
                  </a:lnTo>
                  <a:lnTo>
                    <a:pt x="743543" y="2136682"/>
                  </a:lnTo>
                  <a:lnTo>
                    <a:pt x="838922" y="1850310"/>
                  </a:lnTo>
                  <a:lnTo>
                    <a:pt x="1359294" y="2116418"/>
                  </a:lnTo>
                  <a:lnTo>
                    <a:pt x="2069217" y="2426134"/>
                  </a:lnTo>
                  <a:lnTo>
                    <a:pt x="2069217" y="3313559"/>
                  </a:lnTo>
                  <a:lnTo>
                    <a:pt x="1639567" y="4091947"/>
                  </a:lnTo>
                  <a:lnTo>
                    <a:pt x="1169145" y="3944187"/>
                  </a:lnTo>
                  <a:lnTo>
                    <a:pt x="733177" y="3764102"/>
                  </a:lnTo>
                  <a:close/>
                </a:path>
                <a:path w="2069465" h="5193665">
                  <a:moveTo>
                    <a:pt x="2069217" y="2426134"/>
                  </a:moveTo>
                  <a:lnTo>
                    <a:pt x="1359294" y="2116418"/>
                  </a:lnTo>
                  <a:lnTo>
                    <a:pt x="1894583" y="2345604"/>
                  </a:lnTo>
                  <a:lnTo>
                    <a:pt x="2069217" y="2412721"/>
                  </a:lnTo>
                  <a:lnTo>
                    <a:pt x="2069217" y="2426134"/>
                  </a:lnTo>
                  <a:close/>
                </a:path>
                <a:path w="2069465" h="5193665">
                  <a:moveTo>
                    <a:pt x="0" y="5193547"/>
                  </a:moveTo>
                  <a:lnTo>
                    <a:pt x="18004" y="5131874"/>
                  </a:lnTo>
                  <a:lnTo>
                    <a:pt x="32431" y="5085156"/>
                  </a:lnTo>
                  <a:lnTo>
                    <a:pt x="47431" y="5038583"/>
                  </a:lnTo>
                  <a:lnTo>
                    <a:pt x="62981" y="4992161"/>
                  </a:lnTo>
                  <a:lnTo>
                    <a:pt x="79061" y="4945900"/>
                  </a:lnTo>
                  <a:lnTo>
                    <a:pt x="95649" y="4899808"/>
                  </a:lnTo>
                  <a:lnTo>
                    <a:pt x="112724" y="4853893"/>
                  </a:lnTo>
                  <a:lnTo>
                    <a:pt x="130264" y="4808164"/>
                  </a:lnTo>
                  <a:lnTo>
                    <a:pt x="148249" y="4762628"/>
                  </a:lnTo>
                  <a:lnTo>
                    <a:pt x="166657" y="4717295"/>
                  </a:lnTo>
                  <a:lnTo>
                    <a:pt x="185467" y="4672172"/>
                  </a:lnTo>
                  <a:lnTo>
                    <a:pt x="196889" y="4661449"/>
                  </a:lnTo>
                  <a:lnTo>
                    <a:pt x="211273" y="4662489"/>
                  </a:lnTo>
                  <a:lnTo>
                    <a:pt x="221819" y="4672325"/>
                  </a:lnTo>
                  <a:lnTo>
                    <a:pt x="221729" y="4687992"/>
                  </a:lnTo>
                  <a:lnTo>
                    <a:pt x="201343" y="4737159"/>
                  </a:lnTo>
                  <a:lnTo>
                    <a:pt x="181618" y="4786449"/>
                  </a:lnTo>
                  <a:lnTo>
                    <a:pt x="162513" y="4835866"/>
                  </a:lnTo>
                  <a:lnTo>
                    <a:pt x="143986" y="4885414"/>
                  </a:lnTo>
                  <a:lnTo>
                    <a:pt x="125994" y="4935100"/>
                  </a:lnTo>
                  <a:lnTo>
                    <a:pt x="108496" y="4984926"/>
                  </a:lnTo>
                  <a:lnTo>
                    <a:pt x="91450" y="5034898"/>
                  </a:lnTo>
                  <a:lnTo>
                    <a:pt x="74813" y="5085020"/>
                  </a:lnTo>
                  <a:lnTo>
                    <a:pt x="58544" y="5135296"/>
                  </a:lnTo>
                  <a:lnTo>
                    <a:pt x="42600" y="5185731"/>
                  </a:lnTo>
                  <a:lnTo>
                    <a:pt x="40181" y="5193547"/>
                  </a:lnTo>
                  <a:lnTo>
                    <a:pt x="0" y="5193547"/>
                  </a:lnTo>
                  <a:close/>
                </a:path>
                <a:path w="2069465" h="5193665">
                  <a:moveTo>
                    <a:pt x="200613" y="5193547"/>
                  </a:moveTo>
                  <a:lnTo>
                    <a:pt x="221987" y="5146917"/>
                  </a:lnTo>
                  <a:lnTo>
                    <a:pt x="243627" y="5099006"/>
                  </a:lnTo>
                  <a:lnTo>
                    <a:pt x="264980" y="5051001"/>
                  </a:lnTo>
                  <a:lnTo>
                    <a:pt x="286046" y="5002885"/>
                  </a:lnTo>
                  <a:lnTo>
                    <a:pt x="306824" y="4954644"/>
                  </a:lnTo>
                  <a:lnTo>
                    <a:pt x="327314" y="4906262"/>
                  </a:lnTo>
                  <a:lnTo>
                    <a:pt x="347513" y="4857723"/>
                  </a:lnTo>
                  <a:lnTo>
                    <a:pt x="367423" y="4809012"/>
                  </a:lnTo>
                  <a:lnTo>
                    <a:pt x="387041" y="4760112"/>
                  </a:lnTo>
                  <a:lnTo>
                    <a:pt x="394815" y="4752795"/>
                  </a:lnTo>
                  <a:lnTo>
                    <a:pt x="404672" y="4753526"/>
                  </a:lnTo>
                  <a:lnTo>
                    <a:pt x="412113" y="4760342"/>
                  </a:lnTo>
                  <a:lnTo>
                    <a:pt x="412638" y="4771279"/>
                  </a:lnTo>
                  <a:lnTo>
                    <a:pt x="393657" y="4820457"/>
                  </a:lnTo>
                  <a:lnTo>
                    <a:pt x="374373" y="4869441"/>
                  </a:lnTo>
                  <a:lnTo>
                    <a:pt x="354773" y="4918242"/>
                  </a:lnTo>
                  <a:lnTo>
                    <a:pt x="334844" y="4966869"/>
                  </a:lnTo>
                  <a:lnTo>
                    <a:pt x="314576" y="5015332"/>
                  </a:lnTo>
                  <a:lnTo>
                    <a:pt x="293956" y="5063642"/>
                  </a:lnTo>
                  <a:lnTo>
                    <a:pt x="272971" y="5111808"/>
                  </a:lnTo>
                  <a:lnTo>
                    <a:pt x="251611" y="5159841"/>
                  </a:lnTo>
                  <a:lnTo>
                    <a:pt x="236311" y="5193547"/>
                  </a:lnTo>
                  <a:lnTo>
                    <a:pt x="200613" y="5193547"/>
                  </a:lnTo>
                  <a:close/>
                </a:path>
                <a:path w="2069465" h="5193665">
                  <a:moveTo>
                    <a:pt x="372775" y="5193547"/>
                  </a:moveTo>
                  <a:lnTo>
                    <a:pt x="399171" y="5133136"/>
                  </a:lnTo>
                  <a:lnTo>
                    <a:pt x="420568" y="5086322"/>
                  </a:lnTo>
                  <a:lnTo>
                    <a:pt x="442406" y="5039700"/>
                  </a:lnTo>
                  <a:lnTo>
                    <a:pt x="464483" y="4993252"/>
                  </a:lnTo>
                  <a:lnTo>
                    <a:pt x="486596" y="4946962"/>
                  </a:lnTo>
                  <a:lnTo>
                    <a:pt x="508543" y="4900810"/>
                  </a:lnTo>
                  <a:lnTo>
                    <a:pt x="530121" y="4854780"/>
                  </a:lnTo>
                  <a:lnTo>
                    <a:pt x="551127" y="4808853"/>
                  </a:lnTo>
                  <a:lnTo>
                    <a:pt x="558885" y="4801528"/>
                  </a:lnTo>
                  <a:lnTo>
                    <a:pt x="568625" y="4802208"/>
                  </a:lnTo>
                  <a:lnTo>
                    <a:pt x="575749" y="4808886"/>
                  </a:lnTo>
                  <a:lnTo>
                    <a:pt x="575657" y="4819554"/>
                  </a:lnTo>
                  <a:lnTo>
                    <a:pt x="556271" y="4866213"/>
                  </a:lnTo>
                  <a:lnTo>
                    <a:pt x="537184" y="4913394"/>
                  </a:lnTo>
                  <a:lnTo>
                    <a:pt x="518243" y="4960947"/>
                  </a:lnTo>
                  <a:lnTo>
                    <a:pt x="499297" y="5008723"/>
                  </a:lnTo>
                  <a:lnTo>
                    <a:pt x="480195" y="5056571"/>
                  </a:lnTo>
                  <a:lnTo>
                    <a:pt x="460783" y="5104343"/>
                  </a:lnTo>
                  <a:lnTo>
                    <a:pt x="441109" y="5151432"/>
                  </a:lnTo>
                  <a:lnTo>
                    <a:pt x="422829" y="5193547"/>
                  </a:lnTo>
                  <a:lnTo>
                    <a:pt x="372775" y="5193547"/>
                  </a:lnTo>
                  <a:close/>
                </a:path>
                <a:path w="2069465" h="5193665">
                  <a:moveTo>
                    <a:pt x="539190" y="5193547"/>
                  </a:moveTo>
                  <a:lnTo>
                    <a:pt x="551933" y="5167112"/>
                  </a:lnTo>
                  <a:lnTo>
                    <a:pt x="574027" y="5122508"/>
                  </a:lnTo>
                  <a:lnTo>
                    <a:pt x="596392" y="5078111"/>
                  </a:lnTo>
                  <a:lnTo>
                    <a:pt x="618811" y="5033913"/>
                  </a:lnTo>
                  <a:lnTo>
                    <a:pt x="641066" y="4989909"/>
                  </a:lnTo>
                  <a:lnTo>
                    <a:pt x="662941" y="4946091"/>
                  </a:lnTo>
                  <a:lnTo>
                    <a:pt x="684217" y="4902452"/>
                  </a:lnTo>
                  <a:lnTo>
                    <a:pt x="692569" y="4894674"/>
                  </a:lnTo>
                  <a:lnTo>
                    <a:pt x="703130" y="4895473"/>
                  </a:lnTo>
                  <a:lnTo>
                    <a:pt x="710900" y="4902671"/>
                  </a:lnTo>
                  <a:lnTo>
                    <a:pt x="710880" y="4914084"/>
                  </a:lnTo>
                  <a:lnTo>
                    <a:pt x="690971" y="4958320"/>
                  </a:lnTo>
                  <a:lnTo>
                    <a:pt x="670940" y="5004017"/>
                  </a:lnTo>
                  <a:lnTo>
                    <a:pt x="651295" y="5049572"/>
                  </a:lnTo>
                  <a:lnTo>
                    <a:pt x="631666" y="5095333"/>
                  </a:lnTo>
                  <a:lnTo>
                    <a:pt x="612675" y="5139369"/>
                  </a:lnTo>
                  <a:lnTo>
                    <a:pt x="591856" y="5186909"/>
                  </a:lnTo>
                  <a:lnTo>
                    <a:pt x="588870" y="5193547"/>
                  </a:lnTo>
                  <a:lnTo>
                    <a:pt x="539190" y="5193547"/>
                  </a:lnTo>
                  <a:close/>
                </a:path>
                <a:path w="2069465" h="5193665">
                  <a:moveTo>
                    <a:pt x="688652" y="5193547"/>
                  </a:moveTo>
                  <a:lnTo>
                    <a:pt x="708862" y="5152390"/>
                  </a:lnTo>
                  <a:lnTo>
                    <a:pt x="732383" y="5105135"/>
                  </a:lnTo>
                  <a:lnTo>
                    <a:pt x="756146" y="5058007"/>
                  </a:lnTo>
                  <a:lnTo>
                    <a:pt x="780144" y="5010999"/>
                  </a:lnTo>
                  <a:lnTo>
                    <a:pt x="804367" y="4964101"/>
                  </a:lnTo>
                  <a:lnTo>
                    <a:pt x="828810" y="4917305"/>
                  </a:lnTo>
                  <a:lnTo>
                    <a:pt x="835931" y="4911666"/>
                  </a:lnTo>
                  <a:lnTo>
                    <a:pt x="844503" y="4912253"/>
                  </a:lnTo>
                  <a:lnTo>
                    <a:pt x="850294" y="4917575"/>
                  </a:lnTo>
                  <a:lnTo>
                    <a:pt x="849074" y="4926145"/>
                  </a:lnTo>
                  <a:lnTo>
                    <a:pt x="825224" y="4973229"/>
                  </a:lnTo>
                  <a:lnTo>
                    <a:pt x="801601" y="5020463"/>
                  </a:lnTo>
                  <a:lnTo>
                    <a:pt x="778188" y="5067829"/>
                  </a:lnTo>
                  <a:lnTo>
                    <a:pt x="754972" y="5115310"/>
                  </a:lnTo>
                  <a:lnTo>
                    <a:pt x="731938" y="5162886"/>
                  </a:lnTo>
                  <a:lnTo>
                    <a:pt x="717224" y="5193547"/>
                  </a:lnTo>
                  <a:lnTo>
                    <a:pt x="688652" y="5193547"/>
                  </a:lnTo>
                  <a:close/>
                </a:path>
                <a:path w="2069465" h="5193665">
                  <a:moveTo>
                    <a:pt x="1061159" y="769370"/>
                  </a:moveTo>
                  <a:lnTo>
                    <a:pt x="1032272" y="737829"/>
                  </a:lnTo>
                  <a:lnTo>
                    <a:pt x="1015303" y="694686"/>
                  </a:lnTo>
                  <a:lnTo>
                    <a:pt x="1008219" y="650677"/>
                  </a:lnTo>
                  <a:lnTo>
                    <a:pt x="1009087" y="606178"/>
                  </a:lnTo>
                  <a:lnTo>
                    <a:pt x="1015977" y="561564"/>
                  </a:lnTo>
                  <a:lnTo>
                    <a:pt x="1026958" y="517212"/>
                  </a:lnTo>
                  <a:lnTo>
                    <a:pt x="1035700" y="469935"/>
                  </a:lnTo>
                  <a:lnTo>
                    <a:pt x="1046184" y="423046"/>
                  </a:lnTo>
                  <a:lnTo>
                    <a:pt x="1058458" y="376634"/>
                  </a:lnTo>
                  <a:lnTo>
                    <a:pt x="1072567" y="330788"/>
                  </a:lnTo>
                  <a:lnTo>
                    <a:pt x="1088559" y="285598"/>
                  </a:lnTo>
                  <a:lnTo>
                    <a:pt x="1106481" y="241153"/>
                  </a:lnTo>
                  <a:lnTo>
                    <a:pt x="1126380" y="197542"/>
                  </a:lnTo>
                  <a:lnTo>
                    <a:pt x="1148303" y="154853"/>
                  </a:lnTo>
                  <a:lnTo>
                    <a:pt x="1172296" y="113177"/>
                  </a:lnTo>
                  <a:lnTo>
                    <a:pt x="1198408" y="72602"/>
                  </a:lnTo>
                  <a:lnTo>
                    <a:pt x="1226684" y="33217"/>
                  </a:lnTo>
                  <a:lnTo>
                    <a:pt x="1261018" y="4944"/>
                  </a:lnTo>
                  <a:lnTo>
                    <a:pt x="1297834" y="0"/>
                  </a:lnTo>
                  <a:lnTo>
                    <a:pt x="1332154" y="13709"/>
                  </a:lnTo>
                  <a:lnTo>
                    <a:pt x="1359001" y="41398"/>
                  </a:lnTo>
                  <a:lnTo>
                    <a:pt x="1373395" y="78390"/>
                  </a:lnTo>
                  <a:lnTo>
                    <a:pt x="1370359" y="120012"/>
                  </a:lnTo>
                  <a:lnTo>
                    <a:pt x="1356020" y="171957"/>
                  </a:lnTo>
                  <a:lnTo>
                    <a:pt x="1344260" y="224779"/>
                  </a:lnTo>
                  <a:lnTo>
                    <a:pt x="1323241" y="331480"/>
                  </a:lnTo>
                  <a:lnTo>
                    <a:pt x="1311365" y="384570"/>
                  </a:lnTo>
                  <a:lnTo>
                    <a:pt x="1296832" y="436958"/>
                  </a:lnTo>
                  <a:lnTo>
                    <a:pt x="1281363" y="481746"/>
                  </a:lnTo>
                  <a:lnTo>
                    <a:pt x="1264028" y="525520"/>
                  </a:lnTo>
                  <a:lnTo>
                    <a:pt x="1245326" y="568609"/>
                  </a:lnTo>
                  <a:lnTo>
                    <a:pt x="1225757" y="611343"/>
                  </a:lnTo>
                  <a:lnTo>
                    <a:pt x="1205823" y="654049"/>
                  </a:lnTo>
                  <a:lnTo>
                    <a:pt x="1186023" y="697059"/>
                  </a:lnTo>
                  <a:lnTo>
                    <a:pt x="1166858" y="740701"/>
                  </a:lnTo>
                  <a:lnTo>
                    <a:pt x="1138156" y="774207"/>
                  </a:lnTo>
                  <a:lnTo>
                    <a:pt x="1099689" y="782630"/>
                  </a:lnTo>
                  <a:lnTo>
                    <a:pt x="1061159" y="769370"/>
                  </a:lnTo>
                  <a:close/>
                </a:path>
                <a:path w="2069465" h="5193665">
                  <a:moveTo>
                    <a:pt x="1009768" y="1103687"/>
                  </a:moveTo>
                  <a:lnTo>
                    <a:pt x="978802" y="1080639"/>
                  </a:lnTo>
                  <a:lnTo>
                    <a:pt x="966455" y="1046557"/>
                  </a:lnTo>
                  <a:lnTo>
                    <a:pt x="968032" y="1007841"/>
                  </a:lnTo>
                  <a:lnTo>
                    <a:pt x="978836" y="970890"/>
                  </a:lnTo>
                  <a:lnTo>
                    <a:pt x="1004922" y="941454"/>
                  </a:lnTo>
                  <a:lnTo>
                    <a:pt x="1039859" y="936287"/>
                  </a:lnTo>
                  <a:lnTo>
                    <a:pt x="1072844" y="950678"/>
                  </a:lnTo>
                  <a:lnTo>
                    <a:pt x="1093077" y="979913"/>
                  </a:lnTo>
                  <a:lnTo>
                    <a:pt x="1089755" y="1019281"/>
                  </a:lnTo>
                  <a:lnTo>
                    <a:pt x="1085752" y="1032368"/>
                  </a:lnTo>
                  <a:lnTo>
                    <a:pt x="1082276" y="1048065"/>
                  </a:lnTo>
                  <a:lnTo>
                    <a:pt x="1058214" y="1094125"/>
                  </a:lnTo>
                  <a:lnTo>
                    <a:pt x="1027823" y="1107043"/>
                  </a:lnTo>
                  <a:lnTo>
                    <a:pt x="1009768" y="1103687"/>
                  </a:lnTo>
                  <a:close/>
                </a:path>
                <a:path w="2069465" h="5193665">
                  <a:moveTo>
                    <a:pt x="142082" y="3905541"/>
                  </a:moveTo>
                  <a:lnTo>
                    <a:pt x="90737" y="3859185"/>
                  </a:lnTo>
                  <a:lnTo>
                    <a:pt x="74820" y="3811370"/>
                  </a:lnTo>
                  <a:lnTo>
                    <a:pt x="70676" y="3794590"/>
                  </a:lnTo>
                  <a:lnTo>
                    <a:pt x="67223" y="3786182"/>
                  </a:lnTo>
                  <a:lnTo>
                    <a:pt x="64844" y="3777767"/>
                  </a:lnTo>
                  <a:lnTo>
                    <a:pt x="63639" y="3769389"/>
                  </a:lnTo>
                  <a:lnTo>
                    <a:pt x="63709" y="3761090"/>
                  </a:lnTo>
                  <a:lnTo>
                    <a:pt x="82653" y="3707482"/>
                  </a:lnTo>
                  <a:lnTo>
                    <a:pt x="131908" y="3680425"/>
                  </a:lnTo>
                  <a:lnTo>
                    <a:pt x="141739" y="3679716"/>
                  </a:lnTo>
                  <a:lnTo>
                    <a:pt x="151046" y="3680207"/>
                  </a:lnTo>
                  <a:lnTo>
                    <a:pt x="207502" y="3702158"/>
                  </a:lnTo>
                  <a:lnTo>
                    <a:pt x="235837" y="3733521"/>
                  </a:lnTo>
                  <a:lnTo>
                    <a:pt x="251689" y="3773612"/>
                  </a:lnTo>
                  <a:lnTo>
                    <a:pt x="253654" y="3817163"/>
                  </a:lnTo>
                  <a:lnTo>
                    <a:pt x="240326" y="3858907"/>
                  </a:lnTo>
                  <a:lnTo>
                    <a:pt x="210301" y="3893579"/>
                  </a:lnTo>
                  <a:lnTo>
                    <a:pt x="176754" y="3907956"/>
                  </a:lnTo>
                  <a:lnTo>
                    <a:pt x="142082" y="3905541"/>
                  </a:lnTo>
                  <a:close/>
                </a:path>
                <a:path w="2069465" h="5193665">
                  <a:moveTo>
                    <a:pt x="317509" y="4463628"/>
                  </a:moveTo>
                  <a:lnTo>
                    <a:pt x="268717" y="4413665"/>
                  </a:lnTo>
                  <a:lnTo>
                    <a:pt x="244782" y="4371312"/>
                  </a:lnTo>
                  <a:lnTo>
                    <a:pt x="225625" y="4326049"/>
                  </a:lnTo>
                  <a:lnTo>
                    <a:pt x="210731" y="4278804"/>
                  </a:lnTo>
                  <a:lnTo>
                    <a:pt x="199582" y="4230507"/>
                  </a:lnTo>
                  <a:lnTo>
                    <a:pt x="191663" y="4182087"/>
                  </a:lnTo>
                  <a:lnTo>
                    <a:pt x="186456" y="4134473"/>
                  </a:lnTo>
                  <a:lnTo>
                    <a:pt x="196738" y="4103084"/>
                  </a:lnTo>
                  <a:lnTo>
                    <a:pt x="224423" y="4089640"/>
                  </a:lnTo>
                  <a:lnTo>
                    <a:pt x="253842" y="4096228"/>
                  </a:lnTo>
                  <a:lnTo>
                    <a:pt x="269327" y="4124936"/>
                  </a:lnTo>
                  <a:lnTo>
                    <a:pt x="276622" y="4176747"/>
                  </a:lnTo>
                  <a:lnTo>
                    <a:pt x="288023" y="4226824"/>
                  </a:lnTo>
                  <a:lnTo>
                    <a:pt x="302377" y="4275792"/>
                  </a:lnTo>
                  <a:lnTo>
                    <a:pt x="318530" y="4324275"/>
                  </a:lnTo>
                  <a:lnTo>
                    <a:pt x="335326" y="4372898"/>
                  </a:lnTo>
                  <a:lnTo>
                    <a:pt x="351613" y="4422285"/>
                  </a:lnTo>
                  <a:lnTo>
                    <a:pt x="351166" y="4445590"/>
                  </a:lnTo>
                  <a:lnTo>
                    <a:pt x="337523" y="4460401"/>
                  </a:lnTo>
                  <a:lnTo>
                    <a:pt x="317509" y="4463628"/>
                  </a:lnTo>
                  <a:close/>
                </a:path>
                <a:path w="2069465" h="5193665">
                  <a:moveTo>
                    <a:pt x="975290" y="1395370"/>
                  </a:moveTo>
                  <a:lnTo>
                    <a:pt x="949514" y="1375657"/>
                  </a:lnTo>
                  <a:lnTo>
                    <a:pt x="936914" y="1346522"/>
                  </a:lnTo>
                  <a:lnTo>
                    <a:pt x="932057" y="1316005"/>
                  </a:lnTo>
                  <a:lnTo>
                    <a:pt x="935395" y="1285256"/>
                  </a:lnTo>
                  <a:lnTo>
                    <a:pt x="947379" y="1255423"/>
                  </a:lnTo>
                  <a:lnTo>
                    <a:pt x="960595" y="1238680"/>
                  </a:lnTo>
                  <a:lnTo>
                    <a:pt x="977370" y="1227418"/>
                  </a:lnTo>
                  <a:lnTo>
                    <a:pt x="996765" y="1223246"/>
                  </a:lnTo>
                  <a:lnTo>
                    <a:pt x="1017837" y="1227779"/>
                  </a:lnTo>
                  <a:lnTo>
                    <a:pt x="1034593" y="1239750"/>
                  </a:lnTo>
                  <a:lnTo>
                    <a:pt x="1046428" y="1257545"/>
                  </a:lnTo>
                  <a:lnTo>
                    <a:pt x="1050883" y="1278070"/>
                  </a:lnTo>
                  <a:lnTo>
                    <a:pt x="1045500" y="1298230"/>
                  </a:lnTo>
                  <a:lnTo>
                    <a:pt x="1040345" y="1308455"/>
                  </a:lnTo>
                  <a:lnTo>
                    <a:pt x="1038118" y="1317696"/>
                  </a:lnTo>
                  <a:lnTo>
                    <a:pt x="1038178" y="1327697"/>
                  </a:lnTo>
                  <a:lnTo>
                    <a:pt x="1039884" y="1340201"/>
                  </a:lnTo>
                  <a:lnTo>
                    <a:pt x="1032343" y="1371992"/>
                  </a:lnTo>
                  <a:lnTo>
                    <a:pt x="1006856" y="1392265"/>
                  </a:lnTo>
                  <a:lnTo>
                    <a:pt x="975290" y="1395370"/>
                  </a:lnTo>
                  <a:close/>
                </a:path>
              </a:pathLst>
            </a:custGeom>
            <a:solidFill>
              <a:srgbClr val="F1D8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713914" y="4774474"/>
              <a:ext cx="1574800" cy="5507990"/>
            </a:xfrm>
            <a:custGeom>
              <a:avLst/>
              <a:gdLst/>
              <a:ahLst/>
              <a:cxnLst/>
              <a:rect l="l" t="t" r="r" b="b"/>
              <a:pathLst>
                <a:path w="1574800" h="5507990">
                  <a:moveTo>
                    <a:pt x="520647" y="26655"/>
                  </a:moveTo>
                  <a:lnTo>
                    <a:pt x="512603" y="18903"/>
                  </a:lnTo>
                  <a:lnTo>
                    <a:pt x="513314" y="8544"/>
                  </a:lnTo>
                  <a:lnTo>
                    <a:pt x="520598" y="577"/>
                  </a:lnTo>
                  <a:lnTo>
                    <a:pt x="532276" y="0"/>
                  </a:lnTo>
                  <a:lnTo>
                    <a:pt x="1145075" y="219115"/>
                  </a:lnTo>
                  <a:lnTo>
                    <a:pt x="1574084" y="379196"/>
                  </a:lnTo>
                  <a:lnTo>
                    <a:pt x="1574084" y="411904"/>
                  </a:lnTo>
                  <a:lnTo>
                    <a:pt x="956837" y="181827"/>
                  </a:lnTo>
                  <a:lnTo>
                    <a:pt x="520647" y="26655"/>
                  </a:lnTo>
                  <a:close/>
                </a:path>
                <a:path w="1574800" h="5507990">
                  <a:moveTo>
                    <a:pt x="1144797" y="3851790"/>
                  </a:moveTo>
                  <a:lnTo>
                    <a:pt x="358349" y="3508688"/>
                  </a:lnTo>
                  <a:lnTo>
                    <a:pt x="367227" y="3498705"/>
                  </a:lnTo>
                  <a:lnTo>
                    <a:pt x="383704" y="3492038"/>
                  </a:lnTo>
                  <a:lnTo>
                    <a:pt x="426219" y="3524442"/>
                  </a:lnTo>
                  <a:lnTo>
                    <a:pt x="1153325" y="3841654"/>
                  </a:lnTo>
                  <a:lnTo>
                    <a:pt x="1144797" y="3851790"/>
                  </a:lnTo>
                  <a:close/>
                </a:path>
                <a:path w="1574800" h="5507990">
                  <a:moveTo>
                    <a:pt x="1153325" y="3841654"/>
                  </a:moveTo>
                  <a:lnTo>
                    <a:pt x="949751" y="3752842"/>
                  </a:lnTo>
                  <a:lnTo>
                    <a:pt x="1002423" y="3761965"/>
                  </a:lnTo>
                  <a:lnTo>
                    <a:pt x="1155254" y="3828640"/>
                  </a:lnTo>
                  <a:lnTo>
                    <a:pt x="1153325" y="3841654"/>
                  </a:lnTo>
                  <a:close/>
                </a:path>
                <a:path w="1574800" h="5507990">
                  <a:moveTo>
                    <a:pt x="1144204" y="4823314"/>
                  </a:moveTo>
                  <a:lnTo>
                    <a:pt x="1158139" y="4799817"/>
                  </a:lnTo>
                  <a:lnTo>
                    <a:pt x="1179852" y="4753866"/>
                  </a:lnTo>
                  <a:lnTo>
                    <a:pt x="1199566" y="4707043"/>
                  </a:lnTo>
                  <a:lnTo>
                    <a:pt x="1219679" y="4660394"/>
                  </a:lnTo>
                  <a:lnTo>
                    <a:pt x="1236781" y="4626287"/>
                  </a:lnTo>
                  <a:lnTo>
                    <a:pt x="1255482" y="4592877"/>
                  </a:lnTo>
                  <a:lnTo>
                    <a:pt x="1294484" y="4526757"/>
                  </a:lnTo>
                  <a:lnTo>
                    <a:pt x="1320233" y="4482566"/>
                  </a:lnTo>
                  <a:lnTo>
                    <a:pt x="1345540" y="4438183"/>
                  </a:lnTo>
                  <a:lnTo>
                    <a:pt x="1370453" y="4393628"/>
                  </a:lnTo>
                  <a:lnTo>
                    <a:pt x="1395019" y="4348921"/>
                  </a:lnTo>
                  <a:lnTo>
                    <a:pt x="1419285" y="4304084"/>
                  </a:lnTo>
                  <a:lnTo>
                    <a:pt x="1443300" y="4259137"/>
                  </a:lnTo>
                  <a:lnTo>
                    <a:pt x="1462033" y="4225741"/>
                  </a:lnTo>
                  <a:lnTo>
                    <a:pt x="1485686" y="4180637"/>
                  </a:lnTo>
                  <a:lnTo>
                    <a:pt x="1509231" y="4135484"/>
                  </a:lnTo>
                  <a:lnTo>
                    <a:pt x="1556181" y="4045120"/>
                  </a:lnTo>
                  <a:lnTo>
                    <a:pt x="1574084" y="4011362"/>
                  </a:lnTo>
                  <a:lnTo>
                    <a:pt x="1574354" y="4080760"/>
                  </a:lnTo>
                  <a:lnTo>
                    <a:pt x="1567805" y="4091758"/>
                  </a:lnTo>
                  <a:lnTo>
                    <a:pt x="1515043" y="4193444"/>
                  </a:lnTo>
                  <a:lnTo>
                    <a:pt x="1491151" y="4238445"/>
                  </a:lnTo>
                  <a:lnTo>
                    <a:pt x="1467155" y="4283400"/>
                  </a:lnTo>
                  <a:lnTo>
                    <a:pt x="1443007" y="4328289"/>
                  </a:lnTo>
                  <a:lnTo>
                    <a:pt x="1394884" y="4418142"/>
                  </a:lnTo>
                  <a:lnTo>
                    <a:pt x="1370603" y="4462973"/>
                  </a:lnTo>
                  <a:lnTo>
                    <a:pt x="1350889" y="4495941"/>
                  </a:lnTo>
                  <a:lnTo>
                    <a:pt x="1325584" y="4540325"/>
                  </a:lnTo>
                  <a:lnTo>
                    <a:pt x="1304846" y="4572845"/>
                  </a:lnTo>
                  <a:lnTo>
                    <a:pt x="1285261" y="4605869"/>
                  </a:lnTo>
                  <a:lnTo>
                    <a:pt x="1266777" y="4639373"/>
                  </a:lnTo>
                  <a:lnTo>
                    <a:pt x="1249692" y="4673487"/>
                  </a:lnTo>
                  <a:lnTo>
                    <a:pt x="1234307" y="4708343"/>
                  </a:lnTo>
                  <a:lnTo>
                    <a:pt x="1214627" y="4755181"/>
                  </a:lnTo>
                  <a:lnTo>
                    <a:pt x="1199025" y="4789943"/>
                  </a:lnTo>
                  <a:lnTo>
                    <a:pt x="1181424" y="4823832"/>
                  </a:lnTo>
                  <a:lnTo>
                    <a:pt x="1175004" y="4834887"/>
                  </a:lnTo>
                  <a:lnTo>
                    <a:pt x="1150715" y="4824291"/>
                  </a:lnTo>
                  <a:lnTo>
                    <a:pt x="1144204" y="4823314"/>
                  </a:lnTo>
                  <a:close/>
                </a:path>
                <a:path w="1574800" h="5507990">
                  <a:moveTo>
                    <a:pt x="1082682" y="3838547"/>
                  </a:moveTo>
                  <a:lnTo>
                    <a:pt x="368468" y="3526959"/>
                  </a:lnTo>
                  <a:lnTo>
                    <a:pt x="362148" y="3510346"/>
                  </a:lnTo>
                  <a:lnTo>
                    <a:pt x="1135048" y="3847537"/>
                  </a:lnTo>
                  <a:lnTo>
                    <a:pt x="1082682" y="3838547"/>
                  </a:lnTo>
                  <a:close/>
                </a:path>
                <a:path w="1574800" h="5507990">
                  <a:moveTo>
                    <a:pt x="934916" y="3787938"/>
                  </a:moveTo>
                  <a:lnTo>
                    <a:pt x="506172" y="3600890"/>
                  </a:lnTo>
                  <a:lnTo>
                    <a:pt x="463656" y="3568486"/>
                  </a:lnTo>
                  <a:lnTo>
                    <a:pt x="987657" y="3797091"/>
                  </a:lnTo>
                  <a:lnTo>
                    <a:pt x="934916" y="3787938"/>
                  </a:lnTo>
                  <a:close/>
                </a:path>
                <a:path w="1574800" h="5507990">
                  <a:moveTo>
                    <a:pt x="279161" y="3848253"/>
                  </a:moveTo>
                  <a:lnTo>
                    <a:pt x="88817" y="3765212"/>
                  </a:lnTo>
                  <a:lnTo>
                    <a:pt x="92196" y="3752830"/>
                  </a:lnTo>
                  <a:lnTo>
                    <a:pt x="101173" y="3742890"/>
                  </a:lnTo>
                  <a:lnTo>
                    <a:pt x="110072" y="3746773"/>
                  </a:lnTo>
                  <a:lnTo>
                    <a:pt x="149789" y="3777956"/>
                  </a:lnTo>
                  <a:lnTo>
                    <a:pt x="239405" y="3817053"/>
                  </a:lnTo>
                  <a:lnTo>
                    <a:pt x="279161" y="3848253"/>
                  </a:lnTo>
                  <a:close/>
                </a:path>
                <a:path w="1574800" h="5507990">
                  <a:moveTo>
                    <a:pt x="1007831" y="4166148"/>
                  </a:moveTo>
                  <a:lnTo>
                    <a:pt x="818688" y="4083631"/>
                  </a:lnTo>
                  <a:lnTo>
                    <a:pt x="868600" y="4091550"/>
                  </a:lnTo>
                  <a:lnTo>
                    <a:pt x="1014209" y="4155074"/>
                  </a:lnTo>
                  <a:lnTo>
                    <a:pt x="1007831" y="4166148"/>
                  </a:lnTo>
                  <a:close/>
                </a:path>
                <a:path w="1574800" h="5507990">
                  <a:moveTo>
                    <a:pt x="498763" y="3957914"/>
                  </a:moveTo>
                  <a:lnTo>
                    <a:pt x="136753" y="3799981"/>
                  </a:lnTo>
                  <a:lnTo>
                    <a:pt x="96716" y="3768658"/>
                  </a:lnTo>
                  <a:lnTo>
                    <a:pt x="458815" y="3926630"/>
                  </a:lnTo>
                  <a:lnTo>
                    <a:pt x="498763" y="3957914"/>
                  </a:lnTo>
                  <a:close/>
                </a:path>
                <a:path w="1574800" h="5507990">
                  <a:moveTo>
                    <a:pt x="901046" y="4147273"/>
                  </a:moveTo>
                  <a:lnTo>
                    <a:pt x="221930" y="3850997"/>
                  </a:lnTo>
                  <a:lnTo>
                    <a:pt x="181874" y="3819666"/>
                  </a:lnTo>
                  <a:lnTo>
                    <a:pt x="588929" y="3997250"/>
                  </a:lnTo>
                  <a:lnTo>
                    <a:pt x="639033" y="4005253"/>
                  </a:lnTo>
                  <a:lnTo>
                    <a:pt x="1001132" y="4163225"/>
                  </a:lnTo>
                  <a:lnTo>
                    <a:pt x="901046" y="4147273"/>
                  </a:lnTo>
                  <a:close/>
                </a:path>
                <a:path w="1574800" h="5507990">
                  <a:moveTo>
                    <a:pt x="760193" y="4099679"/>
                  </a:moveTo>
                  <a:lnTo>
                    <a:pt x="352396" y="3921771"/>
                  </a:lnTo>
                  <a:lnTo>
                    <a:pt x="312263" y="3890406"/>
                  </a:lnTo>
                  <a:lnTo>
                    <a:pt x="810604" y="4107816"/>
                  </a:lnTo>
                  <a:lnTo>
                    <a:pt x="760193" y="4099679"/>
                  </a:lnTo>
                  <a:close/>
                </a:path>
                <a:path w="1574800" h="5507990">
                  <a:moveTo>
                    <a:pt x="1145079" y="4863400"/>
                  </a:moveTo>
                  <a:lnTo>
                    <a:pt x="1130098" y="4856864"/>
                  </a:lnTo>
                  <a:lnTo>
                    <a:pt x="1132026" y="4843849"/>
                  </a:lnTo>
                  <a:lnTo>
                    <a:pt x="1144204" y="4823314"/>
                  </a:lnTo>
                  <a:lnTo>
                    <a:pt x="1150715" y="4824291"/>
                  </a:lnTo>
                  <a:lnTo>
                    <a:pt x="1164813" y="4830441"/>
                  </a:lnTo>
                  <a:lnTo>
                    <a:pt x="1167234" y="4845353"/>
                  </a:lnTo>
                  <a:lnTo>
                    <a:pt x="1161256" y="4856601"/>
                  </a:lnTo>
                  <a:lnTo>
                    <a:pt x="1145079" y="4863400"/>
                  </a:lnTo>
                  <a:close/>
                </a:path>
                <a:path w="1574800" h="5507990">
                  <a:moveTo>
                    <a:pt x="1155744" y="4868053"/>
                  </a:moveTo>
                  <a:lnTo>
                    <a:pt x="1145079" y="4863400"/>
                  </a:lnTo>
                  <a:lnTo>
                    <a:pt x="1161256" y="4856601"/>
                  </a:lnTo>
                  <a:lnTo>
                    <a:pt x="1167234" y="4845353"/>
                  </a:lnTo>
                  <a:lnTo>
                    <a:pt x="1164813" y="4830441"/>
                  </a:lnTo>
                  <a:lnTo>
                    <a:pt x="1175004" y="4834887"/>
                  </a:lnTo>
                  <a:lnTo>
                    <a:pt x="1155744" y="4868053"/>
                  </a:lnTo>
                  <a:close/>
                </a:path>
                <a:path w="1574800" h="5507990">
                  <a:moveTo>
                    <a:pt x="798655" y="4809258"/>
                  </a:moveTo>
                  <a:lnTo>
                    <a:pt x="522667" y="4688853"/>
                  </a:lnTo>
                  <a:lnTo>
                    <a:pt x="572946" y="4696932"/>
                  </a:lnTo>
                  <a:lnTo>
                    <a:pt x="618063" y="4716615"/>
                  </a:lnTo>
                  <a:lnTo>
                    <a:pt x="668161" y="4724616"/>
                  </a:lnTo>
                  <a:lnTo>
                    <a:pt x="713071" y="4744209"/>
                  </a:lnTo>
                  <a:lnTo>
                    <a:pt x="812664" y="4759946"/>
                  </a:lnTo>
                  <a:lnTo>
                    <a:pt x="857163" y="4779359"/>
                  </a:lnTo>
                  <a:lnTo>
                    <a:pt x="1144204" y="4823314"/>
                  </a:lnTo>
                  <a:lnTo>
                    <a:pt x="1132026" y="4843849"/>
                  </a:lnTo>
                  <a:lnTo>
                    <a:pt x="1130098" y="4856864"/>
                  </a:lnTo>
                  <a:lnTo>
                    <a:pt x="1145079" y="4863400"/>
                  </a:lnTo>
                  <a:lnTo>
                    <a:pt x="798655" y="4809258"/>
                  </a:lnTo>
                  <a:close/>
                </a:path>
                <a:path w="1574800" h="5507990">
                  <a:moveTo>
                    <a:pt x="469707" y="5042415"/>
                  </a:moveTo>
                  <a:lnTo>
                    <a:pt x="539239" y="5014771"/>
                  </a:lnTo>
                  <a:lnTo>
                    <a:pt x="584389" y="5006756"/>
                  </a:lnTo>
                  <a:lnTo>
                    <a:pt x="685816" y="4967870"/>
                  </a:lnTo>
                  <a:lnTo>
                    <a:pt x="731974" y="4960295"/>
                  </a:lnTo>
                  <a:lnTo>
                    <a:pt x="783582" y="4941242"/>
                  </a:lnTo>
                  <a:lnTo>
                    <a:pt x="829078" y="4933378"/>
                  </a:lnTo>
                  <a:lnTo>
                    <a:pt x="879987" y="4914020"/>
                  </a:lnTo>
                  <a:lnTo>
                    <a:pt x="926229" y="4906482"/>
                  </a:lnTo>
                  <a:lnTo>
                    <a:pt x="978033" y="4887515"/>
                  </a:lnTo>
                  <a:lnTo>
                    <a:pt x="1025320" y="4880432"/>
                  </a:lnTo>
                  <a:lnTo>
                    <a:pt x="1073240" y="4873627"/>
                  </a:lnTo>
                  <a:lnTo>
                    <a:pt x="1121870" y="4867130"/>
                  </a:lnTo>
                  <a:lnTo>
                    <a:pt x="1135218" y="4872954"/>
                  </a:lnTo>
                  <a:lnTo>
                    <a:pt x="1127457" y="4883424"/>
                  </a:lnTo>
                  <a:lnTo>
                    <a:pt x="1080559" y="4890676"/>
                  </a:lnTo>
                  <a:lnTo>
                    <a:pt x="1028322" y="4909454"/>
                  </a:lnTo>
                  <a:lnTo>
                    <a:pt x="933743" y="4923617"/>
                  </a:lnTo>
                  <a:lnTo>
                    <a:pt x="881506" y="4942395"/>
                  </a:lnTo>
                  <a:lnTo>
                    <a:pt x="834609" y="4949647"/>
                  </a:lnTo>
                  <a:lnTo>
                    <a:pt x="783025" y="4968711"/>
                  </a:lnTo>
                  <a:lnTo>
                    <a:pt x="736494" y="4976123"/>
                  </a:lnTo>
                  <a:lnTo>
                    <a:pt x="685258" y="4995338"/>
                  </a:lnTo>
                  <a:lnTo>
                    <a:pt x="639455" y="5003068"/>
                  </a:lnTo>
                  <a:lnTo>
                    <a:pt x="588910" y="5022585"/>
                  </a:lnTo>
                  <a:lnTo>
                    <a:pt x="543760" y="5030599"/>
                  </a:lnTo>
                  <a:lnTo>
                    <a:pt x="514725" y="5042104"/>
                  </a:lnTo>
                  <a:lnTo>
                    <a:pt x="479362" y="5044072"/>
                  </a:lnTo>
                  <a:lnTo>
                    <a:pt x="469707" y="5042415"/>
                  </a:lnTo>
                  <a:close/>
                </a:path>
                <a:path w="1574800" h="5507990">
                  <a:moveTo>
                    <a:pt x="556898" y="4745355"/>
                  </a:moveTo>
                  <a:lnTo>
                    <a:pt x="7503" y="4505672"/>
                  </a:lnTo>
                  <a:lnTo>
                    <a:pt x="0" y="4488543"/>
                  </a:lnTo>
                  <a:lnTo>
                    <a:pt x="995" y="4475121"/>
                  </a:lnTo>
                  <a:lnTo>
                    <a:pt x="10589" y="4465451"/>
                  </a:lnTo>
                  <a:lnTo>
                    <a:pt x="28883" y="4459575"/>
                  </a:lnTo>
                  <a:lnTo>
                    <a:pt x="69035" y="4490949"/>
                  </a:lnTo>
                  <a:lnTo>
                    <a:pt x="159676" y="4530492"/>
                  </a:lnTo>
                  <a:lnTo>
                    <a:pt x="199982" y="4561932"/>
                  </a:lnTo>
                  <a:lnTo>
                    <a:pt x="703310" y="4781518"/>
                  </a:lnTo>
                  <a:lnTo>
                    <a:pt x="652916" y="4773389"/>
                  </a:lnTo>
                  <a:lnTo>
                    <a:pt x="607494" y="4753573"/>
                  </a:lnTo>
                  <a:lnTo>
                    <a:pt x="556898" y="4745355"/>
                  </a:lnTo>
                  <a:close/>
                </a:path>
                <a:path w="1574800" h="5507990">
                  <a:moveTo>
                    <a:pt x="703310" y="4781518"/>
                  </a:moveTo>
                  <a:lnTo>
                    <a:pt x="381622" y="4641176"/>
                  </a:lnTo>
                  <a:lnTo>
                    <a:pt x="432070" y="4649329"/>
                  </a:lnTo>
                  <a:lnTo>
                    <a:pt x="753587" y="4789596"/>
                  </a:lnTo>
                  <a:lnTo>
                    <a:pt x="703310" y="4781518"/>
                  </a:lnTo>
                  <a:close/>
                </a:path>
                <a:path w="1574800" h="5507990">
                  <a:moveTo>
                    <a:pt x="414815" y="4697225"/>
                  </a:moveTo>
                  <a:lnTo>
                    <a:pt x="139805" y="4577247"/>
                  </a:lnTo>
                  <a:lnTo>
                    <a:pt x="99053" y="4545612"/>
                  </a:lnTo>
                  <a:lnTo>
                    <a:pt x="465626" y="4705536"/>
                  </a:lnTo>
                  <a:lnTo>
                    <a:pt x="414815" y="4697225"/>
                  </a:lnTo>
                  <a:close/>
                </a:path>
                <a:path w="1574800" h="5507990">
                  <a:moveTo>
                    <a:pt x="256421" y="5043802"/>
                  </a:moveTo>
                  <a:lnTo>
                    <a:pt x="151768" y="4998146"/>
                  </a:lnTo>
                  <a:lnTo>
                    <a:pt x="107920" y="4965160"/>
                  </a:lnTo>
                  <a:lnTo>
                    <a:pt x="99671" y="4961561"/>
                  </a:lnTo>
                  <a:lnTo>
                    <a:pt x="101399" y="4948459"/>
                  </a:lnTo>
                  <a:lnTo>
                    <a:pt x="108927" y="4937888"/>
                  </a:lnTo>
                  <a:lnTo>
                    <a:pt x="123155" y="4930239"/>
                  </a:lnTo>
                  <a:lnTo>
                    <a:pt x="438480" y="5067805"/>
                  </a:lnTo>
                  <a:lnTo>
                    <a:pt x="449258" y="5058651"/>
                  </a:lnTo>
                  <a:lnTo>
                    <a:pt x="493830" y="5050384"/>
                  </a:lnTo>
                  <a:lnTo>
                    <a:pt x="514725" y="5042104"/>
                  </a:lnTo>
                  <a:lnTo>
                    <a:pt x="535696" y="5040937"/>
                  </a:lnTo>
                  <a:lnTo>
                    <a:pt x="548678" y="5046601"/>
                  </a:lnTo>
                  <a:lnTo>
                    <a:pt x="552082" y="5061942"/>
                  </a:lnTo>
                  <a:lnTo>
                    <a:pt x="548487" y="5074229"/>
                  </a:lnTo>
                  <a:lnTo>
                    <a:pt x="543787" y="5072179"/>
                  </a:lnTo>
                  <a:lnTo>
                    <a:pt x="533259" y="5081442"/>
                  </a:lnTo>
                  <a:lnTo>
                    <a:pt x="532703" y="5082485"/>
                  </a:lnTo>
                  <a:lnTo>
                    <a:pt x="477442" y="5084803"/>
                  </a:lnTo>
                  <a:lnTo>
                    <a:pt x="256421" y="5043802"/>
                  </a:lnTo>
                  <a:close/>
                </a:path>
                <a:path w="1574800" h="5507990">
                  <a:moveTo>
                    <a:pt x="438480" y="5067805"/>
                  </a:moveTo>
                  <a:lnTo>
                    <a:pt x="438859" y="5054114"/>
                  </a:lnTo>
                  <a:lnTo>
                    <a:pt x="439659" y="5054463"/>
                  </a:lnTo>
                  <a:lnTo>
                    <a:pt x="469707" y="5042415"/>
                  </a:lnTo>
                  <a:lnTo>
                    <a:pt x="479362" y="5044072"/>
                  </a:lnTo>
                  <a:lnTo>
                    <a:pt x="514725" y="5042104"/>
                  </a:lnTo>
                  <a:lnTo>
                    <a:pt x="493830" y="5050384"/>
                  </a:lnTo>
                  <a:lnTo>
                    <a:pt x="449258" y="5058651"/>
                  </a:lnTo>
                  <a:lnTo>
                    <a:pt x="438480" y="5067805"/>
                  </a:lnTo>
                  <a:close/>
                </a:path>
                <a:path w="1574800" h="5507990">
                  <a:moveTo>
                    <a:pt x="532703" y="5082485"/>
                  </a:moveTo>
                  <a:lnTo>
                    <a:pt x="533259" y="5081442"/>
                  </a:lnTo>
                  <a:lnTo>
                    <a:pt x="543787" y="5072179"/>
                  </a:lnTo>
                  <a:lnTo>
                    <a:pt x="548487" y="5074229"/>
                  </a:lnTo>
                  <a:lnTo>
                    <a:pt x="535393" y="5082373"/>
                  </a:lnTo>
                  <a:lnTo>
                    <a:pt x="532703" y="5082485"/>
                  </a:lnTo>
                  <a:close/>
                </a:path>
                <a:path w="1574800" h="5507990">
                  <a:moveTo>
                    <a:pt x="303291" y="5507642"/>
                  </a:moveTo>
                  <a:lnTo>
                    <a:pt x="328600" y="5463259"/>
                  </a:lnTo>
                  <a:lnTo>
                    <a:pt x="353262" y="5418595"/>
                  </a:lnTo>
                  <a:lnTo>
                    <a:pt x="382904" y="5362246"/>
                  </a:lnTo>
                  <a:lnTo>
                    <a:pt x="407367" y="5317495"/>
                  </a:lnTo>
                  <a:lnTo>
                    <a:pt x="431729" y="5272699"/>
                  </a:lnTo>
                  <a:lnTo>
                    <a:pt x="455992" y="5227861"/>
                  </a:lnTo>
                  <a:lnTo>
                    <a:pt x="480155" y="5182978"/>
                  </a:lnTo>
                  <a:lnTo>
                    <a:pt x="509297" y="5126412"/>
                  </a:lnTo>
                  <a:lnTo>
                    <a:pt x="532703" y="5082485"/>
                  </a:lnTo>
                  <a:lnTo>
                    <a:pt x="535393" y="5082373"/>
                  </a:lnTo>
                  <a:lnTo>
                    <a:pt x="548487" y="5074229"/>
                  </a:lnTo>
                  <a:lnTo>
                    <a:pt x="565484" y="5081645"/>
                  </a:lnTo>
                  <a:lnTo>
                    <a:pt x="543044" y="5141135"/>
                  </a:lnTo>
                  <a:lnTo>
                    <a:pt x="520588" y="5186762"/>
                  </a:lnTo>
                  <a:lnTo>
                    <a:pt x="497876" y="5232277"/>
                  </a:lnTo>
                  <a:lnTo>
                    <a:pt x="479980" y="5266038"/>
                  </a:lnTo>
                  <a:lnTo>
                    <a:pt x="456733" y="5311320"/>
                  </a:lnTo>
                  <a:lnTo>
                    <a:pt x="433206" y="5356479"/>
                  </a:lnTo>
                  <a:lnTo>
                    <a:pt x="409389" y="5401513"/>
                  </a:lnTo>
                  <a:lnTo>
                    <a:pt x="390351" y="5434775"/>
                  </a:lnTo>
                  <a:lnTo>
                    <a:pt x="365928" y="5479544"/>
                  </a:lnTo>
                  <a:lnTo>
                    <a:pt x="353177" y="5501693"/>
                  </a:lnTo>
                  <a:lnTo>
                    <a:pt x="303291" y="5507642"/>
                  </a:lnTo>
                  <a:close/>
                </a:path>
                <a:path w="1574800" h="5507990">
                  <a:moveTo>
                    <a:pt x="438480" y="5067805"/>
                  </a:moveTo>
                  <a:lnTo>
                    <a:pt x="319396" y="5015852"/>
                  </a:lnTo>
                  <a:lnTo>
                    <a:pt x="469707" y="5042415"/>
                  </a:lnTo>
                  <a:lnTo>
                    <a:pt x="439659" y="5054463"/>
                  </a:lnTo>
                  <a:lnTo>
                    <a:pt x="438859" y="5054114"/>
                  </a:lnTo>
                  <a:lnTo>
                    <a:pt x="438480" y="5067805"/>
                  </a:lnTo>
                  <a:close/>
                </a:path>
                <a:path w="1574800" h="5507990">
                  <a:moveTo>
                    <a:pt x="1223959" y="3006999"/>
                  </a:moveTo>
                  <a:lnTo>
                    <a:pt x="803572" y="2823598"/>
                  </a:lnTo>
                  <a:lnTo>
                    <a:pt x="850758" y="2843596"/>
                  </a:lnTo>
                  <a:lnTo>
                    <a:pt x="898213" y="2862938"/>
                  </a:lnTo>
                  <a:lnTo>
                    <a:pt x="945931" y="2881611"/>
                  </a:lnTo>
                  <a:lnTo>
                    <a:pt x="993907" y="2899602"/>
                  </a:lnTo>
                  <a:lnTo>
                    <a:pt x="1042135" y="2916896"/>
                  </a:lnTo>
                  <a:lnTo>
                    <a:pt x="1087945" y="2932656"/>
                  </a:lnTo>
                  <a:lnTo>
                    <a:pt x="1134051" y="2947735"/>
                  </a:lnTo>
                  <a:lnTo>
                    <a:pt x="1180442" y="2962163"/>
                  </a:lnTo>
                  <a:lnTo>
                    <a:pt x="1227104" y="2975969"/>
                  </a:lnTo>
                  <a:lnTo>
                    <a:pt x="1274025" y="2989182"/>
                  </a:lnTo>
                  <a:lnTo>
                    <a:pt x="1321191" y="3001833"/>
                  </a:lnTo>
                  <a:lnTo>
                    <a:pt x="1374131" y="3014623"/>
                  </a:lnTo>
                  <a:lnTo>
                    <a:pt x="1480880" y="3037232"/>
                  </a:lnTo>
                  <a:lnTo>
                    <a:pt x="1534001" y="3049188"/>
                  </a:lnTo>
                  <a:lnTo>
                    <a:pt x="1574084" y="3059736"/>
                  </a:lnTo>
                  <a:lnTo>
                    <a:pt x="1574084" y="3087294"/>
                  </a:lnTo>
                  <a:lnTo>
                    <a:pt x="1543866" y="3084145"/>
                  </a:lnTo>
                  <a:lnTo>
                    <a:pt x="1436921" y="3062475"/>
                  </a:lnTo>
                  <a:lnTo>
                    <a:pt x="1366096" y="3045855"/>
                  </a:lnTo>
                  <a:lnTo>
                    <a:pt x="1295969" y="3027635"/>
                  </a:lnTo>
                  <a:lnTo>
                    <a:pt x="1243212" y="3012681"/>
                  </a:lnTo>
                  <a:lnTo>
                    <a:pt x="1223959" y="3006999"/>
                  </a:lnTo>
                  <a:close/>
                </a:path>
                <a:path w="1574800" h="5507990">
                  <a:moveTo>
                    <a:pt x="794537" y="2852179"/>
                  </a:moveTo>
                  <a:lnTo>
                    <a:pt x="747316" y="2831058"/>
                  </a:lnTo>
                  <a:lnTo>
                    <a:pt x="700419" y="2809192"/>
                  </a:lnTo>
                  <a:lnTo>
                    <a:pt x="653852" y="2786571"/>
                  </a:lnTo>
                  <a:lnTo>
                    <a:pt x="607618" y="2763186"/>
                  </a:lnTo>
                  <a:lnTo>
                    <a:pt x="561721" y="2739028"/>
                  </a:lnTo>
                  <a:lnTo>
                    <a:pt x="516167" y="2714086"/>
                  </a:lnTo>
                  <a:lnTo>
                    <a:pt x="509290" y="2705295"/>
                  </a:lnTo>
                  <a:lnTo>
                    <a:pt x="509983" y="2695523"/>
                  </a:lnTo>
                  <a:lnTo>
                    <a:pt x="516326" y="2689168"/>
                  </a:lnTo>
                  <a:lnTo>
                    <a:pt x="526401" y="2690628"/>
                  </a:lnTo>
                  <a:lnTo>
                    <a:pt x="571861" y="2714267"/>
                  </a:lnTo>
                  <a:lnTo>
                    <a:pt x="617623" y="2737333"/>
                  </a:lnTo>
                  <a:lnTo>
                    <a:pt x="663680" y="2759813"/>
                  </a:lnTo>
                  <a:lnTo>
                    <a:pt x="710028" y="2781693"/>
                  </a:lnTo>
                  <a:lnTo>
                    <a:pt x="756660" y="2802959"/>
                  </a:lnTo>
                  <a:lnTo>
                    <a:pt x="1223959" y="3006999"/>
                  </a:lnTo>
                  <a:lnTo>
                    <a:pt x="1190854" y="2997230"/>
                  </a:lnTo>
                  <a:lnTo>
                    <a:pt x="1138814" y="2981188"/>
                  </a:lnTo>
                  <a:lnTo>
                    <a:pt x="1087015" y="2964458"/>
                  </a:lnTo>
                  <a:lnTo>
                    <a:pt x="1035374" y="2946944"/>
                  </a:lnTo>
                  <a:lnTo>
                    <a:pt x="986590" y="2929404"/>
                  </a:lnTo>
                  <a:lnTo>
                    <a:pt x="938110" y="2911167"/>
                  </a:lnTo>
                  <a:lnTo>
                    <a:pt x="889939" y="2892224"/>
                  </a:lnTo>
                  <a:lnTo>
                    <a:pt x="842080" y="2872564"/>
                  </a:lnTo>
                  <a:lnTo>
                    <a:pt x="794537" y="2852179"/>
                  </a:lnTo>
                  <a:close/>
                </a:path>
                <a:path w="1574800" h="5507990">
                  <a:moveTo>
                    <a:pt x="1095796" y="3442191"/>
                  </a:moveTo>
                  <a:lnTo>
                    <a:pt x="1004823" y="3401985"/>
                  </a:lnTo>
                  <a:lnTo>
                    <a:pt x="914406" y="3360517"/>
                  </a:lnTo>
                  <a:lnTo>
                    <a:pt x="779821" y="3296100"/>
                  </a:lnTo>
                  <a:lnTo>
                    <a:pt x="646484" y="3229237"/>
                  </a:lnTo>
                  <a:lnTo>
                    <a:pt x="514394" y="3160163"/>
                  </a:lnTo>
                  <a:lnTo>
                    <a:pt x="340209" y="3065033"/>
                  </a:lnTo>
                  <a:lnTo>
                    <a:pt x="332423" y="3055053"/>
                  </a:lnTo>
                  <a:lnTo>
                    <a:pt x="333355" y="3043640"/>
                  </a:lnTo>
                  <a:lnTo>
                    <a:pt x="340738" y="3035994"/>
                  </a:lnTo>
                  <a:lnTo>
                    <a:pt x="352303" y="3037311"/>
                  </a:lnTo>
                  <a:lnTo>
                    <a:pt x="483503" y="3108797"/>
                  </a:lnTo>
                  <a:lnTo>
                    <a:pt x="615784" y="3177623"/>
                  </a:lnTo>
                  <a:lnTo>
                    <a:pt x="749104" y="3244006"/>
                  </a:lnTo>
                  <a:lnTo>
                    <a:pt x="883416" y="3308164"/>
                  </a:lnTo>
                  <a:lnTo>
                    <a:pt x="1063969" y="3390621"/>
                  </a:lnTo>
                  <a:lnTo>
                    <a:pt x="1387991" y="3532386"/>
                  </a:lnTo>
                  <a:lnTo>
                    <a:pt x="1391529" y="3536085"/>
                  </a:lnTo>
                  <a:lnTo>
                    <a:pt x="1390840" y="3546394"/>
                  </a:lnTo>
                  <a:lnTo>
                    <a:pt x="1383665" y="3554111"/>
                  </a:lnTo>
                  <a:lnTo>
                    <a:pt x="1372053" y="3554538"/>
                  </a:lnTo>
                  <a:lnTo>
                    <a:pt x="1279410" y="3518538"/>
                  </a:lnTo>
                  <a:lnTo>
                    <a:pt x="1187325" y="3481065"/>
                  </a:lnTo>
                  <a:lnTo>
                    <a:pt x="1095796" y="3442191"/>
                  </a:lnTo>
                  <a:close/>
                </a:path>
                <a:path w="1574800" h="5507990">
                  <a:moveTo>
                    <a:pt x="1387991" y="3532386"/>
                  </a:moveTo>
                  <a:lnTo>
                    <a:pt x="1154845" y="3430672"/>
                  </a:lnTo>
                  <a:lnTo>
                    <a:pt x="1383682" y="3527882"/>
                  </a:lnTo>
                  <a:lnTo>
                    <a:pt x="1387991" y="3532386"/>
                  </a:lnTo>
                  <a:close/>
                </a:path>
              </a:pathLst>
            </a:custGeom>
            <a:solidFill>
              <a:srgbClr val="65382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0" y="0"/>
            <a:ext cx="2797810" cy="3408045"/>
            <a:chOff x="0" y="0"/>
            <a:chExt cx="2797810" cy="3408045"/>
          </a:xfrm>
        </p:grpSpPr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797580" cy="340776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783900" cy="3293529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80329" y="1420513"/>
            <a:ext cx="10725149" cy="768667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8C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3197256" y="1029749"/>
            <a:ext cx="11896725" cy="8467725"/>
            <a:chOff x="3197256" y="1029749"/>
            <a:chExt cx="11896725" cy="8467725"/>
          </a:xfrm>
        </p:grpSpPr>
        <p:sp>
          <p:nvSpPr>
            <p:cNvPr id="4" name="object 4" descr=""/>
            <p:cNvSpPr/>
            <p:nvPr/>
          </p:nvSpPr>
          <p:spPr>
            <a:xfrm>
              <a:off x="3209150" y="1046394"/>
              <a:ext cx="11742420" cy="8432165"/>
            </a:xfrm>
            <a:custGeom>
              <a:avLst/>
              <a:gdLst/>
              <a:ahLst/>
              <a:cxnLst/>
              <a:rect l="l" t="t" r="r" b="b"/>
              <a:pathLst>
                <a:path w="11742419" h="8432165">
                  <a:moveTo>
                    <a:pt x="11741870" y="0"/>
                  </a:moveTo>
                  <a:lnTo>
                    <a:pt x="11741870" y="8432056"/>
                  </a:lnTo>
                  <a:lnTo>
                    <a:pt x="0" y="8432056"/>
                  </a:lnTo>
                  <a:lnTo>
                    <a:pt x="0" y="0"/>
                  </a:lnTo>
                  <a:lnTo>
                    <a:pt x="11741870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530291" y="1341254"/>
              <a:ext cx="11099800" cy="7844790"/>
            </a:xfrm>
            <a:custGeom>
              <a:avLst/>
              <a:gdLst/>
              <a:ahLst/>
              <a:cxnLst/>
              <a:rect l="l" t="t" r="r" b="b"/>
              <a:pathLst>
                <a:path w="11099800" h="7844790">
                  <a:moveTo>
                    <a:pt x="11099588" y="0"/>
                  </a:moveTo>
                  <a:lnTo>
                    <a:pt x="11099588" y="7844713"/>
                  </a:lnTo>
                  <a:lnTo>
                    <a:pt x="0" y="7844713"/>
                  </a:lnTo>
                  <a:lnTo>
                    <a:pt x="0" y="0"/>
                  </a:lnTo>
                  <a:lnTo>
                    <a:pt x="11099588" y="0"/>
                  </a:lnTo>
                  <a:close/>
                </a:path>
              </a:pathLst>
            </a:custGeom>
            <a:solidFill>
              <a:srgbClr val="B1AB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530291" y="1046394"/>
              <a:ext cx="11549380" cy="8432165"/>
            </a:xfrm>
            <a:custGeom>
              <a:avLst/>
              <a:gdLst/>
              <a:ahLst/>
              <a:cxnLst/>
              <a:rect l="l" t="t" r="r" b="b"/>
              <a:pathLst>
                <a:path w="11549380" h="8432165">
                  <a:moveTo>
                    <a:pt x="128456" y="294860"/>
                  </a:moveTo>
                  <a:lnTo>
                    <a:pt x="128456" y="8139573"/>
                  </a:lnTo>
                  <a:lnTo>
                    <a:pt x="0" y="8139573"/>
                  </a:lnTo>
                  <a:lnTo>
                    <a:pt x="0" y="294860"/>
                  </a:lnTo>
                  <a:lnTo>
                    <a:pt x="128456" y="294860"/>
                  </a:lnTo>
                  <a:close/>
                </a:path>
                <a:path w="11549380" h="8432165">
                  <a:moveTo>
                    <a:pt x="11549185" y="66580"/>
                  </a:moveTo>
                  <a:lnTo>
                    <a:pt x="11549185" y="8365474"/>
                  </a:lnTo>
                  <a:lnTo>
                    <a:pt x="11420729" y="8432055"/>
                  </a:lnTo>
                  <a:lnTo>
                    <a:pt x="11420729" y="0"/>
                  </a:lnTo>
                  <a:lnTo>
                    <a:pt x="11549185" y="66580"/>
                  </a:lnTo>
                  <a:close/>
                </a:path>
              </a:pathLst>
            </a:custGeom>
            <a:solidFill>
              <a:srgbClr val="F166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197256" y="1029749"/>
              <a:ext cx="11896725" cy="8467725"/>
            </a:xfrm>
            <a:custGeom>
              <a:avLst/>
              <a:gdLst/>
              <a:ahLst/>
              <a:cxnLst/>
              <a:rect l="l" t="t" r="r" b="b"/>
              <a:pathLst>
                <a:path w="11896725" h="8467725">
                  <a:moveTo>
                    <a:pt x="11896494" y="76092"/>
                  </a:moveTo>
                  <a:lnTo>
                    <a:pt x="11896494" y="8389253"/>
                  </a:lnTo>
                  <a:lnTo>
                    <a:pt x="11768037" y="8455834"/>
                  </a:lnTo>
                  <a:lnTo>
                    <a:pt x="11768037" y="8460590"/>
                  </a:lnTo>
                  <a:lnTo>
                    <a:pt x="11758522" y="8460590"/>
                  </a:lnTo>
                  <a:lnTo>
                    <a:pt x="11744249" y="8467724"/>
                  </a:lnTo>
                  <a:lnTo>
                    <a:pt x="11744249" y="8460590"/>
                  </a:lnTo>
                  <a:lnTo>
                    <a:pt x="0" y="8460590"/>
                  </a:lnTo>
                  <a:lnTo>
                    <a:pt x="0" y="7133"/>
                  </a:lnTo>
                  <a:lnTo>
                    <a:pt x="21409" y="7133"/>
                  </a:lnTo>
                  <a:lnTo>
                    <a:pt x="21409" y="8439189"/>
                  </a:lnTo>
                  <a:lnTo>
                    <a:pt x="11741870" y="8439189"/>
                  </a:lnTo>
                  <a:lnTo>
                    <a:pt x="11741870" y="0"/>
                  </a:lnTo>
                  <a:lnTo>
                    <a:pt x="11756143" y="7133"/>
                  </a:lnTo>
                  <a:lnTo>
                    <a:pt x="11756143" y="4755"/>
                  </a:lnTo>
                  <a:lnTo>
                    <a:pt x="11765659" y="4755"/>
                  </a:lnTo>
                  <a:lnTo>
                    <a:pt x="11765659" y="8432055"/>
                  </a:lnTo>
                  <a:lnTo>
                    <a:pt x="11872706" y="8377363"/>
                  </a:lnTo>
                  <a:lnTo>
                    <a:pt x="11872706" y="63762"/>
                  </a:lnTo>
                  <a:lnTo>
                    <a:pt x="11896494" y="76092"/>
                  </a:lnTo>
                  <a:close/>
                </a:path>
                <a:path w="11896725" h="8467725">
                  <a:moveTo>
                    <a:pt x="11741870" y="7133"/>
                  </a:moveTo>
                  <a:lnTo>
                    <a:pt x="11741870" y="28533"/>
                  </a:lnTo>
                  <a:lnTo>
                    <a:pt x="21409" y="28533"/>
                  </a:lnTo>
                  <a:lnTo>
                    <a:pt x="21409" y="7133"/>
                  </a:lnTo>
                  <a:lnTo>
                    <a:pt x="11741870" y="7133"/>
                  </a:lnTo>
                  <a:close/>
                </a:path>
                <a:path w="11896725" h="8467725">
                  <a:moveTo>
                    <a:pt x="11442138" y="299615"/>
                  </a:moveTo>
                  <a:lnTo>
                    <a:pt x="11442138" y="8165730"/>
                  </a:lnTo>
                  <a:lnTo>
                    <a:pt x="323519" y="8165730"/>
                  </a:lnTo>
                  <a:lnTo>
                    <a:pt x="323519" y="299615"/>
                  </a:lnTo>
                  <a:lnTo>
                    <a:pt x="344929" y="299615"/>
                  </a:lnTo>
                  <a:lnTo>
                    <a:pt x="344929" y="8144328"/>
                  </a:lnTo>
                  <a:lnTo>
                    <a:pt x="449597" y="8144328"/>
                  </a:lnTo>
                  <a:lnTo>
                    <a:pt x="449597" y="299615"/>
                  </a:lnTo>
                  <a:lnTo>
                    <a:pt x="473385" y="299615"/>
                  </a:lnTo>
                  <a:lnTo>
                    <a:pt x="473385" y="8144328"/>
                  </a:lnTo>
                  <a:lnTo>
                    <a:pt x="11420729" y="8144328"/>
                  </a:lnTo>
                  <a:lnTo>
                    <a:pt x="11420729" y="299615"/>
                  </a:lnTo>
                  <a:lnTo>
                    <a:pt x="11442138" y="299615"/>
                  </a:lnTo>
                  <a:close/>
                </a:path>
                <a:path w="11896725" h="8467725">
                  <a:moveTo>
                    <a:pt x="449597" y="299615"/>
                  </a:moveTo>
                  <a:lnTo>
                    <a:pt x="449597" y="323394"/>
                  </a:lnTo>
                  <a:lnTo>
                    <a:pt x="344929" y="323394"/>
                  </a:lnTo>
                  <a:lnTo>
                    <a:pt x="344929" y="299615"/>
                  </a:lnTo>
                  <a:lnTo>
                    <a:pt x="449597" y="299615"/>
                  </a:lnTo>
                  <a:close/>
                </a:path>
                <a:path w="11896725" h="8467725">
                  <a:moveTo>
                    <a:pt x="11420729" y="299615"/>
                  </a:moveTo>
                  <a:lnTo>
                    <a:pt x="11420729" y="323394"/>
                  </a:lnTo>
                  <a:lnTo>
                    <a:pt x="473385" y="323394"/>
                  </a:lnTo>
                  <a:lnTo>
                    <a:pt x="473385" y="299615"/>
                  </a:lnTo>
                  <a:lnTo>
                    <a:pt x="11420729" y="299615"/>
                  </a:lnTo>
                  <a:close/>
                </a:path>
                <a:path w="11896725" h="8467725">
                  <a:moveTo>
                    <a:pt x="11872706" y="63762"/>
                  </a:moveTo>
                  <a:lnTo>
                    <a:pt x="11872706" y="90360"/>
                  </a:lnTo>
                  <a:lnTo>
                    <a:pt x="11765659" y="35667"/>
                  </a:lnTo>
                  <a:lnTo>
                    <a:pt x="11765659" y="4755"/>
                  </a:lnTo>
                  <a:lnTo>
                    <a:pt x="11768037" y="4755"/>
                  </a:lnTo>
                  <a:lnTo>
                    <a:pt x="11768037" y="9511"/>
                  </a:lnTo>
                  <a:lnTo>
                    <a:pt x="11872706" y="63762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3947050" y="1909626"/>
            <a:ext cx="3585845" cy="558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00" spc="225">
                <a:solidFill>
                  <a:srgbClr val="4A230E"/>
                </a:solidFill>
                <a:latin typeface="Palatino Linotype"/>
                <a:cs typeface="Palatino Linotype"/>
              </a:rPr>
              <a:t>Total</a:t>
            </a:r>
            <a:r>
              <a:rPr dirty="0" sz="3500" spc="140">
                <a:solidFill>
                  <a:srgbClr val="4A230E"/>
                </a:solidFill>
                <a:latin typeface="Palatino Linotype"/>
                <a:cs typeface="Palatino Linotype"/>
              </a:rPr>
              <a:t> </a:t>
            </a:r>
            <a:r>
              <a:rPr dirty="0" sz="3500" spc="190">
                <a:solidFill>
                  <a:srgbClr val="4A230E"/>
                </a:solidFill>
                <a:latin typeface="Palatino Linotype"/>
                <a:cs typeface="Palatino Linotype"/>
              </a:rPr>
              <a:t>number</a:t>
            </a:r>
            <a:r>
              <a:rPr dirty="0" sz="3500" spc="145">
                <a:solidFill>
                  <a:srgbClr val="4A230E"/>
                </a:solidFill>
                <a:latin typeface="Palatino Linotype"/>
                <a:cs typeface="Palatino Linotype"/>
              </a:rPr>
              <a:t> </a:t>
            </a:r>
            <a:r>
              <a:rPr dirty="0" sz="3500" spc="95">
                <a:solidFill>
                  <a:srgbClr val="4A230E"/>
                </a:solidFill>
                <a:latin typeface="Palatino Linotype"/>
                <a:cs typeface="Palatino Linotype"/>
              </a:rPr>
              <a:t>of</a:t>
            </a:r>
            <a:endParaRPr sz="3500">
              <a:latin typeface="Palatino Linotype"/>
              <a:cs typeface="Palatino Linotyp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260463" y="2301660"/>
            <a:ext cx="2959100" cy="558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00" spc="210">
                <a:solidFill>
                  <a:srgbClr val="4A230E"/>
                </a:solidFill>
                <a:latin typeface="Palatino Linotype"/>
                <a:cs typeface="Palatino Linotype"/>
              </a:rPr>
              <a:t>deaths</a:t>
            </a:r>
            <a:r>
              <a:rPr dirty="0" sz="3500" spc="195">
                <a:solidFill>
                  <a:srgbClr val="4A230E"/>
                </a:solidFill>
                <a:latin typeface="Palatino Linotype"/>
                <a:cs typeface="Palatino Linotype"/>
              </a:rPr>
              <a:t> </a:t>
            </a:r>
            <a:r>
              <a:rPr dirty="0" sz="3500">
                <a:solidFill>
                  <a:srgbClr val="4A230E"/>
                </a:solidFill>
                <a:latin typeface="Palatino Linotype"/>
                <a:cs typeface="Palatino Linotype"/>
              </a:rPr>
              <a:t>due</a:t>
            </a:r>
            <a:r>
              <a:rPr dirty="0" sz="3500" spc="200">
                <a:solidFill>
                  <a:srgbClr val="4A230E"/>
                </a:solidFill>
                <a:latin typeface="Palatino Linotype"/>
                <a:cs typeface="Palatino Linotype"/>
              </a:rPr>
              <a:t> </a:t>
            </a:r>
            <a:r>
              <a:rPr dirty="0" sz="3500" spc="135">
                <a:solidFill>
                  <a:srgbClr val="4A230E"/>
                </a:solidFill>
                <a:latin typeface="Palatino Linotype"/>
                <a:cs typeface="Palatino Linotype"/>
              </a:rPr>
              <a:t>to</a:t>
            </a:r>
            <a:endParaRPr sz="3500">
              <a:latin typeface="Palatino Linotype"/>
              <a:cs typeface="Palatino Linotyp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859691" y="2693694"/>
            <a:ext cx="1760855" cy="558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00" spc="215">
                <a:solidFill>
                  <a:srgbClr val="4A230E"/>
                </a:solidFill>
                <a:latin typeface="Palatino Linotype"/>
                <a:cs typeface="Palatino Linotype"/>
              </a:rPr>
              <a:t>Malaria</a:t>
            </a:r>
            <a:endParaRPr sz="3500">
              <a:latin typeface="Palatino Linotype"/>
              <a:cs typeface="Palatino Linotype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14216" y="201401"/>
            <a:ext cx="10027285" cy="6220460"/>
            <a:chOff x="114216" y="201401"/>
            <a:chExt cx="10027285" cy="6220460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3039" y="4368269"/>
              <a:ext cx="159294" cy="15929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16" y="201401"/>
              <a:ext cx="3582240" cy="478934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306" y="332726"/>
              <a:ext cx="3414470" cy="454378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5286" y="4210700"/>
              <a:ext cx="155691" cy="15569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5286" y="6265832"/>
              <a:ext cx="155691" cy="155691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4402314" y="3981970"/>
            <a:ext cx="3843020" cy="21285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6000"/>
              </a:lnSpc>
              <a:spcBef>
                <a:spcPts val="90"/>
              </a:spcBef>
            </a:pPr>
            <a:r>
              <a:rPr dirty="0" sz="3650" spc="55">
                <a:solidFill>
                  <a:srgbClr val="4A230E"/>
                </a:solidFill>
                <a:latin typeface="Trebuchet MS"/>
                <a:cs typeface="Trebuchet MS"/>
              </a:rPr>
              <a:t>Maximum</a:t>
            </a:r>
            <a:r>
              <a:rPr dirty="0" sz="3650" spc="-29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650" spc="-10">
                <a:solidFill>
                  <a:srgbClr val="4A230E"/>
                </a:solidFill>
                <a:latin typeface="Trebuchet MS"/>
                <a:cs typeface="Trebuchet MS"/>
              </a:rPr>
              <a:t>deaths </a:t>
            </a:r>
            <a:r>
              <a:rPr dirty="0" sz="3650">
                <a:solidFill>
                  <a:srgbClr val="4A230E"/>
                </a:solidFill>
                <a:latin typeface="Trebuchet MS"/>
                <a:cs typeface="Trebuchet MS"/>
              </a:rPr>
              <a:t>recorded</a:t>
            </a:r>
            <a:r>
              <a:rPr dirty="0" sz="3650" spc="-13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650" spc="-310">
                <a:solidFill>
                  <a:srgbClr val="4A230E"/>
                </a:solidFill>
                <a:latin typeface="Trebuchet MS"/>
                <a:cs typeface="Trebuchet MS"/>
              </a:rPr>
              <a:t>in:</a:t>
            </a:r>
            <a:r>
              <a:rPr dirty="0" sz="3650" spc="-13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650" spc="240">
                <a:solidFill>
                  <a:srgbClr val="4A230E"/>
                </a:solidFill>
                <a:latin typeface="Trebuchet MS"/>
                <a:cs typeface="Trebuchet MS"/>
              </a:rPr>
              <a:t>- </a:t>
            </a:r>
            <a:r>
              <a:rPr dirty="0" sz="3650">
                <a:solidFill>
                  <a:srgbClr val="4A230E"/>
                </a:solidFill>
                <a:latin typeface="Trebuchet MS"/>
                <a:cs typeface="Trebuchet MS"/>
              </a:rPr>
              <a:t>Chhattisgarh</a:t>
            </a:r>
            <a:r>
              <a:rPr dirty="0" sz="3650" spc="-8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650" spc="-25">
                <a:solidFill>
                  <a:srgbClr val="4A230E"/>
                </a:solidFill>
                <a:latin typeface="Trebuchet MS"/>
                <a:cs typeface="Trebuchet MS"/>
              </a:rPr>
              <a:t>(142)</a:t>
            </a:r>
            <a:endParaRPr sz="3650">
              <a:latin typeface="Trebuchet MS"/>
              <a:cs typeface="Trebuchet MS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5335908" y="4755769"/>
            <a:ext cx="2952115" cy="5531485"/>
            <a:chOff x="15335908" y="4755769"/>
            <a:chExt cx="2952115" cy="5531485"/>
          </a:xfrm>
        </p:grpSpPr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09023" y="4755769"/>
              <a:ext cx="2878977" cy="5074195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5335908" y="5833885"/>
              <a:ext cx="2769870" cy="4453255"/>
            </a:xfrm>
            <a:custGeom>
              <a:avLst/>
              <a:gdLst/>
              <a:ahLst/>
              <a:cxnLst/>
              <a:rect l="l" t="t" r="r" b="b"/>
              <a:pathLst>
                <a:path w="2769869" h="4453255">
                  <a:moveTo>
                    <a:pt x="1151802" y="4090398"/>
                  </a:moveTo>
                  <a:lnTo>
                    <a:pt x="602798" y="3850886"/>
                  </a:lnTo>
                  <a:lnTo>
                    <a:pt x="825634" y="3940467"/>
                  </a:lnTo>
                  <a:lnTo>
                    <a:pt x="987995" y="3985341"/>
                  </a:lnTo>
                  <a:lnTo>
                    <a:pt x="1050800" y="3997610"/>
                  </a:lnTo>
                  <a:lnTo>
                    <a:pt x="1135123" y="3976015"/>
                  </a:lnTo>
                  <a:lnTo>
                    <a:pt x="1153067" y="3993085"/>
                  </a:lnTo>
                  <a:lnTo>
                    <a:pt x="1166575" y="4009409"/>
                  </a:lnTo>
                  <a:lnTo>
                    <a:pt x="1175334" y="4024614"/>
                  </a:lnTo>
                  <a:lnTo>
                    <a:pt x="1179033" y="4038324"/>
                  </a:lnTo>
                  <a:lnTo>
                    <a:pt x="1151802" y="4090398"/>
                  </a:lnTo>
                  <a:close/>
                </a:path>
                <a:path w="2769869" h="4453255">
                  <a:moveTo>
                    <a:pt x="0" y="4453114"/>
                  </a:moveTo>
                  <a:lnTo>
                    <a:pt x="245821" y="3631194"/>
                  </a:lnTo>
                  <a:lnTo>
                    <a:pt x="258946" y="3626707"/>
                  </a:lnTo>
                  <a:lnTo>
                    <a:pt x="276153" y="3624596"/>
                  </a:lnTo>
                  <a:lnTo>
                    <a:pt x="297297" y="3624916"/>
                  </a:lnTo>
                  <a:lnTo>
                    <a:pt x="322236" y="3627725"/>
                  </a:lnTo>
                  <a:lnTo>
                    <a:pt x="358567" y="3704495"/>
                  </a:lnTo>
                  <a:lnTo>
                    <a:pt x="602798" y="3850886"/>
                  </a:lnTo>
                  <a:lnTo>
                    <a:pt x="1151802" y="4090398"/>
                  </a:lnTo>
                  <a:lnTo>
                    <a:pt x="962127" y="4453114"/>
                  </a:lnTo>
                  <a:lnTo>
                    <a:pt x="0" y="4453114"/>
                  </a:lnTo>
                  <a:close/>
                </a:path>
                <a:path w="2769869" h="4453255">
                  <a:moveTo>
                    <a:pt x="1934560" y="1211991"/>
                  </a:moveTo>
                  <a:lnTo>
                    <a:pt x="1891085" y="1191955"/>
                  </a:lnTo>
                  <a:lnTo>
                    <a:pt x="1849026" y="1168961"/>
                  </a:lnTo>
                  <a:lnTo>
                    <a:pt x="1808603" y="1143155"/>
                  </a:lnTo>
                  <a:lnTo>
                    <a:pt x="1770031" y="1114682"/>
                  </a:lnTo>
                  <a:lnTo>
                    <a:pt x="1733527" y="1083688"/>
                  </a:lnTo>
                  <a:lnTo>
                    <a:pt x="1699310" y="1050319"/>
                  </a:lnTo>
                  <a:lnTo>
                    <a:pt x="1667597" y="1014720"/>
                  </a:lnTo>
                  <a:lnTo>
                    <a:pt x="1638604" y="977037"/>
                  </a:lnTo>
                  <a:lnTo>
                    <a:pt x="1611666" y="936034"/>
                  </a:lnTo>
                  <a:lnTo>
                    <a:pt x="1588050" y="893534"/>
                  </a:lnTo>
                  <a:lnTo>
                    <a:pt x="1567772" y="849748"/>
                  </a:lnTo>
                  <a:lnTo>
                    <a:pt x="1550847" y="804887"/>
                  </a:lnTo>
                  <a:lnTo>
                    <a:pt x="1537290" y="759161"/>
                  </a:lnTo>
                  <a:lnTo>
                    <a:pt x="1527117" y="712780"/>
                  </a:lnTo>
                  <a:lnTo>
                    <a:pt x="1520343" y="665954"/>
                  </a:lnTo>
                  <a:lnTo>
                    <a:pt x="1516983" y="618895"/>
                  </a:lnTo>
                  <a:lnTo>
                    <a:pt x="1517053" y="571812"/>
                  </a:lnTo>
                  <a:lnTo>
                    <a:pt x="1520568" y="524916"/>
                  </a:lnTo>
                  <a:lnTo>
                    <a:pt x="1527544" y="478416"/>
                  </a:lnTo>
                  <a:lnTo>
                    <a:pt x="1537995" y="432525"/>
                  </a:lnTo>
                  <a:lnTo>
                    <a:pt x="1551936" y="387451"/>
                  </a:lnTo>
                  <a:lnTo>
                    <a:pt x="1569384" y="343405"/>
                  </a:lnTo>
                  <a:lnTo>
                    <a:pt x="1590354" y="300599"/>
                  </a:lnTo>
                  <a:lnTo>
                    <a:pt x="1614861" y="259241"/>
                  </a:lnTo>
                  <a:lnTo>
                    <a:pt x="1642919" y="219542"/>
                  </a:lnTo>
                  <a:lnTo>
                    <a:pt x="1674546" y="181713"/>
                  </a:lnTo>
                  <a:lnTo>
                    <a:pt x="1707449" y="146460"/>
                  </a:lnTo>
                  <a:lnTo>
                    <a:pt x="1739151" y="114997"/>
                  </a:lnTo>
                  <a:lnTo>
                    <a:pt x="1770732" y="87326"/>
                  </a:lnTo>
                  <a:lnTo>
                    <a:pt x="1803273" y="63449"/>
                  </a:lnTo>
                  <a:lnTo>
                    <a:pt x="1837855" y="43369"/>
                  </a:lnTo>
                  <a:lnTo>
                    <a:pt x="1875558" y="27088"/>
                  </a:lnTo>
                  <a:lnTo>
                    <a:pt x="1917463" y="14609"/>
                  </a:lnTo>
                  <a:lnTo>
                    <a:pt x="1964650" y="5932"/>
                  </a:lnTo>
                  <a:lnTo>
                    <a:pt x="2018200" y="1062"/>
                  </a:lnTo>
                  <a:lnTo>
                    <a:pt x="2079194" y="0"/>
                  </a:lnTo>
                  <a:lnTo>
                    <a:pt x="2148713" y="2748"/>
                  </a:lnTo>
                  <a:lnTo>
                    <a:pt x="2200766" y="7838"/>
                  </a:lnTo>
                  <a:lnTo>
                    <a:pt x="2251162" y="16491"/>
                  </a:lnTo>
                  <a:lnTo>
                    <a:pt x="2299807" y="28556"/>
                  </a:lnTo>
                  <a:lnTo>
                    <a:pt x="2346607" y="43879"/>
                  </a:lnTo>
                  <a:lnTo>
                    <a:pt x="2391469" y="62310"/>
                  </a:lnTo>
                  <a:lnTo>
                    <a:pt x="2434300" y="83694"/>
                  </a:lnTo>
                  <a:lnTo>
                    <a:pt x="2475006" y="107881"/>
                  </a:lnTo>
                  <a:lnTo>
                    <a:pt x="2513492" y="134719"/>
                  </a:lnTo>
                  <a:lnTo>
                    <a:pt x="2549667" y="164054"/>
                  </a:lnTo>
                  <a:lnTo>
                    <a:pt x="2583435" y="195735"/>
                  </a:lnTo>
                  <a:lnTo>
                    <a:pt x="2611632" y="226280"/>
                  </a:lnTo>
                  <a:lnTo>
                    <a:pt x="2397838" y="133009"/>
                  </a:lnTo>
                  <a:lnTo>
                    <a:pt x="2348206" y="113113"/>
                  </a:lnTo>
                  <a:lnTo>
                    <a:pt x="2299104" y="96879"/>
                  </a:lnTo>
                  <a:lnTo>
                    <a:pt x="2250645" y="84229"/>
                  </a:lnTo>
                  <a:lnTo>
                    <a:pt x="2202940" y="75087"/>
                  </a:lnTo>
                  <a:lnTo>
                    <a:pt x="2156102" y="69373"/>
                  </a:lnTo>
                  <a:lnTo>
                    <a:pt x="2110242" y="67013"/>
                  </a:lnTo>
                  <a:lnTo>
                    <a:pt x="2065473" y="67928"/>
                  </a:lnTo>
                  <a:lnTo>
                    <a:pt x="2021905" y="72040"/>
                  </a:lnTo>
                  <a:lnTo>
                    <a:pt x="1979652" y="79273"/>
                  </a:lnTo>
                  <a:lnTo>
                    <a:pt x="1938826" y="89549"/>
                  </a:lnTo>
                  <a:lnTo>
                    <a:pt x="1899537" y="102791"/>
                  </a:lnTo>
                  <a:lnTo>
                    <a:pt x="1861899" y="118922"/>
                  </a:lnTo>
                  <a:lnTo>
                    <a:pt x="1826023" y="137864"/>
                  </a:lnTo>
                  <a:lnTo>
                    <a:pt x="1792021" y="159541"/>
                  </a:lnTo>
                  <a:lnTo>
                    <a:pt x="1760005" y="183874"/>
                  </a:lnTo>
                  <a:lnTo>
                    <a:pt x="1730087" y="210786"/>
                  </a:lnTo>
                  <a:lnTo>
                    <a:pt x="1702379" y="240201"/>
                  </a:lnTo>
                  <a:lnTo>
                    <a:pt x="1676993" y="272040"/>
                  </a:lnTo>
                  <a:lnTo>
                    <a:pt x="1654042" y="306227"/>
                  </a:lnTo>
                  <a:lnTo>
                    <a:pt x="1633636" y="342684"/>
                  </a:lnTo>
                  <a:lnTo>
                    <a:pt x="1615888" y="381335"/>
                  </a:lnTo>
                  <a:lnTo>
                    <a:pt x="1600909" y="422101"/>
                  </a:lnTo>
                  <a:lnTo>
                    <a:pt x="1588813" y="464905"/>
                  </a:lnTo>
                  <a:lnTo>
                    <a:pt x="1579710" y="509670"/>
                  </a:lnTo>
                  <a:lnTo>
                    <a:pt x="1573896" y="556857"/>
                  </a:lnTo>
                  <a:lnTo>
                    <a:pt x="1572228" y="603696"/>
                  </a:lnTo>
                  <a:lnTo>
                    <a:pt x="1574543" y="650019"/>
                  </a:lnTo>
                  <a:lnTo>
                    <a:pt x="1580680" y="695653"/>
                  </a:lnTo>
                  <a:lnTo>
                    <a:pt x="1590477" y="740427"/>
                  </a:lnTo>
                  <a:lnTo>
                    <a:pt x="1603770" y="784170"/>
                  </a:lnTo>
                  <a:lnTo>
                    <a:pt x="1620398" y="826711"/>
                  </a:lnTo>
                  <a:lnTo>
                    <a:pt x="1640199" y="867880"/>
                  </a:lnTo>
                  <a:lnTo>
                    <a:pt x="1663010" y="907504"/>
                  </a:lnTo>
                  <a:lnTo>
                    <a:pt x="1688669" y="945413"/>
                  </a:lnTo>
                  <a:lnTo>
                    <a:pt x="1717014" y="981436"/>
                  </a:lnTo>
                  <a:lnTo>
                    <a:pt x="1747883" y="1015402"/>
                  </a:lnTo>
                  <a:lnTo>
                    <a:pt x="1781113" y="1047139"/>
                  </a:lnTo>
                  <a:lnTo>
                    <a:pt x="1816542" y="1076476"/>
                  </a:lnTo>
                  <a:lnTo>
                    <a:pt x="1854008" y="1103243"/>
                  </a:lnTo>
                  <a:lnTo>
                    <a:pt x="1893349" y="1127268"/>
                  </a:lnTo>
                  <a:lnTo>
                    <a:pt x="1934402" y="1148381"/>
                  </a:lnTo>
                  <a:lnTo>
                    <a:pt x="2195326" y="1262213"/>
                  </a:lnTo>
                  <a:lnTo>
                    <a:pt x="2165592" y="1262698"/>
                  </a:lnTo>
                  <a:lnTo>
                    <a:pt x="2118290" y="1259638"/>
                  </a:lnTo>
                  <a:lnTo>
                    <a:pt x="2071318" y="1252892"/>
                  </a:lnTo>
                  <a:lnTo>
                    <a:pt x="2024894" y="1242605"/>
                  </a:lnTo>
                  <a:lnTo>
                    <a:pt x="1979236" y="1228923"/>
                  </a:lnTo>
                  <a:lnTo>
                    <a:pt x="1934560" y="1211991"/>
                  </a:lnTo>
                  <a:close/>
                </a:path>
                <a:path w="2769869" h="4453255">
                  <a:moveTo>
                    <a:pt x="2195326" y="1262213"/>
                  </a:moveTo>
                  <a:lnTo>
                    <a:pt x="1934402" y="1148381"/>
                  </a:lnTo>
                  <a:lnTo>
                    <a:pt x="1977005" y="1166409"/>
                  </a:lnTo>
                  <a:lnTo>
                    <a:pt x="2020997" y="1181182"/>
                  </a:lnTo>
                  <a:lnTo>
                    <a:pt x="2066214" y="1192529"/>
                  </a:lnTo>
                  <a:lnTo>
                    <a:pt x="2112495" y="1200279"/>
                  </a:lnTo>
                  <a:lnTo>
                    <a:pt x="2161207" y="1203891"/>
                  </a:lnTo>
                  <a:lnTo>
                    <a:pt x="2209020" y="1202881"/>
                  </a:lnTo>
                  <a:lnTo>
                    <a:pt x="2255756" y="1197458"/>
                  </a:lnTo>
                  <a:lnTo>
                    <a:pt x="2301236" y="1187829"/>
                  </a:lnTo>
                  <a:lnTo>
                    <a:pt x="2345283" y="1174202"/>
                  </a:lnTo>
                  <a:lnTo>
                    <a:pt x="2387717" y="1156783"/>
                  </a:lnTo>
                  <a:lnTo>
                    <a:pt x="2428360" y="1135781"/>
                  </a:lnTo>
                  <a:lnTo>
                    <a:pt x="2467035" y="1111404"/>
                  </a:lnTo>
                  <a:lnTo>
                    <a:pt x="2503563" y="1083858"/>
                  </a:lnTo>
                  <a:lnTo>
                    <a:pt x="2537765" y="1053351"/>
                  </a:lnTo>
                  <a:lnTo>
                    <a:pt x="2569464" y="1020091"/>
                  </a:lnTo>
                  <a:lnTo>
                    <a:pt x="2598481" y="984286"/>
                  </a:lnTo>
                  <a:lnTo>
                    <a:pt x="2624637" y="946143"/>
                  </a:lnTo>
                  <a:lnTo>
                    <a:pt x="2647755" y="905869"/>
                  </a:lnTo>
                  <a:lnTo>
                    <a:pt x="2667657" y="863672"/>
                  </a:lnTo>
                  <a:lnTo>
                    <a:pt x="2684163" y="819760"/>
                  </a:lnTo>
                  <a:lnTo>
                    <a:pt x="2697097" y="774340"/>
                  </a:lnTo>
                  <a:lnTo>
                    <a:pt x="2706278" y="727619"/>
                  </a:lnTo>
                  <a:lnTo>
                    <a:pt x="2711530" y="679806"/>
                  </a:lnTo>
                  <a:lnTo>
                    <a:pt x="2712085" y="629517"/>
                  </a:lnTo>
                  <a:lnTo>
                    <a:pt x="2707262" y="579308"/>
                  </a:lnTo>
                  <a:lnTo>
                    <a:pt x="2697522" y="529589"/>
                  </a:lnTo>
                  <a:lnTo>
                    <a:pt x="2683327" y="480774"/>
                  </a:lnTo>
                  <a:lnTo>
                    <a:pt x="2665138" y="433275"/>
                  </a:lnTo>
                  <a:lnTo>
                    <a:pt x="2643416" y="387504"/>
                  </a:lnTo>
                  <a:lnTo>
                    <a:pt x="2618623" y="343873"/>
                  </a:lnTo>
                  <a:lnTo>
                    <a:pt x="2591221" y="302795"/>
                  </a:lnTo>
                  <a:lnTo>
                    <a:pt x="2561670" y="264681"/>
                  </a:lnTo>
                  <a:lnTo>
                    <a:pt x="2530432" y="229944"/>
                  </a:lnTo>
                  <a:lnTo>
                    <a:pt x="2497968" y="198996"/>
                  </a:lnTo>
                  <a:lnTo>
                    <a:pt x="2464741" y="172250"/>
                  </a:lnTo>
                  <a:lnTo>
                    <a:pt x="2431210" y="150117"/>
                  </a:lnTo>
                  <a:lnTo>
                    <a:pt x="2397838" y="133009"/>
                  </a:lnTo>
                  <a:lnTo>
                    <a:pt x="2611632" y="226280"/>
                  </a:lnTo>
                  <a:lnTo>
                    <a:pt x="2643381" y="265525"/>
                  </a:lnTo>
                  <a:lnTo>
                    <a:pt x="2669370" y="303330"/>
                  </a:lnTo>
                  <a:lnTo>
                    <a:pt x="2692579" y="342872"/>
                  </a:lnTo>
                  <a:lnTo>
                    <a:pt x="2712915" y="383999"/>
                  </a:lnTo>
                  <a:lnTo>
                    <a:pt x="2730283" y="426558"/>
                  </a:lnTo>
                  <a:lnTo>
                    <a:pt x="2744591" y="470398"/>
                  </a:lnTo>
                  <a:lnTo>
                    <a:pt x="2755744" y="515366"/>
                  </a:lnTo>
                  <a:lnTo>
                    <a:pt x="2763649" y="561310"/>
                  </a:lnTo>
                  <a:lnTo>
                    <a:pt x="2768213" y="608078"/>
                  </a:lnTo>
                  <a:lnTo>
                    <a:pt x="2769306" y="655133"/>
                  </a:lnTo>
                  <a:lnTo>
                    <a:pt x="2766568" y="702097"/>
                  </a:lnTo>
                  <a:lnTo>
                    <a:pt x="2760131" y="748734"/>
                  </a:lnTo>
                  <a:lnTo>
                    <a:pt x="2750126" y="794807"/>
                  </a:lnTo>
                  <a:lnTo>
                    <a:pt x="2736684" y="840080"/>
                  </a:lnTo>
                  <a:lnTo>
                    <a:pt x="2719936" y="884316"/>
                  </a:lnTo>
                  <a:lnTo>
                    <a:pt x="2700013" y="927278"/>
                  </a:lnTo>
                  <a:lnTo>
                    <a:pt x="2677046" y="968730"/>
                  </a:lnTo>
                  <a:lnTo>
                    <a:pt x="2651167" y="1008435"/>
                  </a:lnTo>
                  <a:lnTo>
                    <a:pt x="2622506" y="1046158"/>
                  </a:lnTo>
                  <a:lnTo>
                    <a:pt x="2591194" y="1081660"/>
                  </a:lnTo>
                  <a:lnTo>
                    <a:pt x="2557364" y="1114706"/>
                  </a:lnTo>
                  <a:lnTo>
                    <a:pt x="2521145" y="1145059"/>
                  </a:lnTo>
                  <a:lnTo>
                    <a:pt x="2482668" y="1172483"/>
                  </a:lnTo>
                  <a:lnTo>
                    <a:pt x="2442066" y="1196741"/>
                  </a:lnTo>
                  <a:lnTo>
                    <a:pt x="2399469" y="1217597"/>
                  </a:lnTo>
                  <a:lnTo>
                    <a:pt x="2353769" y="1235156"/>
                  </a:lnTo>
                  <a:lnTo>
                    <a:pt x="2307315" y="1248300"/>
                  </a:lnTo>
                  <a:lnTo>
                    <a:pt x="2260322" y="1257174"/>
                  </a:lnTo>
                  <a:lnTo>
                    <a:pt x="2213009" y="1261925"/>
                  </a:lnTo>
                  <a:lnTo>
                    <a:pt x="2195326" y="1262213"/>
                  </a:lnTo>
                  <a:close/>
                </a:path>
                <a:path w="2769869" h="4453255">
                  <a:moveTo>
                    <a:pt x="2087860" y="1038500"/>
                  </a:moveTo>
                  <a:lnTo>
                    <a:pt x="1871355" y="944046"/>
                  </a:lnTo>
                  <a:lnTo>
                    <a:pt x="1962890" y="702222"/>
                  </a:lnTo>
                  <a:lnTo>
                    <a:pt x="1727765" y="580608"/>
                  </a:lnTo>
                  <a:lnTo>
                    <a:pt x="1822194" y="364161"/>
                  </a:lnTo>
                  <a:lnTo>
                    <a:pt x="2076028" y="474900"/>
                  </a:lnTo>
                  <a:lnTo>
                    <a:pt x="2186737" y="221135"/>
                  </a:lnTo>
                  <a:lnTo>
                    <a:pt x="2403242" y="315590"/>
                  </a:lnTo>
                  <a:lnTo>
                    <a:pt x="2292998" y="568288"/>
                  </a:lnTo>
                  <a:lnTo>
                    <a:pt x="2546832" y="679028"/>
                  </a:lnTo>
                  <a:lnTo>
                    <a:pt x="2452403" y="895474"/>
                  </a:lnTo>
                  <a:lnTo>
                    <a:pt x="2198569" y="784735"/>
                  </a:lnTo>
                  <a:lnTo>
                    <a:pt x="2087860" y="1038500"/>
                  </a:lnTo>
                  <a:close/>
                </a:path>
                <a:path w="2769869" h="4453255">
                  <a:moveTo>
                    <a:pt x="2546832" y="679028"/>
                  </a:moveTo>
                  <a:lnTo>
                    <a:pt x="2292998" y="568288"/>
                  </a:lnTo>
                  <a:lnTo>
                    <a:pt x="2549158" y="673697"/>
                  </a:lnTo>
                  <a:lnTo>
                    <a:pt x="2546832" y="679028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5477153" y="5093454"/>
              <a:ext cx="2811145" cy="5193665"/>
            </a:xfrm>
            <a:custGeom>
              <a:avLst/>
              <a:gdLst/>
              <a:ahLst/>
              <a:cxnLst/>
              <a:rect l="l" t="t" r="r" b="b"/>
              <a:pathLst>
                <a:path w="2811144" h="5193665">
                  <a:moveTo>
                    <a:pt x="733177" y="3764102"/>
                  </a:moveTo>
                  <a:lnTo>
                    <a:pt x="412394" y="3611900"/>
                  </a:lnTo>
                  <a:lnTo>
                    <a:pt x="287526" y="3547786"/>
                  </a:lnTo>
                  <a:lnTo>
                    <a:pt x="370607" y="3289603"/>
                  </a:lnTo>
                  <a:lnTo>
                    <a:pt x="555025" y="2717841"/>
                  </a:lnTo>
                  <a:lnTo>
                    <a:pt x="743543" y="2136682"/>
                  </a:lnTo>
                  <a:lnTo>
                    <a:pt x="838921" y="1850310"/>
                  </a:lnTo>
                  <a:lnTo>
                    <a:pt x="1359293" y="2116418"/>
                  </a:lnTo>
                  <a:lnTo>
                    <a:pt x="2463988" y="2598360"/>
                  </a:lnTo>
                  <a:lnTo>
                    <a:pt x="1639566" y="4091947"/>
                  </a:lnTo>
                  <a:lnTo>
                    <a:pt x="1169144" y="3944187"/>
                  </a:lnTo>
                  <a:lnTo>
                    <a:pt x="733177" y="3764102"/>
                  </a:lnTo>
                  <a:close/>
                </a:path>
                <a:path w="2811144" h="5193665">
                  <a:moveTo>
                    <a:pt x="2463988" y="2598360"/>
                  </a:moveTo>
                  <a:lnTo>
                    <a:pt x="1359293" y="2116418"/>
                  </a:lnTo>
                  <a:lnTo>
                    <a:pt x="1894583" y="2345604"/>
                  </a:lnTo>
                  <a:lnTo>
                    <a:pt x="2312655" y="2506281"/>
                  </a:lnTo>
                  <a:lnTo>
                    <a:pt x="2481375" y="2566859"/>
                  </a:lnTo>
                  <a:lnTo>
                    <a:pt x="2463988" y="2598360"/>
                  </a:lnTo>
                  <a:close/>
                </a:path>
                <a:path w="2811144" h="5193665">
                  <a:moveTo>
                    <a:pt x="0" y="5193544"/>
                  </a:moveTo>
                  <a:lnTo>
                    <a:pt x="18003" y="5131874"/>
                  </a:lnTo>
                  <a:lnTo>
                    <a:pt x="32431" y="5085156"/>
                  </a:lnTo>
                  <a:lnTo>
                    <a:pt x="47430" y="5038583"/>
                  </a:lnTo>
                  <a:lnTo>
                    <a:pt x="62980" y="4992161"/>
                  </a:lnTo>
                  <a:lnTo>
                    <a:pt x="79060" y="4945900"/>
                  </a:lnTo>
                  <a:lnTo>
                    <a:pt x="95648" y="4899808"/>
                  </a:lnTo>
                  <a:lnTo>
                    <a:pt x="112723" y="4853893"/>
                  </a:lnTo>
                  <a:lnTo>
                    <a:pt x="130264" y="4808164"/>
                  </a:lnTo>
                  <a:lnTo>
                    <a:pt x="148248" y="4762628"/>
                  </a:lnTo>
                  <a:lnTo>
                    <a:pt x="166656" y="4717295"/>
                  </a:lnTo>
                  <a:lnTo>
                    <a:pt x="185466" y="4672172"/>
                  </a:lnTo>
                  <a:lnTo>
                    <a:pt x="196889" y="4661449"/>
                  </a:lnTo>
                  <a:lnTo>
                    <a:pt x="211273" y="4662489"/>
                  </a:lnTo>
                  <a:lnTo>
                    <a:pt x="221819" y="4672325"/>
                  </a:lnTo>
                  <a:lnTo>
                    <a:pt x="221728" y="4687992"/>
                  </a:lnTo>
                  <a:lnTo>
                    <a:pt x="201342" y="4737159"/>
                  </a:lnTo>
                  <a:lnTo>
                    <a:pt x="181617" y="4786449"/>
                  </a:lnTo>
                  <a:lnTo>
                    <a:pt x="162512" y="4835866"/>
                  </a:lnTo>
                  <a:lnTo>
                    <a:pt x="143985" y="4885414"/>
                  </a:lnTo>
                  <a:lnTo>
                    <a:pt x="125994" y="4935100"/>
                  </a:lnTo>
                  <a:lnTo>
                    <a:pt x="108496" y="4984926"/>
                  </a:lnTo>
                  <a:lnTo>
                    <a:pt x="91449" y="5034898"/>
                  </a:lnTo>
                  <a:lnTo>
                    <a:pt x="74813" y="5085020"/>
                  </a:lnTo>
                  <a:lnTo>
                    <a:pt x="58543" y="5135296"/>
                  </a:lnTo>
                  <a:lnTo>
                    <a:pt x="42600" y="5185731"/>
                  </a:lnTo>
                  <a:lnTo>
                    <a:pt x="40181" y="5193544"/>
                  </a:lnTo>
                  <a:lnTo>
                    <a:pt x="0" y="5193544"/>
                  </a:lnTo>
                  <a:close/>
                </a:path>
                <a:path w="2811144" h="5193665">
                  <a:moveTo>
                    <a:pt x="200614" y="5193544"/>
                  </a:moveTo>
                  <a:lnTo>
                    <a:pt x="221987" y="5146917"/>
                  </a:lnTo>
                  <a:lnTo>
                    <a:pt x="243626" y="5099006"/>
                  </a:lnTo>
                  <a:lnTo>
                    <a:pt x="264979" y="5051001"/>
                  </a:lnTo>
                  <a:lnTo>
                    <a:pt x="286046" y="5002885"/>
                  </a:lnTo>
                  <a:lnTo>
                    <a:pt x="306824" y="4954644"/>
                  </a:lnTo>
                  <a:lnTo>
                    <a:pt x="327313" y="4906262"/>
                  </a:lnTo>
                  <a:lnTo>
                    <a:pt x="347513" y="4857723"/>
                  </a:lnTo>
                  <a:lnTo>
                    <a:pt x="367422" y="4809012"/>
                  </a:lnTo>
                  <a:lnTo>
                    <a:pt x="387040" y="4760112"/>
                  </a:lnTo>
                  <a:lnTo>
                    <a:pt x="394815" y="4752795"/>
                  </a:lnTo>
                  <a:lnTo>
                    <a:pt x="404672" y="4753526"/>
                  </a:lnTo>
                  <a:lnTo>
                    <a:pt x="412112" y="4760342"/>
                  </a:lnTo>
                  <a:lnTo>
                    <a:pt x="412637" y="4771279"/>
                  </a:lnTo>
                  <a:lnTo>
                    <a:pt x="393657" y="4820457"/>
                  </a:lnTo>
                  <a:lnTo>
                    <a:pt x="374372" y="4869441"/>
                  </a:lnTo>
                  <a:lnTo>
                    <a:pt x="354772" y="4918242"/>
                  </a:lnTo>
                  <a:lnTo>
                    <a:pt x="334844" y="4966869"/>
                  </a:lnTo>
                  <a:lnTo>
                    <a:pt x="314575" y="5015332"/>
                  </a:lnTo>
                  <a:lnTo>
                    <a:pt x="293955" y="5063642"/>
                  </a:lnTo>
                  <a:lnTo>
                    <a:pt x="272971" y="5111808"/>
                  </a:lnTo>
                  <a:lnTo>
                    <a:pt x="251611" y="5159841"/>
                  </a:lnTo>
                  <a:lnTo>
                    <a:pt x="236311" y="5193544"/>
                  </a:lnTo>
                  <a:lnTo>
                    <a:pt x="200614" y="5193544"/>
                  </a:lnTo>
                  <a:close/>
                </a:path>
                <a:path w="2811144" h="5193665">
                  <a:moveTo>
                    <a:pt x="372775" y="5193544"/>
                  </a:moveTo>
                  <a:lnTo>
                    <a:pt x="399170" y="5133136"/>
                  </a:lnTo>
                  <a:lnTo>
                    <a:pt x="420567" y="5086322"/>
                  </a:lnTo>
                  <a:lnTo>
                    <a:pt x="442405" y="5039700"/>
                  </a:lnTo>
                  <a:lnTo>
                    <a:pt x="464482" y="4993252"/>
                  </a:lnTo>
                  <a:lnTo>
                    <a:pt x="486595" y="4946962"/>
                  </a:lnTo>
                  <a:lnTo>
                    <a:pt x="508542" y="4900810"/>
                  </a:lnTo>
                  <a:lnTo>
                    <a:pt x="530120" y="4854780"/>
                  </a:lnTo>
                  <a:lnTo>
                    <a:pt x="551126" y="4808853"/>
                  </a:lnTo>
                  <a:lnTo>
                    <a:pt x="558884" y="4801528"/>
                  </a:lnTo>
                  <a:lnTo>
                    <a:pt x="568625" y="4802208"/>
                  </a:lnTo>
                  <a:lnTo>
                    <a:pt x="575749" y="4808886"/>
                  </a:lnTo>
                  <a:lnTo>
                    <a:pt x="575657" y="4819554"/>
                  </a:lnTo>
                  <a:lnTo>
                    <a:pt x="556271" y="4866213"/>
                  </a:lnTo>
                  <a:lnTo>
                    <a:pt x="537183" y="4913394"/>
                  </a:lnTo>
                  <a:lnTo>
                    <a:pt x="518242" y="4960947"/>
                  </a:lnTo>
                  <a:lnTo>
                    <a:pt x="499297" y="5008723"/>
                  </a:lnTo>
                  <a:lnTo>
                    <a:pt x="480194" y="5056571"/>
                  </a:lnTo>
                  <a:lnTo>
                    <a:pt x="460783" y="5104343"/>
                  </a:lnTo>
                  <a:lnTo>
                    <a:pt x="441108" y="5151432"/>
                  </a:lnTo>
                  <a:lnTo>
                    <a:pt x="422830" y="5193544"/>
                  </a:lnTo>
                  <a:lnTo>
                    <a:pt x="372775" y="5193544"/>
                  </a:lnTo>
                  <a:close/>
                </a:path>
                <a:path w="2811144" h="5193665">
                  <a:moveTo>
                    <a:pt x="539190" y="5193544"/>
                  </a:moveTo>
                  <a:lnTo>
                    <a:pt x="551932" y="5167112"/>
                  </a:lnTo>
                  <a:lnTo>
                    <a:pt x="574026" y="5122508"/>
                  </a:lnTo>
                  <a:lnTo>
                    <a:pt x="596391" y="5078111"/>
                  </a:lnTo>
                  <a:lnTo>
                    <a:pt x="618810" y="5033913"/>
                  </a:lnTo>
                  <a:lnTo>
                    <a:pt x="641066" y="4989909"/>
                  </a:lnTo>
                  <a:lnTo>
                    <a:pt x="662940" y="4946091"/>
                  </a:lnTo>
                  <a:lnTo>
                    <a:pt x="684216" y="4902452"/>
                  </a:lnTo>
                  <a:lnTo>
                    <a:pt x="692569" y="4894674"/>
                  </a:lnTo>
                  <a:lnTo>
                    <a:pt x="703130" y="4895473"/>
                  </a:lnTo>
                  <a:lnTo>
                    <a:pt x="710900" y="4902671"/>
                  </a:lnTo>
                  <a:lnTo>
                    <a:pt x="710879" y="4914084"/>
                  </a:lnTo>
                  <a:lnTo>
                    <a:pt x="690971" y="4958320"/>
                  </a:lnTo>
                  <a:lnTo>
                    <a:pt x="670939" y="5004017"/>
                  </a:lnTo>
                  <a:lnTo>
                    <a:pt x="651294" y="5049572"/>
                  </a:lnTo>
                  <a:lnTo>
                    <a:pt x="631665" y="5095333"/>
                  </a:lnTo>
                  <a:lnTo>
                    <a:pt x="612674" y="5139369"/>
                  </a:lnTo>
                  <a:lnTo>
                    <a:pt x="591855" y="5186909"/>
                  </a:lnTo>
                  <a:lnTo>
                    <a:pt x="588870" y="5193544"/>
                  </a:lnTo>
                  <a:lnTo>
                    <a:pt x="539190" y="5193544"/>
                  </a:lnTo>
                  <a:close/>
                </a:path>
                <a:path w="2811144" h="5193665">
                  <a:moveTo>
                    <a:pt x="688653" y="5193544"/>
                  </a:moveTo>
                  <a:lnTo>
                    <a:pt x="708861" y="5152390"/>
                  </a:lnTo>
                  <a:lnTo>
                    <a:pt x="732383" y="5105135"/>
                  </a:lnTo>
                  <a:lnTo>
                    <a:pt x="756146" y="5058007"/>
                  </a:lnTo>
                  <a:lnTo>
                    <a:pt x="780143" y="5010999"/>
                  </a:lnTo>
                  <a:lnTo>
                    <a:pt x="804367" y="4964101"/>
                  </a:lnTo>
                  <a:lnTo>
                    <a:pt x="828809" y="4917305"/>
                  </a:lnTo>
                  <a:lnTo>
                    <a:pt x="835931" y="4911666"/>
                  </a:lnTo>
                  <a:lnTo>
                    <a:pt x="844502" y="4912253"/>
                  </a:lnTo>
                  <a:lnTo>
                    <a:pt x="850293" y="4917575"/>
                  </a:lnTo>
                  <a:lnTo>
                    <a:pt x="849073" y="4926145"/>
                  </a:lnTo>
                  <a:lnTo>
                    <a:pt x="825223" y="4973229"/>
                  </a:lnTo>
                  <a:lnTo>
                    <a:pt x="801600" y="5020463"/>
                  </a:lnTo>
                  <a:lnTo>
                    <a:pt x="778188" y="5067829"/>
                  </a:lnTo>
                  <a:lnTo>
                    <a:pt x="754972" y="5115310"/>
                  </a:lnTo>
                  <a:lnTo>
                    <a:pt x="731937" y="5162886"/>
                  </a:lnTo>
                  <a:lnTo>
                    <a:pt x="717225" y="5193544"/>
                  </a:lnTo>
                  <a:lnTo>
                    <a:pt x="688653" y="5193544"/>
                  </a:lnTo>
                  <a:close/>
                </a:path>
                <a:path w="2811144" h="5193665">
                  <a:moveTo>
                    <a:pt x="1061159" y="769370"/>
                  </a:moveTo>
                  <a:lnTo>
                    <a:pt x="1032271" y="737829"/>
                  </a:lnTo>
                  <a:lnTo>
                    <a:pt x="1015303" y="694686"/>
                  </a:lnTo>
                  <a:lnTo>
                    <a:pt x="1008218" y="650677"/>
                  </a:lnTo>
                  <a:lnTo>
                    <a:pt x="1009087" y="606178"/>
                  </a:lnTo>
                  <a:lnTo>
                    <a:pt x="1015977" y="561564"/>
                  </a:lnTo>
                  <a:lnTo>
                    <a:pt x="1026957" y="517212"/>
                  </a:lnTo>
                  <a:lnTo>
                    <a:pt x="1035699" y="469935"/>
                  </a:lnTo>
                  <a:lnTo>
                    <a:pt x="1046184" y="423046"/>
                  </a:lnTo>
                  <a:lnTo>
                    <a:pt x="1058457" y="376634"/>
                  </a:lnTo>
                  <a:lnTo>
                    <a:pt x="1072566" y="330788"/>
                  </a:lnTo>
                  <a:lnTo>
                    <a:pt x="1088558" y="285598"/>
                  </a:lnTo>
                  <a:lnTo>
                    <a:pt x="1106480" y="241153"/>
                  </a:lnTo>
                  <a:lnTo>
                    <a:pt x="1126379" y="197542"/>
                  </a:lnTo>
                  <a:lnTo>
                    <a:pt x="1148302" y="154853"/>
                  </a:lnTo>
                  <a:lnTo>
                    <a:pt x="1172296" y="113177"/>
                  </a:lnTo>
                  <a:lnTo>
                    <a:pt x="1198407" y="72602"/>
                  </a:lnTo>
                  <a:lnTo>
                    <a:pt x="1226683" y="33217"/>
                  </a:lnTo>
                  <a:lnTo>
                    <a:pt x="1261017" y="4944"/>
                  </a:lnTo>
                  <a:lnTo>
                    <a:pt x="1297833" y="0"/>
                  </a:lnTo>
                  <a:lnTo>
                    <a:pt x="1332153" y="13709"/>
                  </a:lnTo>
                  <a:lnTo>
                    <a:pt x="1359000" y="41398"/>
                  </a:lnTo>
                  <a:lnTo>
                    <a:pt x="1373394" y="78390"/>
                  </a:lnTo>
                  <a:lnTo>
                    <a:pt x="1370359" y="120012"/>
                  </a:lnTo>
                  <a:lnTo>
                    <a:pt x="1356019" y="171957"/>
                  </a:lnTo>
                  <a:lnTo>
                    <a:pt x="1344259" y="224779"/>
                  </a:lnTo>
                  <a:lnTo>
                    <a:pt x="1323240" y="331480"/>
                  </a:lnTo>
                  <a:lnTo>
                    <a:pt x="1311364" y="384570"/>
                  </a:lnTo>
                  <a:lnTo>
                    <a:pt x="1296831" y="436958"/>
                  </a:lnTo>
                  <a:lnTo>
                    <a:pt x="1281363" y="481746"/>
                  </a:lnTo>
                  <a:lnTo>
                    <a:pt x="1264027" y="525520"/>
                  </a:lnTo>
                  <a:lnTo>
                    <a:pt x="1245325" y="568609"/>
                  </a:lnTo>
                  <a:lnTo>
                    <a:pt x="1225757" y="611343"/>
                  </a:lnTo>
                  <a:lnTo>
                    <a:pt x="1205822" y="654049"/>
                  </a:lnTo>
                  <a:lnTo>
                    <a:pt x="1186022" y="697059"/>
                  </a:lnTo>
                  <a:lnTo>
                    <a:pt x="1166857" y="740701"/>
                  </a:lnTo>
                  <a:lnTo>
                    <a:pt x="1138156" y="774207"/>
                  </a:lnTo>
                  <a:lnTo>
                    <a:pt x="1099688" y="782630"/>
                  </a:lnTo>
                  <a:lnTo>
                    <a:pt x="1061159" y="769370"/>
                  </a:lnTo>
                  <a:close/>
                </a:path>
                <a:path w="2811144" h="5193665">
                  <a:moveTo>
                    <a:pt x="1009767" y="1103687"/>
                  </a:moveTo>
                  <a:lnTo>
                    <a:pt x="978801" y="1080639"/>
                  </a:lnTo>
                  <a:lnTo>
                    <a:pt x="966454" y="1046557"/>
                  </a:lnTo>
                  <a:lnTo>
                    <a:pt x="968031" y="1007841"/>
                  </a:lnTo>
                  <a:lnTo>
                    <a:pt x="978836" y="970890"/>
                  </a:lnTo>
                  <a:lnTo>
                    <a:pt x="1004921" y="941454"/>
                  </a:lnTo>
                  <a:lnTo>
                    <a:pt x="1039858" y="936287"/>
                  </a:lnTo>
                  <a:lnTo>
                    <a:pt x="1072844" y="950678"/>
                  </a:lnTo>
                  <a:lnTo>
                    <a:pt x="1093076" y="979913"/>
                  </a:lnTo>
                  <a:lnTo>
                    <a:pt x="1089755" y="1019281"/>
                  </a:lnTo>
                  <a:lnTo>
                    <a:pt x="1085751" y="1032368"/>
                  </a:lnTo>
                  <a:lnTo>
                    <a:pt x="1082275" y="1048065"/>
                  </a:lnTo>
                  <a:lnTo>
                    <a:pt x="1058214" y="1094125"/>
                  </a:lnTo>
                  <a:lnTo>
                    <a:pt x="1027822" y="1107043"/>
                  </a:lnTo>
                  <a:lnTo>
                    <a:pt x="1009767" y="1103687"/>
                  </a:lnTo>
                  <a:close/>
                </a:path>
                <a:path w="2811144" h="5193665">
                  <a:moveTo>
                    <a:pt x="2738964" y="701860"/>
                  </a:moveTo>
                  <a:lnTo>
                    <a:pt x="2713487" y="677598"/>
                  </a:lnTo>
                  <a:lnTo>
                    <a:pt x="2715890" y="645627"/>
                  </a:lnTo>
                  <a:lnTo>
                    <a:pt x="2738900" y="620982"/>
                  </a:lnTo>
                  <a:lnTo>
                    <a:pt x="2775247" y="618694"/>
                  </a:lnTo>
                  <a:lnTo>
                    <a:pt x="2810847" y="630463"/>
                  </a:lnTo>
                  <a:lnTo>
                    <a:pt x="2810847" y="731235"/>
                  </a:lnTo>
                  <a:lnTo>
                    <a:pt x="2785915" y="720548"/>
                  </a:lnTo>
                  <a:lnTo>
                    <a:pt x="2738964" y="701860"/>
                  </a:lnTo>
                  <a:close/>
                </a:path>
                <a:path w="2811144" h="5193665">
                  <a:moveTo>
                    <a:pt x="142082" y="3905541"/>
                  </a:moveTo>
                  <a:lnTo>
                    <a:pt x="90736" y="3859185"/>
                  </a:lnTo>
                  <a:lnTo>
                    <a:pt x="74820" y="3811370"/>
                  </a:lnTo>
                  <a:lnTo>
                    <a:pt x="70675" y="3794590"/>
                  </a:lnTo>
                  <a:lnTo>
                    <a:pt x="67222" y="3786182"/>
                  </a:lnTo>
                  <a:lnTo>
                    <a:pt x="64843" y="3777767"/>
                  </a:lnTo>
                  <a:lnTo>
                    <a:pt x="63638" y="3769389"/>
                  </a:lnTo>
                  <a:lnTo>
                    <a:pt x="63708" y="3761090"/>
                  </a:lnTo>
                  <a:lnTo>
                    <a:pt x="82652" y="3707482"/>
                  </a:lnTo>
                  <a:lnTo>
                    <a:pt x="131907" y="3680425"/>
                  </a:lnTo>
                  <a:lnTo>
                    <a:pt x="141738" y="3679716"/>
                  </a:lnTo>
                  <a:lnTo>
                    <a:pt x="151045" y="3680207"/>
                  </a:lnTo>
                  <a:lnTo>
                    <a:pt x="207501" y="3702158"/>
                  </a:lnTo>
                  <a:lnTo>
                    <a:pt x="235836" y="3733521"/>
                  </a:lnTo>
                  <a:lnTo>
                    <a:pt x="251688" y="3773612"/>
                  </a:lnTo>
                  <a:lnTo>
                    <a:pt x="253653" y="3817163"/>
                  </a:lnTo>
                  <a:lnTo>
                    <a:pt x="240326" y="3858907"/>
                  </a:lnTo>
                  <a:lnTo>
                    <a:pt x="210300" y="3893579"/>
                  </a:lnTo>
                  <a:lnTo>
                    <a:pt x="176753" y="3907956"/>
                  </a:lnTo>
                  <a:lnTo>
                    <a:pt x="142082" y="3905541"/>
                  </a:lnTo>
                  <a:close/>
                </a:path>
                <a:path w="2811144" h="5193665">
                  <a:moveTo>
                    <a:pt x="317509" y="4463628"/>
                  </a:moveTo>
                  <a:lnTo>
                    <a:pt x="268716" y="4413665"/>
                  </a:lnTo>
                  <a:lnTo>
                    <a:pt x="244781" y="4371312"/>
                  </a:lnTo>
                  <a:lnTo>
                    <a:pt x="225624" y="4326049"/>
                  </a:lnTo>
                  <a:lnTo>
                    <a:pt x="210730" y="4278804"/>
                  </a:lnTo>
                  <a:lnTo>
                    <a:pt x="199581" y="4230507"/>
                  </a:lnTo>
                  <a:lnTo>
                    <a:pt x="191662" y="4182087"/>
                  </a:lnTo>
                  <a:lnTo>
                    <a:pt x="186455" y="4134473"/>
                  </a:lnTo>
                  <a:lnTo>
                    <a:pt x="196737" y="4103084"/>
                  </a:lnTo>
                  <a:lnTo>
                    <a:pt x="224422" y="4089640"/>
                  </a:lnTo>
                  <a:lnTo>
                    <a:pt x="253842" y="4096228"/>
                  </a:lnTo>
                  <a:lnTo>
                    <a:pt x="269326" y="4124936"/>
                  </a:lnTo>
                  <a:lnTo>
                    <a:pt x="276621" y="4176747"/>
                  </a:lnTo>
                  <a:lnTo>
                    <a:pt x="288023" y="4226824"/>
                  </a:lnTo>
                  <a:lnTo>
                    <a:pt x="302377" y="4275792"/>
                  </a:lnTo>
                  <a:lnTo>
                    <a:pt x="318529" y="4324275"/>
                  </a:lnTo>
                  <a:lnTo>
                    <a:pt x="335326" y="4372898"/>
                  </a:lnTo>
                  <a:lnTo>
                    <a:pt x="351612" y="4422285"/>
                  </a:lnTo>
                  <a:lnTo>
                    <a:pt x="351165" y="4445590"/>
                  </a:lnTo>
                  <a:lnTo>
                    <a:pt x="337523" y="4460401"/>
                  </a:lnTo>
                  <a:lnTo>
                    <a:pt x="317509" y="4463628"/>
                  </a:lnTo>
                  <a:close/>
                </a:path>
                <a:path w="2811144" h="5193665">
                  <a:moveTo>
                    <a:pt x="975290" y="1395370"/>
                  </a:moveTo>
                  <a:lnTo>
                    <a:pt x="949514" y="1375657"/>
                  </a:lnTo>
                  <a:lnTo>
                    <a:pt x="936913" y="1346522"/>
                  </a:lnTo>
                  <a:lnTo>
                    <a:pt x="932057" y="1316005"/>
                  </a:lnTo>
                  <a:lnTo>
                    <a:pt x="935395" y="1285256"/>
                  </a:lnTo>
                  <a:lnTo>
                    <a:pt x="947378" y="1255423"/>
                  </a:lnTo>
                  <a:lnTo>
                    <a:pt x="960594" y="1238680"/>
                  </a:lnTo>
                  <a:lnTo>
                    <a:pt x="977370" y="1227418"/>
                  </a:lnTo>
                  <a:lnTo>
                    <a:pt x="996764" y="1223246"/>
                  </a:lnTo>
                  <a:lnTo>
                    <a:pt x="1017836" y="1227779"/>
                  </a:lnTo>
                  <a:lnTo>
                    <a:pt x="1034593" y="1239750"/>
                  </a:lnTo>
                  <a:lnTo>
                    <a:pt x="1046427" y="1257545"/>
                  </a:lnTo>
                  <a:lnTo>
                    <a:pt x="1050882" y="1278070"/>
                  </a:lnTo>
                  <a:lnTo>
                    <a:pt x="1045499" y="1298230"/>
                  </a:lnTo>
                  <a:lnTo>
                    <a:pt x="1040344" y="1308455"/>
                  </a:lnTo>
                  <a:lnTo>
                    <a:pt x="1038117" y="1317696"/>
                  </a:lnTo>
                  <a:lnTo>
                    <a:pt x="1038178" y="1327697"/>
                  </a:lnTo>
                  <a:lnTo>
                    <a:pt x="1039884" y="1340201"/>
                  </a:lnTo>
                  <a:lnTo>
                    <a:pt x="1032342" y="1371992"/>
                  </a:lnTo>
                  <a:lnTo>
                    <a:pt x="1006855" y="1392265"/>
                  </a:lnTo>
                  <a:lnTo>
                    <a:pt x="975290" y="1395370"/>
                  </a:lnTo>
                  <a:close/>
                </a:path>
              </a:pathLst>
            </a:custGeom>
            <a:solidFill>
              <a:srgbClr val="F1D8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5971300" y="4774477"/>
              <a:ext cx="2317115" cy="5509895"/>
            </a:xfrm>
            <a:custGeom>
              <a:avLst/>
              <a:gdLst/>
              <a:ahLst/>
              <a:cxnLst/>
              <a:rect l="l" t="t" r="r" b="b"/>
              <a:pathLst>
                <a:path w="2317115" h="5509895">
                  <a:moveTo>
                    <a:pt x="521632" y="26655"/>
                  </a:moveTo>
                  <a:lnTo>
                    <a:pt x="513589" y="18903"/>
                  </a:lnTo>
                  <a:lnTo>
                    <a:pt x="514299" y="8544"/>
                  </a:lnTo>
                  <a:lnTo>
                    <a:pt x="521584" y="577"/>
                  </a:lnTo>
                  <a:lnTo>
                    <a:pt x="533261" y="0"/>
                  </a:lnTo>
                  <a:lnTo>
                    <a:pt x="1146060" y="219115"/>
                  </a:lnTo>
                  <a:lnTo>
                    <a:pt x="1712727" y="431817"/>
                  </a:lnTo>
                  <a:lnTo>
                    <a:pt x="2316700" y="671070"/>
                  </a:lnTo>
                  <a:lnTo>
                    <a:pt x="2316700" y="704531"/>
                  </a:lnTo>
                  <a:lnTo>
                    <a:pt x="1772501" y="487679"/>
                  </a:lnTo>
                  <a:lnTo>
                    <a:pt x="1151379" y="252432"/>
                  </a:lnTo>
                  <a:lnTo>
                    <a:pt x="521632" y="26655"/>
                  </a:lnTo>
                  <a:close/>
                </a:path>
                <a:path w="2317115" h="5509895">
                  <a:moveTo>
                    <a:pt x="1150259" y="4815362"/>
                  </a:moveTo>
                  <a:lnTo>
                    <a:pt x="1158139" y="4802076"/>
                  </a:lnTo>
                  <a:lnTo>
                    <a:pt x="1179852" y="4756125"/>
                  </a:lnTo>
                  <a:lnTo>
                    <a:pt x="1199566" y="4709301"/>
                  </a:lnTo>
                  <a:lnTo>
                    <a:pt x="1219679" y="4662652"/>
                  </a:lnTo>
                  <a:lnTo>
                    <a:pt x="1236781" y="4628545"/>
                  </a:lnTo>
                  <a:lnTo>
                    <a:pt x="1255482" y="4595136"/>
                  </a:lnTo>
                  <a:lnTo>
                    <a:pt x="1294484" y="4529015"/>
                  </a:lnTo>
                  <a:lnTo>
                    <a:pt x="1320233" y="4484825"/>
                  </a:lnTo>
                  <a:lnTo>
                    <a:pt x="1345540" y="4440441"/>
                  </a:lnTo>
                  <a:lnTo>
                    <a:pt x="1370453" y="4395886"/>
                  </a:lnTo>
                  <a:lnTo>
                    <a:pt x="1395019" y="4351180"/>
                  </a:lnTo>
                  <a:lnTo>
                    <a:pt x="1419285" y="4306342"/>
                  </a:lnTo>
                  <a:lnTo>
                    <a:pt x="1443300" y="4261395"/>
                  </a:lnTo>
                  <a:lnTo>
                    <a:pt x="1467111" y="4216359"/>
                  </a:lnTo>
                  <a:lnTo>
                    <a:pt x="1490765" y="4171255"/>
                  </a:lnTo>
                  <a:lnTo>
                    <a:pt x="1514309" y="4126102"/>
                  </a:lnTo>
                  <a:lnTo>
                    <a:pt x="1556181" y="4047378"/>
                  </a:lnTo>
                  <a:lnTo>
                    <a:pt x="1579682" y="4002207"/>
                  </a:lnTo>
                  <a:lnTo>
                    <a:pt x="1603264" y="3957071"/>
                  </a:lnTo>
                  <a:lnTo>
                    <a:pt x="1626974" y="3911991"/>
                  </a:lnTo>
                  <a:lnTo>
                    <a:pt x="1650859" y="3866987"/>
                  </a:lnTo>
                  <a:lnTo>
                    <a:pt x="1674967" y="3822081"/>
                  </a:lnTo>
                  <a:lnTo>
                    <a:pt x="1699345" y="3777292"/>
                  </a:lnTo>
                  <a:lnTo>
                    <a:pt x="1724042" y="3732643"/>
                  </a:lnTo>
                  <a:lnTo>
                    <a:pt x="1749103" y="3688152"/>
                  </a:lnTo>
                  <a:lnTo>
                    <a:pt x="1774578" y="3643842"/>
                  </a:lnTo>
                  <a:lnTo>
                    <a:pt x="1800513" y="3599733"/>
                  </a:lnTo>
                  <a:lnTo>
                    <a:pt x="1826956" y="3555845"/>
                  </a:lnTo>
                  <a:lnTo>
                    <a:pt x="1849303" y="3565594"/>
                  </a:lnTo>
                  <a:lnTo>
                    <a:pt x="1847474" y="3578652"/>
                  </a:lnTo>
                  <a:lnTo>
                    <a:pt x="1797731" y="3667799"/>
                  </a:lnTo>
                  <a:lnTo>
                    <a:pt x="1772905" y="3712392"/>
                  </a:lnTo>
                  <a:lnTo>
                    <a:pt x="1743058" y="3768651"/>
                  </a:lnTo>
                  <a:lnTo>
                    <a:pt x="1718363" y="3813301"/>
                  </a:lnTo>
                  <a:lnTo>
                    <a:pt x="1693762" y="3857992"/>
                  </a:lnTo>
                  <a:lnTo>
                    <a:pt x="1669273" y="3902732"/>
                  </a:lnTo>
                  <a:lnTo>
                    <a:pt x="1639841" y="3959172"/>
                  </a:lnTo>
                  <a:lnTo>
                    <a:pt x="1615692" y="4004061"/>
                  </a:lnTo>
                  <a:lnTo>
                    <a:pt x="1591697" y="4049016"/>
                  </a:lnTo>
                  <a:lnTo>
                    <a:pt x="1567805" y="4094017"/>
                  </a:lnTo>
                  <a:lnTo>
                    <a:pt x="1520122" y="4184062"/>
                  </a:lnTo>
                  <a:lnTo>
                    <a:pt x="1491151" y="4240703"/>
                  </a:lnTo>
                  <a:lnTo>
                    <a:pt x="1467155" y="4285659"/>
                  </a:lnTo>
                  <a:lnTo>
                    <a:pt x="1443007" y="4330547"/>
                  </a:lnTo>
                  <a:lnTo>
                    <a:pt x="1394884" y="4420401"/>
                  </a:lnTo>
                  <a:lnTo>
                    <a:pt x="1375682" y="4453591"/>
                  </a:lnTo>
                  <a:lnTo>
                    <a:pt x="1350889" y="4498199"/>
                  </a:lnTo>
                  <a:lnTo>
                    <a:pt x="1325584" y="4542583"/>
                  </a:lnTo>
                  <a:lnTo>
                    <a:pt x="1304846" y="4575104"/>
                  </a:lnTo>
                  <a:lnTo>
                    <a:pt x="1285261" y="4608128"/>
                  </a:lnTo>
                  <a:lnTo>
                    <a:pt x="1266777" y="4641631"/>
                  </a:lnTo>
                  <a:lnTo>
                    <a:pt x="1249692" y="4675746"/>
                  </a:lnTo>
                  <a:lnTo>
                    <a:pt x="1234307" y="4710602"/>
                  </a:lnTo>
                  <a:lnTo>
                    <a:pt x="1214627" y="4757440"/>
                  </a:lnTo>
                  <a:lnTo>
                    <a:pt x="1199025" y="4792201"/>
                  </a:lnTo>
                  <a:lnTo>
                    <a:pt x="1181424" y="4826090"/>
                  </a:lnTo>
                  <a:lnTo>
                    <a:pt x="1155794" y="4814909"/>
                  </a:lnTo>
                  <a:lnTo>
                    <a:pt x="1150259" y="4815362"/>
                  </a:lnTo>
                  <a:close/>
                </a:path>
                <a:path w="2317115" h="5509895">
                  <a:moveTo>
                    <a:pt x="484513" y="3108740"/>
                  </a:moveTo>
                  <a:lnTo>
                    <a:pt x="334493" y="3043292"/>
                  </a:lnTo>
                  <a:lnTo>
                    <a:pt x="342970" y="3033134"/>
                  </a:lnTo>
                  <a:lnTo>
                    <a:pt x="358247" y="3025943"/>
                  </a:lnTo>
                  <a:lnTo>
                    <a:pt x="398653" y="3057427"/>
                  </a:lnTo>
                  <a:lnTo>
                    <a:pt x="444126" y="3077265"/>
                  </a:lnTo>
                  <a:lnTo>
                    <a:pt x="484513" y="3108740"/>
                  </a:lnTo>
                  <a:close/>
                </a:path>
                <a:path w="2317115" h="5509895">
                  <a:moveTo>
                    <a:pt x="661234" y="3199694"/>
                  </a:moveTo>
                  <a:lnTo>
                    <a:pt x="343012" y="3060864"/>
                  </a:lnTo>
                  <a:lnTo>
                    <a:pt x="337892" y="3044775"/>
                  </a:lnTo>
                  <a:lnTo>
                    <a:pt x="620868" y="3168228"/>
                  </a:lnTo>
                  <a:lnTo>
                    <a:pt x="661234" y="3199694"/>
                  </a:lnTo>
                  <a:close/>
                </a:path>
                <a:path w="2317115" h="5509895">
                  <a:moveTo>
                    <a:pt x="1019807" y="3369984"/>
                  </a:moveTo>
                  <a:lnTo>
                    <a:pt x="428450" y="3111994"/>
                  </a:lnTo>
                  <a:lnTo>
                    <a:pt x="388248" y="3080599"/>
                  </a:lnTo>
                  <a:lnTo>
                    <a:pt x="979405" y="3338502"/>
                  </a:lnTo>
                  <a:lnTo>
                    <a:pt x="1019807" y="3369984"/>
                  </a:lnTo>
                  <a:close/>
                </a:path>
                <a:path w="2317115" h="5509895">
                  <a:moveTo>
                    <a:pt x="1391919" y="3546180"/>
                  </a:moveTo>
                  <a:lnTo>
                    <a:pt x="559453" y="3183002"/>
                  </a:lnTo>
                  <a:lnTo>
                    <a:pt x="519134" y="3151556"/>
                  </a:lnTo>
                  <a:lnTo>
                    <a:pt x="1292987" y="3489164"/>
                  </a:lnTo>
                  <a:lnTo>
                    <a:pt x="1343660" y="3497414"/>
                  </a:lnTo>
                  <a:lnTo>
                    <a:pt x="1389277" y="3517316"/>
                  </a:lnTo>
                  <a:lnTo>
                    <a:pt x="1393797" y="3533144"/>
                  </a:lnTo>
                  <a:lnTo>
                    <a:pt x="1391919" y="3546180"/>
                  </a:lnTo>
                  <a:close/>
                </a:path>
                <a:path w="2317115" h="5509895">
                  <a:moveTo>
                    <a:pt x="1374042" y="3552237"/>
                  </a:moveTo>
                  <a:lnTo>
                    <a:pt x="736257" y="3273992"/>
                  </a:lnTo>
                  <a:lnTo>
                    <a:pt x="695827" y="3242498"/>
                  </a:lnTo>
                  <a:lnTo>
                    <a:pt x="1388719" y="3544784"/>
                  </a:lnTo>
                  <a:lnTo>
                    <a:pt x="1374042" y="3552237"/>
                  </a:lnTo>
                  <a:close/>
                </a:path>
                <a:path w="2317115" h="5509895">
                  <a:moveTo>
                    <a:pt x="1082682" y="3840806"/>
                  </a:moveTo>
                  <a:lnTo>
                    <a:pt x="368468" y="3529217"/>
                  </a:lnTo>
                  <a:lnTo>
                    <a:pt x="362148" y="3512604"/>
                  </a:lnTo>
                  <a:lnTo>
                    <a:pt x="363427" y="3499306"/>
                  </a:lnTo>
                  <a:lnTo>
                    <a:pt x="372305" y="3489323"/>
                  </a:lnTo>
                  <a:lnTo>
                    <a:pt x="478891" y="3535823"/>
                  </a:lnTo>
                  <a:lnTo>
                    <a:pt x="521407" y="3568227"/>
                  </a:lnTo>
                  <a:lnTo>
                    <a:pt x="1153325" y="3843913"/>
                  </a:lnTo>
                  <a:lnTo>
                    <a:pt x="1144797" y="3854048"/>
                  </a:lnTo>
                  <a:lnTo>
                    <a:pt x="1135048" y="3849795"/>
                  </a:lnTo>
                  <a:lnTo>
                    <a:pt x="1082682" y="3840806"/>
                  </a:lnTo>
                  <a:close/>
                </a:path>
                <a:path w="2317115" h="5509895">
                  <a:moveTo>
                    <a:pt x="1153325" y="3843913"/>
                  </a:moveTo>
                  <a:lnTo>
                    <a:pt x="902157" y="3734337"/>
                  </a:lnTo>
                  <a:lnTo>
                    <a:pt x="954830" y="3743460"/>
                  </a:lnTo>
                  <a:lnTo>
                    <a:pt x="1155254" y="3830898"/>
                  </a:lnTo>
                  <a:lnTo>
                    <a:pt x="1153325" y="3843913"/>
                  </a:lnTo>
                  <a:close/>
                </a:path>
                <a:path w="2317115" h="5509895">
                  <a:moveTo>
                    <a:pt x="887203" y="3769381"/>
                  </a:moveTo>
                  <a:lnTo>
                    <a:pt x="553765" y="3623913"/>
                  </a:lnTo>
                  <a:lnTo>
                    <a:pt x="511250" y="3591508"/>
                  </a:lnTo>
                  <a:lnTo>
                    <a:pt x="939994" y="3778556"/>
                  </a:lnTo>
                  <a:lnTo>
                    <a:pt x="887203" y="3769381"/>
                  </a:lnTo>
                  <a:close/>
                </a:path>
                <a:path w="2317115" h="5509895">
                  <a:moveTo>
                    <a:pt x="324020" y="3870082"/>
                  </a:moveTo>
                  <a:lnTo>
                    <a:pt x="88817" y="3767470"/>
                  </a:lnTo>
                  <a:lnTo>
                    <a:pt x="92196" y="3755088"/>
                  </a:lnTo>
                  <a:lnTo>
                    <a:pt x="101173" y="3745149"/>
                  </a:lnTo>
                  <a:lnTo>
                    <a:pt x="154868" y="3768574"/>
                  </a:lnTo>
                  <a:lnTo>
                    <a:pt x="194591" y="3799760"/>
                  </a:lnTo>
                  <a:lnTo>
                    <a:pt x="284239" y="3838870"/>
                  </a:lnTo>
                  <a:lnTo>
                    <a:pt x="324020" y="3870082"/>
                  </a:lnTo>
                  <a:close/>
                </a:path>
                <a:path w="2317115" h="5509895">
                  <a:moveTo>
                    <a:pt x="1010710" y="4155806"/>
                  </a:moveTo>
                  <a:lnTo>
                    <a:pt x="958216" y="4132905"/>
                  </a:lnTo>
                  <a:lnTo>
                    <a:pt x="1008089" y="4140807"/>
                  </a:lnTo>
                  <a:lnTo>
                    <a:pt x="1010710" y="4155806"/>
                  </a:lnTo>
                  <a:close/>
                </a:path>
                <a:path w="2317115" h="5509895">
                  <a:moveTo>
                    <a:pt x="1007831" y="4168406"/>
                  </a:moveTo>
                  <a:lnTo>
                    <a:pt x="773828" y="4066318"/>
                  </a:lnTo>
                  <a:lnTo>
                    <a:pt x="823766" y="4074248"/>
                  </a:lnTo>
                  <a:lnTo>
                    <a:pt x="1014209" y="4157333"/>
                  </a:lnTo>
                  <a:lnTo>
                    <a:pt x="1007831" y="4168406"/>
                  </a:lnTo>
                  <a:close/>
                </a:path>
                <a:path w="2317115" h="5509895">
                  <a:moveTo>
                    <a:pt x="951169" y="4157542"/>
                  </a:moveTo>
                  <a:lnTo>
                    <a:pt x="136753" y="3802239"/>
                  </a:lnTo>
                  <a:lnTo>
                    <a:pt x="96716" y="3770916"/>
                  </a:lnTo>
                  <a:lnTo>
                    <a:pt x="1001132" y="4165484"/>
                  </a:lnTo>
                  <a:lnTo>
                    <a:pt x="951169" y="4157542"/>
                  </a:lnTo>
                  <a:close/>
                </a:path>
                <a:path w="2317115" h="5509895">
                  <a:moveTo>
                    <a:pt x="855873" y="4129824"/>
                  </a:moveTo>
                  <a:lnTo>
                    <a:pt x="221930" y="3853255"/>
                  </a:lnTo>
                  <a:lnTo>
                    <a:pt x="181874" y="3821924"/>
                  </a:lnTo>
                  <a:lnTo>
                    <a:pt x="906124" y="4137891"/>
                  </a:lnTo>
                  <a:lnTo>
                    <a:pt x="855873" y="4129824"/>
                  </a:lnTo>
                  <a:close/>
                </a:path>
                <a:path w="2317115" h="5509895">
                  <a:moveTo>
                    <a:pt x="714828" y="4082146"/>
                  </a:moveTo>
                  <a:lnTo>
                    <a:pt x="397646" y="3943770"/>
                  </a:lnTo>
                  <a:lnTo>
                    <a:pt x="357475" y="3912389"/>
                  </a:lnTo>
                  <a:lnTo>
                    <a:pt x="765271" y="4090297"/>
                  </a:lnTo>
                  <a:lnTo>
                    <a:pt x="714828" y="4082146"/>
                  </a:lnTo>
                  <a:close/>
                </a:path>
                <a:path w="2317115" h="5509895">
                  <a:moveTo>
                    <a:pt x="1149595" y="4867628"/>
                  </a:moveTo>
                  <a:lnTo>
                    <a:pt x="1130098" y="4859122"/>
                  </a:lnTo>
                  <a:lnTo>
                    <a:pt x="1130631" y="4855521"/>
                  </a:lnTo>
                  <a:lnTo>
                    <a:pt x="1150157" y="4854018"/>
                  </a:lnTo>
                  <a:lnTo>
                    <a:pt x="1132026" y="4846108"/>
                  </a:lnTo>
                  <a:lnTo>
                    <a:pt x="1150259" y="4815362"/>
                  </a:lnTo>
                  <a:lnTo>
                    <a:pt x="1155794" y="4814909"/>
                  </a:lnTo>
                  <a:lnTo>
                    <a:pt x="1169892" y="4821059"/>
                  </a:lnTo>
                  <a:lnTo>
                    <a:pt x="1172312" y="4835971"/>
                  </a:lnTo>
                  <a:lnTo>
                    <a:pt x="1163045" y="4855155"/>
                  </a:lnTo>
                  <a:lnTo>
                    <a:pt x="1160823" y="4858670"/>
                  </a:lnTo>
                  <a:lnTo>
                    <a:pt x="1150157" y="4854018"/>
                  </a:lnTo>
                  <a:lnTo>
                    <a:pt x="1130631" y="4855521"/>
                  </a:lnTo>
                  <a:lnTo>
                    <a:pt x="1152702" y="4865149"/>
                  </a:lnTo>
                  <a:lnTo>
                    <a:pt x="1149595" y="4867628"/>
                  </a:lnTo>
                  <a:close/>
                </a:path>
                <a:path w="2317115" h="5509895">
                  <a:moveTo>
                    <a:pt x="1163045" y="4855155"/>
                  </a:moveTo>
                  <a:lnTo>
                    <a:pt x="1172312" y="4835971"/>
                  </a:lnTo>
                  <a:lnTo>
                    <a:pt x="1169892" y="4821059"/>
                  </a:lnTo>
                  <a:lnTo>
                    <a:pt x="1181424" y="4826090"/>
                  </a:lnTo>
                  <a:lnTo>
                    <a:pt x="1163045" y="4855155"/>
                  </a:lnTo>
                  <a:close/>
                </a:path>
                <a:path w="2317115" h="5509895">
                  <a:moveTo>
                    <a:pt x="798655" y="4811516"/>
                  </a:moveTo>
                  <a:lnTo>
                    <a:pt x="522667" y="4691112"/>
                  </a:lnTo>
                  <a:lnTo>
                    <a:pt x="572946" y="4699191"/>
                  </a:lnTo>
                  <a:lnTo>
                    <a:pt x="618063" y="4718874"/>
                  </a:lnTo>
                  <a:lnTo>
                    <a:pt x="668161" y="4726874"/>
                  </a:lnTo>
                  <a:lnTo>
                    <a:pt x="713071" y="4746467"/>
                  </a:lnTo>
                  <a:lnTo>
                    <a:pt x="862241" y="4769977"/>
                  </a:lnTo>
                  <a:lnTo>
                    <a:pt x="906576" y="4789319"/>
                  </a:lnTo>
                  <a:lnTo>
                    <a:pt x="1102323" y="4819293"/>
                  </a:lnTo>
                  <a:lnTo>
                    <a:pt x="1150259" y="4815362"/>
                  </a:lnTo>
                  <a:lnTo>
                    <a:pt x="1132026" y="4846108"/>
                  </a:lnTo>
                  <a:lnTo>
                    <a:pt x="1130631" y="4855521"/>
                  </a:lnTo>
                  <a:lnTo>
                    <a:pt x="1096164" y="4858174"/>
                  </a:lnTo>
                  <a:lnTo>
                    <a:pt x="798655" y="4811516"/>
                  </a:lnTo>
                  <a:close/>
                </a:path>
                <a:path w="2317115" h="5509895">
                  <a:moveTo>
                    <a:pt x="1161256" y="4858860"/>
                  </a:moveTo>
                  <a:lnTo>
                    <a:pt x="1160823" y="4858670"/>
                  </a:lnTo>
                  <a:lnTo>
                    <a:pt x="1163045" y="4855155"/>
                  </a:lnTo>
                  <a:lnTo>
                    <a:pt x="1161256" y="4858860"/>
                  </a:lnTo>
                  <a:close/>
                </a:path>
                <a:path w="2317115" h="5509895">
                  <a:moveTo>
                    <a:pt x="491650" y="5035887"/>
                  </a:moveTo>
                  <a:lnTo>
                    <a:pt x="589467" y="4997374"/>
                  </a:lnTo>
                  <a:lnTo>
                    <a:pt x="634935" y="4989498"/>
                  </a:lnTo>
                  <a:lnTo>
                    <a:pt x="685816" y="4970128"/>
                  </a:lnTo>
                  <a:lnTo>
                    <a:pt x="731974" y="4962553"/>
                  </a:lnTo>
                  <a:lnTo>
                    <a:pt x="783582" y="4943501"/>
                  </a:lnTo>
                  <a:lnTo>
                    <a:pt x="834156" y="4923996"/>
                  </a:lnTo>
                  <a:lnTo>
                    <a:pt x="926229" y="4908741"/>
                  </a:lnTo>
                  <a:lnTo>
                    <a:pt x="978033" y="4889773"/>
                  </a:lnTo>
                  <a:lnTo>
                    <a:pt x="1025320" y="4882691"/>
                  </a:lnTo>
                  <a:lnTo>
                    <a:pt x="1073240" y="4875885"/>
                  </a:lnTo>
                  <a:lnTo>
                    <a:pt x="1121870" y="4869389"/>
                  </a:lnTo>
                  <a:lnTo>
                    <a:pt x="1133264" y="4860504"/>
                  </a:lnTo>
                  <a:lnTo>
                    <a:pt x="1133201" y="4874332"/>
                  </a:lnTo>
                  <a:lnTo>
                    <a:pt x="1135218" y="4875212"/>
                  </a:lnTo>
                  <a:lnTo>
                    <a:pt x="1127457" y="4885682"/>
                  </a:lnTo>
                  <a:lnTo>
                    <a:pt x="1080559" y="4892934"/>
                  </a:lnTo>
                  <a:lnTo>
                    <a:pt x="1028322" y="4911713"/>
                  </a:lnTo>
                  <a:lnTo>
                    <a:pt x="933743" y="4925875"/>
                  </a:lnTo>
                  <a:lnTo>
                    <a:pt x="881506" y="4944654"/>
                  </a:lnTo>
                  <a:lnTo>
                    <a:pt x="788103" y="4959329"/>
                  </a:lnTo>
                  <a:lnTo>
                    <a:pt x="736494" y="4978381"/>
                  </a:lnTo>
                  <a:lnTo>
                    <a:pt x="690337" y="4985956"/>
                  </a:lnTo>
                  <a:lnTo>
                    <a:pt x="639455" y="5005326"/>
                  </a:lnTo>
                  <a:lnTo>
                    <a:pt x="593988" y="5013202"/>
                  </a:lnTo>
                  <a:lnTo>
                    <a:pt x="522991" y="5041087"/>
                  </a:lnTo>
                  <a:lnTo>
                    <a:pt x="491650" y="5035887"/>
                  </a:lnTo>
                  <a:close/>
                </a:path>
                <a:path w="2317115" h="5509895">
                  <a:moveTo>
                    <a:pt x="607494" y="4755831"/>
                  </a:moveTo>
                  <a:lnTo>
                    <a:pt x="0" y="4490801"/>
                  </a:lnTo>
                  <a:lnTo>
                    <a:pt x="995" y="4477379"/>
                  </a:lnTo>
                  <a:lnTo>
                    <a:pt x="10589" y="4467709"/>
                  </a:lnTo>
                  <a:lnTo>
                    <a:pt x="28883" y="4461834"/>
                  </a:lnTo>
                  <a:lnTo>
                    <a:pt x="69035" y="4493207"/>
                  </a:lnTo>
                  <a:lnTo>
                    <a:pt x="753587" y="4791854"/>
                  </a:lnTo>
                  <a:lnTo>
                    <a:pt x="703310" y="4783777"/>
                  </a:lnTo>
                  <a:lnTo>
                    <a:pt x="657995" y="4764007"/>
                  </a:lnTo>
                  <a:lnTo>
                    <a:pt x="607494" y="4755831"/>
                  </a:lnTo>
                  <a:close/>
                </a:path>
                <a:path w="2317115" h="5509895">
                  <a:moveTo>
                    <a:pt x="511298" y="4727720"/>
                  </a:moveTo>
                  <a:lnTo>
                    <a:pt x="53256" y="4527891"/>
                  </a:lnTo>
                  <a:lnTo>
                    <a:pt x="12581" y="4496290"/>
                  </a:lnTo>
                  <a:lnTo>
                    <a:pt x="561977" y="4735973"/>
                  </a:lnTo>
                  <a:lnTo>
                    <a:pt x="511298" y="4727720"/>
                  </a:lnTo>
                  <a:close/>
                </a:path>
                <a:path w="2317115" h="5509895">
                  <a:moveTo>
                    <a:pt x="369034" y="4679511"/>
                  </a:moveTo>
                  <a:lnTo>
                    <a:pt x="185655" y="4599508"/>
                  </a:lnTo>
                  <a:lnTo>
                    <a:pt x="144883" y="4567865"/>
                  </a:lnTo>
                  <a:lnTo>
                    <a:pt x="419893" y="4687843"/>
                  </a:lnTo>
                  <a:lnTo>
                    <a:pt x="369034" y="4679511"/>
                  </a:lnTo>
                  <a:close/>
                </a:path>
                <a:path w="2317115" h="5509895">
                  <a:moveTo>
                    <a:pt x="256421" y="5046061"/>
                  </a:moveTo>
                  <a:lnTo>
                    <a:pt x="151768" y="5000404"/>
                  </a:lnTo>
                  <a:lnTo>
                    <a:pt x="107920" y="4967418"/>
                  </a:lnTo>
                  <a:lnTo>
                    <a:pt x="104749" y="4952179"/>
                  </a:lnTo>
                  <a:lnTo>
                    <a:pt x="101399" y="4950718"/>
                  </a:lnTo>
                  <a:lnTo>
                    <a:pt x="108927" y="4940146"/>
                  </a:lnTo>
                  <a:lnTo>
                    <a:pt x="123155" y="4932497"/>
                  </a:lnTo>
                  <a:lnTo>
                    <a:pt x="294432" y="5007220"/>
                  </a:lnTo>
                  <a:lnTo>
                    <a:pt x="324474" y="5006470"/>
                  </a:lnTo>
                  <a:lnTo>
                    <a:pt x="449258" y="5060909"/>
                  </a:lnTo>
                  <a:lnTo>
                    <a:pt x="493830" y="5052642"/>
                  </a:lnTo>
                  <a:lnTo>
                    <a:pt x="522991" y="5041087"/>
                  </a:lnTo>
                  <a:lnTo>
                    <a:pt x="535696" y="5043196"/>
                  </a:lnTo>
                  <a:lnTo>
                    <a:pt x="548678" y="5048859"/>
                  </a:lnTo>
                  <a:lnTo>
                    <a:pt x="552082" y="5064200"/>
                  </a:lnTo>
                  <a:lnTo>
                    <a:pt x="548487" y="5076488"/>
                  </a:lnTo>
                  <a:lnTo>
                    <a:pt x="543787" y="5074437"/>
                  </a:lnTo>
                  <a:lnTo>
                    <a:pt x="533259" y="5083700"/>
                  </a:lnTo>
                  <a:lnTo>
                    <a:pt x="532987" y="5084212"/>
                  </a:lnTo>
                  <a:lnTo>
                    <a:pt x="482521" y="5075421"/>
                  </a:lnTo>
                  <a:lnTo>
                    <a:pt x="423370" y="5077327"/>
                  </a:lnTo>
                  <a:lnTo>
                    <a:pt x="256421" y="5046061"/>
                  </a:lnTo>
                  <a:close/>
                </a:path>
                <a:path w="2317115" h="5509895">
                  <a:moveTo>
                    <a:pt x="449258" y="5060909"/>
                  </a:moveTo>
                  <a:lnTo>
                    <a:pt x="436960" y="5055544"/>
                  </a:lnTo>
                  <a:lnTo>
                    <a:pt x="444737" y="5045081"/>
                  </a:lnTo>
                  <a:lnTo>
                    <a:pt x="489309" y="5036814"/>
                  </a:lnTo>
                  <a:lnTo>
                    <a:pt x="491650" y="5035887"/>
                  </a:lnTo>
                  <a:lnTo>
                    <a:pt x="522991" y="5041087"/>
                  </a:lnTo>
                  <a:lnTo>
                    <a:pt x="493830" y="5052642"/>
                  </a:lnTo>
                  <a:lnTo>
                    <a:pt x="449258" y="5060909"/>
                  </a:lnTo>
                  <a:close/>
                </a:path>
                <a:path w="2317115" h="5509895">
                  <a:moveTo>
                    <a:pt x="436960" y="5055544"/>
                  </a:moveTo>
                  <a:lnTo>
                    <a:pt x="373651" y="5027924"/>
                  </a:lnTo>
                  <a:lnTo>
                    <a:pt x="427007" y="5037346"/>
                  </a:lnTo>
                  <a:lnTo>
                    <a:pt x="484440" y="5034690"/>
                  </a:lnTo>
                  <a:lnTo>
                    <a:pt x="491650" y="5035887"/>
                  </a:lnTo>
                  <a:lnTo>
                    <a:pt x="489309" y="5036814"/>
                  </a:lnTo>
                  <a:lnTo>
                    <a:pt x="444737" y="5045081"/>
                  </a:lnTo>
                  <a:lnTo>
                    <a:pt x="436960" y="5055544"/>
                  </a:lnTo>
                  <a:close/>
                </a:path>
                <a:path w="2317115" h="5509895">
                  <a:moveTo>
                    <a:pt x="532987" y="5084212"/>
                  </a:moveTo>
                  <a:lnTo>
                    <a:pt x="533259" y="5083700"/>
                  </a:lnTo>
                  <a:lnTo>
                    <a:pt x="543787" y="5074437"/>
                  </a:lnTo>
                  <a:lnTo>
                    <a:pt x="548487" y="5076488"/>
                  </a:lnTo>
                  <a:lnTo>
                    <a:pt x="535393" y="5084631"/>
                  </a:lnTo>
                  <a:lnTo>
                    <a:pt x="532987" y="5084212"/>
                  </a:lnTo>
                  <a:close/>
                </a:path>
                <a:path w="2317115" h="5509895">
                  <a:moveTo>
                    <a:pt x="303291" y="5509900"/>
                  </a:moveTo>
                  <a:lnTo>
                    <a:pt x="328600" y="5465517"/>
                  </a:lnTo>
                  <a:lnTo>
                    <a:pt x="358341" y="5409213"/>
                  </a:lnTo>
                  <a:lnTo>
                    <a:pt x="382904" y="5364505"/>
                  </a:lnTo>
                  <a:lnTo>
                    <a:pt x="407367" y="5319753"/>
                  </a:lnTo>
                  <a:lnTo>
                    <a:pt x="431729" y="5274958"/>
                  </a:lnTo>
                  <a:lnTo>
                    <a:pt x="455992" y="5230119"/>
                  </a:lnTo>
                  <a:lnTo>
                    <a:pt x="485234" y="5173596"/>
                  </a:lnTo>
                  <a:lnTo>
                    <a:pt x="509297" y="5128670"/>
                  </a:lnTo>
                  <a:lnTo>
                    <a:pt x="532987" y="5084212"/>
                  </a:lnTo>
                  <a:lnTo>
                    <a:pt x="535393" y="5084631"/>
                  </a:lnTo>
                  <a:lnTo>
                    <a:pt x="548487" y="5076488"/>
                  </a:lnTo>
                  <a:lnTo>
                    <a:pt x="565484" y="5083903"/>
                  </a:lnTo>
                  <a:lnTo>
                    <a:pt x="565255" y="5097659"/>
                  </a:lnTo>
                  <a:lnTo>
                    <a:pt x="543044" y="5143393"/>
                  </a:lnTo>
                  <a:lnTo>
                    <a:pt x="520588" y="5189020"/>
                  </a:lnTo>
                  <a:lnTo>
                    <a:pt x="502955" y="5222895"/>
                  </a:lnTo>
                  <a:lnTo>
                    <a:pt x="479980" y="5268296"/>
                  </a:lnTo>
                  <a:lnTo>
                    <a:pt x="456733" y="5313578"/>
                  </a:lnTo>
                  <a:lnTo>
                    <a:pt x="433206" y="5358738"/>
                  </a:lnTo>
                  <a:lnTo>
                    <a:pt x="414467" y="5392131"/>
                  </a:lnTo>
                  <a:lnTo>
                    <a:pt x="390351" y="5437034"/>
                  </a:lnTo>
                  <a:lnTo>
                    <a:pt x="365928" y="5481803"/>
                  </a:lnTo>
                  <a:lnTo>
                    <a:pt x="353178" y="5503952"/>
                  </a:lnTo>
                  <a:lnTo>
                    <a:pt x="303291" y="5509900"/>
                  </a:lnTo>
                  <a:close/>
                </a:path>
                <a:path w="2317115" h="5509895">
                  <a:moveTo>
                    <a:pt x="1224944" y="3006999"/>
                  </a:moveTo>
                  <a:lnTo>
                    <a:pt x="804557" y="2823598"/>
                  </a:lnTo>
                  <a:lnTo>
                    <a:pt x="851744" y="2843596"/>
                  </a:lnTo>
                  <a:lnTo>
                    <a:pt x="899198" y="2862938"/>
                  </a:lnTo>
                  <a:lnTo>
                    <a:pt x="946917" y="2881611"/>
                  </a:lnTo>
                  <a:lnTo>
                    <a:pt x="994892" y="2899602"/>
                  </a:lnTo>
                  <a:lnTo>
                    <a:pt x="1043121" y="2916896"/>
                  </a:lnTo>
                  <a:lnTo>
                    <a:pt x="1088930" y="2932656"/>
                  </a:lnTo>
                  <a:lnTo>
                    <a:pt x="1135036" y="2947735"/>
                  </a:lnTo>
                  <a:lnTo>
                    <a:pt x="1181427" y="2962163"/>
                  </a:lnTo>
                  <a:lnTo>
                    <a:pt x="1228089" y="2975969"/>
                  </a:lnTo>
                  <a:lnTo>
                    <a:pt x="1275010" y="2989182"/>
                  </a:lnTo>
                  <a:lnTo>
                    <a:pt x="1322176" y="3001833"/>
                  </a:lnTo>
                  <a:lnTo>
                    <a:pt x="1375116" y="3014623"/>
                  </a:lnTo>
                  <a:lnTo>
                    <a:pt x="1481865" y="3037232"/>
                  </a:lnTo>
                  <a:lnTo>
                    <a:pt x="1534986" y="3049188"/>
                  </a:lnTo>
                  <a:lnTo>
                    <a:pt x="1587480" y="3063001"/>
                  </a:lnTo>
                  <a:lnTo>
                    <a:pt x="1594534" y="3068657"/>
                  </a:lnTo>
                  <a:lnTo>
                    <a:pt x="1594608" y="3077217"/>
                  </a:lnTo>
                  <a:lnTo>
                    <a:pt x="1589360" y="3084882"/>
                  </a:lnTo>
                  <a:lnTo>
                    <a:pt x="1580446" y="3087854"/>
                  </a:lnTo>
                  <a:lnTo>
                    <a:pt x="1544851" y="3084145"/>
                  </a:lnTo>
                  <a:lnTo>
                    <a:pt x="1437906" y="3062475"/>
                  </a:lnTo>
                  <a:lnTo>
                    <a:pt x="1367081" y="3045855"/>
                  </a:lnTo>
                  <a:lnTo>
                    <a:pt x="1296954" y="3027635"/>
                  </a:lnTo>
                  <a:lnTo>
                    <a:pt x="1244197" y="3012681"/>
                  </a:lnTo>
                  <a:lnTo>
                    <a:pt x="1224944" y="3006999"/>
                  </a:lnTo>
                  <a:close/>
                </a:path>
                <a:path w="2317115" h="5509895">
                  <a:moveTo>
                    <a:pt x="795522" y="2852179"/>
                  </a:moveTo>
                  <a:lnTo>
                    <a:pt x="748301" y="2831058"/>
                  </a:lnTo>
                  <a:lnTo>
                    <a:pt x="701404" y="2809192"/>
                  </a:lnTo>
                  <a:lnTo>
                    <a:pt x="654837" y="2786571"/>
                  </a:lnTo>
                  <a:lnTo>
                    <a:pt x="608603" y="2763186"/>
                  </a:lnTo>
                  <a:lnTo>
                    <a:pt x="562707" y="2739028"/>
                  </a:lnTo>
                  <a:lnTo>
                    <a:pt x="517152" y="2714086"/>
                  </a:lnTo>
                  <a:lnTo>
                    <a:pt x="510276" y="2705295"/>
                  </a:lnTo>
                  <a:lnTo>
                    <a:pt x="510968" y="2695523"/>
                  </a:lnTo>
                  <a:lnTo>
                    <a:pt x="517311" y="2689168"/>
                  </a:lnTo>
                  <a:lnTo>
                    <a:pt x="527386" y="2690628"/>
                  </a:lnTo>
                  <a:lnTo>
                    <a:pt x="572846" y="2714267"/>
                  </a:lnTo>
                  <a:lnTo>
                    <a:pt x="618608" y="2737333"/>
                  </a:lnTo>
                  <a:lnTo>
                    <a:pt x="664665" y="2759813"/>
                  </a:lnTo>
                  <a:lnTo>
                    <a:pt x="711013" y="2781693"/>
                  </a:lnTo>
                  <a:lnTo>
                    <a:pt x="757645" y="2802959"/>
                  </a:lnTo>
                  <a:lnTo>
                    <a:pt x="1224944" y="3006999"/>
                  </a:lnTo>
                  <a:lnTo>
                    <a:pt x="1191839" y="2997230"/>
                  </a:lnTo>
                  <a:lnTo>
                    <a:pt x="1139800" y="2981188"/>
                  </a:lnTo>
                  <a:lnTo>
                    <a:pt x="1088000" y="2964458"/>
                  </a:lnTo>
                  <a:lnTo>
                    <a:pt x="1036359" y="2946944"/>
                  </a:lnTo>
                  <a:lnTo>
                    <a:pt x="987575" y="2929404"/>
                  </a:lnTo>
                  <a:lnTo>
                    <a:pt x="939095" y="2911167"/>
                  </a:lnTo>
                  <a:lnTo>
                    <a:pt x="890924" y="2892224"/>
                  </a:lnTo>
                  <a:lnTo>
                    <a:pt x="843065" y="2872564"/>
                  </a:lnTo>
                  <a:lnTo>
                    <a:pt x="795522" y="2852179"/>
                  </a:lnTo>
                  <a:close/>
                </a:path>
              </a:pathLst>
            </a:custGeom>
            <a:solidFill>
              <a:srgbClr val="6538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9823963" y="1912229"/>
            <a:ext cx="3298190" cy="5156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200" spc="215">
                <a:solidFill>
                  <a:srgbClr val="4A230E"/>
                </a:solidFill>
                <a:latin typeface="Palatino Linotype"/>
                <a:cs typeface="Palatino Linotype"/>
              </a:rPr>
              <a:t>Total</a:t>
            </a:r>
            <a:r>
              <a:rPr dirty="0" sz="3200" spc="145">
                <a:solidFill>
                  <a:srgbClr val="4A230E"/>
                </a:solidFill>
                <a:latin typeface="Palatino Linotype"/>
                <a:cs typeface="Palatino Linotype"/>
              </a:rPr>
              <a:t> </a:t>
            </a:r>
            <a:r>
              <a:rPr dirty="0" sz="3200" spc="195">
                <a:solidFill>
                  <a:srgbClr val="4A230E"/>
                </a:solidFill>
                <a:latin typeface="Palatino Linotype"/>
                <a:cs typeface="Palatino Linotype"/>
              </a:rPr>
              <a:t>number</a:t>
            </a:r>
            <a:r>
              <a:rPr dirty="0" sz="3200" spc="145">
                <a:solidFill>
                  <a:srgbClr val="4A230E"/>
                </a:solidFill>
                <a:latin typeface="Palatino Linotype"/>
                <a:cs typeface="Palatino Linotype"/>
              </a:rPr>
              <a:t> </a:t>
            </a:r>
            <a:r>
              <a:rPr dirty="0" sz="3200" spc="95">
                <a:solidFill>
                  <a:srgbClr val="4A230E"/>
                </a:solidFill>
                <a:latin typeface="Palatino Linotype"/>
                <a:cs typeface="Palatino Linotype"/>
              </a:rPr>
              <a:t>of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823963" y="2274179"/>
            <a:ext cx="2722245" cy="5156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200" spc="204">
                <a:solidFill>
                  <a:srgbClr val="4A230E"/>
                </a:solidFill>
                <a:latin typeface="Palatino Linotype"/>
                <a:cs typeface="Palatino Linotype"/>
              </a:rPr>
              <a:t>deaths</a:t>
            </a:r>
            <a:r>
              <a:rPr dirty="0" sz="3200" spc="140">
                <a:solidFill>
                  <a:srgbClr val="4A230E"/>
                </a:solidFill>
                <a:latin typeface="Palatino Linotype"/>
                <a:cs typeface="Palatino Linotype"/>
              </a:rPr>
              <a:t> </a:t>
            </a:r>
            <a:r>
              <a:rPr dirty="0" sz="3200" spc="50">
                <a:solidFill>
                  <a:srgbClr val="4A230E"/>
                </a:solidFill>
                <a:latin typeface="Palatino Linotype"/>
                <a:cs typeface="Palatino Linotype"/>
              </a:rPr>
              <a:t>due</a:t>
            </a:r>
            <a:r>
              <a:rPr dirty="0" sz="3200" spc="140">
                <a:solidFill>
                  <a:srgbClr val="4A230E"/>
                </a:solidFill>
                <a:latin typeface="Palatino Linotype"/>
                <a:cs typeface="Palatino Linotype"/>
              </a:rPr>
              <a:t> </a:t>
            </a:r>
            <a:r>
              <a:rPr dirty="0" sz="3200" spc="135">
                <a:solidFill>
                  <a:srgbClr val="4A230E"/>
                </a:solidFill>
                <a:latin typeface="Palatino Linotype"/>
                <a:cs typeface="Palatino Linotype"/>
              </a:rPr>
              <a:t>to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9823963" y="2636129"/>
            <a:ext cx="3869054" cy="5156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200" spc="220">
                <a:solidFill>
                  <a:srgbClr val="4A230E"/>
                </a:solidFill>
                <a:latin typeface="Palatino Linotype"/>
                <a:cs typeface="Palatino Linotype"/>
              </a:rPr>
              <a:t>Malaria</a:t>
            </a:r>
            <a:r>
              <a:rPr dirty="0" sz="3200" spc="130">
                <a:solidFill>
                  <a:srgbClr val="4A230E"/>
                </a:solidFill>
                <a:latin typeface="Palatino Linotype"/>
                <a:cs typeface="Palatino Linotype"/>
              </a:rPr>
              <a:t> </a:t>
            </a:r>
            <a:r>
              <a:rPr dirty="0" sz="3200" spc="204">
                <a:solidFill>
                  <a:srgbClr val="4A230E"/>
                </a:solidFill>
                <a:latin typeface="Palatino Linotype"/>
                <a:cs typeface="Palatino Linotype"/>
              </a:rPr>
              <a:t>from</a:t>
            </a:r>
            <a:r>
              <a:rPr dirty="0" sz="3200" spc="135">
                <a:solidFill>
                  <a:srgbClr val="4A230E"/>
                </a:solidFill>
                <a:latin typeface="Palatino Linotype"/>
                <a:cs typeface="Palatino Linotype"/>
              </a:rPr>
              <a:t> </a:t>
            </a:r>
            <a:r>
              <a:rPr dirty="0" sz="3200" spc="390">
                <a:solidFill>
                  <a:srgbClr val="4A230E"/>
                </a:solidFill>
                <a:latin typeface="Palatino Linotype"/>
                <a:cs typeface="Palatino Linotype"/>
              </a:rPr>
              <a:t>2018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9823963" y="2998079"/>
            <a:ext cx="4347210" cy="49707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200" spc="160">
                <a:solidFill>
                  <a:srgbClr val="4A230E"/>
                </a:solidFill>
                <a:latin typeface="Palatino Linotype"/>
                <a:cs typeface="Palatino Linotype"/>
              </a:rPr>
              <a:t>to</a:t>
            </a:r>
            <a:r>
              <a:rPr dirty="0" sz="3200" spc="135">
                <a:solidFill>
                  <a:srgbClr val="4A230E"/>
                </a:solidFill>
                <a:latin typeface="Palatino Linotype"/>
                <a:cs typeface="Palatino Linotype"/>
              </a:rPr>
              <a:t> </a:t>
            </a:r>
            <a:r>
              <a:rPr dirty="0" sz="3200" spc="434">
                <a:solidFill>
                  <a:srgbClr val="4A230E"/>
                </a:solidFill>
                <a:latin typeface="Palatino Linotype"/>
                <a:cs typeface="Palatino Linotype"/>
              </a:rPr>
              <a:t>2022</a:t>
            </a:r>
            <a:endParaRPr sz="3200">
              <a:latin typeface="Palatino Linotype"/>
              <a:cs typeface="Palatino Linotype"/>
            </a:endParaRPr>
          </a:p>
          <a:p>
            <a:pPr algn="just" marL="534035" marR="5080">
              <a:lnSpc>
                <a:spcPct val="124900"/>
              </a:lnSpc>
              <a:spcBef>
                <a:spcPts val="2715"/>
              </a:spcBef>
            </a:pPr>
            <a:r>
              <a:rPr dirty="0" sz="3600" spc="-65">
                <a:solidFill>
                  <a:srgbClr val="4A230E"/>
                </a:solidFill>
                <a:latin typeface="Trebuchet MS"/>
                <a:cs typeface="Trebuchet MS"/>
              </a:rPr>
              <a:t>Total</a:t>
            </a:r>
            <a:r>
              <a:rPr dirty="0" sz="3600" spc="-21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600" spc="-245">
                <a:solidFill>
                  <a:srgbClr val="4A230E"/>
                </a:solidFill>
                <a:latin typeface="Trebuchet MS"/>
                <a:cs typeface="Trebuchet MS"/>
              </a:rPr>
              <a:t>no.</a:t>
            </a:r>
            <a:r>
              <a:rPr dirty="0" sz="3600" spc="-2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600" spc="75">
                <a:solidFill>
                  <a:srgbClr val="4A230E"/>
                </a:solidFill>
                <a:latin typeface="Trebuchet MS"/>
                <a:cs typeface="Trebuchet MS"/>
              </a:rPr>
              <a:t>of</a:t>
            </a:r>
            <a:r>
              <a:rPr dirty="0" sz="3600" spc="-229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600" spc="-10">
                <a:solidFill>
                  <a:srgbClr val="4A230E"/>
                </a:solidFill>
                <a:latin typeface="Trebuchet MS"/>
                <a:cs typeface="Trebuchet MS"/>
              </a:rPr>
              <a:t>deaths </a:t>
            </a:r>
            <a:r>
              <a:rPr dirty="0" sz="3600">
                <a:solidFill>
                  <a:srgbClr val="4A230E"/>
                </a:solidFill>
                <a:latin typeface="Trebuchet MS"/>
                <a:cs typeface="Trebuchet MS"/>
              </a:rPr>
              <a:t>recorded</a:t>
            </a:r>
            <a:r>
              <a:rPr dirty="0" sz="3600" spc="-14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600" spc="-360">
                <a:solidFill>
                  <a:srgbClr val="4A230E"/>
                </a:solidFill>
                <a:latin typeface="Trebuchet MS"/>
                <a:cs typeface="Trebuchet MS"/>
              </a:rPr>
              <a:t>in</a:t>
            </a:r>
            <a:r>
              <a:rPr dirty="0" sz="3600" spc="9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600" spc="-150">
                <a:solidFill>
                  <a:srgbClr val="4A230E"/>
                </a:solidFill>
                <a:latin typeface="Trebuchet MS"/>
                <a:cs typeface="Trebuchet MS"/>
              </a:rPr>
              <a:t>india</a:t>
            </a:r>
            <a:r>
              <a:rPr dirty="0" sz="3600" spc="-2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600" spc="-90">
                <a:solidFill>
                  <a:srgbClr val="4A230E"/>
                </a:solidFill>
                <a:latin typeface="Trebuchet MS"/>
                <a:cs typeface="Trebuchet MS"/>
              </a:rPr>
              <a:t>in </a:t>
            </a:r>
            <a:r>
              <a:rPr dirty="0" sz="3600" spc="-130">
                <a:solidFill>
                  <a:srgbClr val="4A230E"/>
                </a:solidFill>
                <a:latin typeface="Trebuchet MS"/>
                <a:cs typeface="Trebuchet MS"/>
              </a:rPr>
              <a:t>2018:</a:t>
            </a:r>
            <a:r>
              <a:rPr dirty="0" sz="3600" spc="-29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600" spc="195">
                <a:solidFill>
                  <a:srgbClr val="4A230E"/>
                </a:solidFill>
                <a:latin typeface="Trebuchet MS"/>
                <a:cs typeface="Trebuchet MS"/>
              </a:rPr>
              <a:t>95</a:t>
            </a:r>
            <a:endParaRPr sz="3600">
              <a:latin typeface="Trebuchet MS"/>
              <a:cs typeface="Trebuchet MS"/>
            </a:endParaRPr>
          </a:p>
          <a:p>
            <a:pPr algn="just" marL="534035" marR="5080">
              <a:lnSpc>
                <a:spcPts val="5390"/>
              </a:lnSpc>
              <a:spcBef>
                <a:spcPts val="160"/>
              </a:spcBef>
            </a:pPr>
            <a:r>
              <a:rPr dirty="0" sz="3600" spc="-65">
                <a:solidFill>
                  <a:srgbClr val="4A230E"/>
                </a:solidFill>
                <a:latin typeface="Trebuchet MS"/>
                <a:cs typeface="Trebuchet MS"/>
              </a:rPr>
              <a:t>Total</a:t>
            </a:r>
            <a:r>
              <a:rPr dirty="0" sz="3600" spc="-21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600" spc="-245">
                <a:solidFill>
                  <a:srgbClr val="4A230E"/>
                </a:solidFill>
                <a:latin typeface="Trebuchet MS"/>
                <a:cs typeface="Trebuchet MS"/>
              </a:rPr>
              <a:t>no.</a:t>
            </a:r>
            <a:r>
              <a:rPr dirty="0" sz="3600" spc="-2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600" spc="75">
                <a:solidFill>
                  <a:srgbClr val="4A230E"/>
                </a:solidFill>
                <a:latin typeface="Trebuchet MS"/>
                <a:cs typeface="Trebuchet MS"/>
              </a:rPr>
              <a:t>of</a:t>
            </a:r>
            <a:r>
              <a:rPr dirty="0" sz="3600" spc="-229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600" spc="-10">
                <a:solidFill>
                  <a:srgbClr val="4A230E"/>
                </a:solidFill>
                <a:latin typeface="Trebuchet MS"/>
                <a:cs typeface="Trebuchet MS"/>
              </a:rPr>
              <a:t>deaths </a:t>
            </a:r>
            <a:r>
              <a:rPr dirty="0" sz="3600">
                <a:solidFill>
                  <a:srgbClr val="4A230E"/>
                </a:solidFill>
                <a:latin typeface="Trebuchet MS"/>
                <a:cs typeface="Trebuchet MS"/>
              </a:rPr>
              <a:t>recorded</a:t>
            </a:r>
            <a:r>
              <a:rPr dirty="0" sz="3600" spc="-14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600" spc="-360">
                <a:solidFill>
                  <a:srgbClr val="4A230E"/>
                </a:solidFill>
                <a:latin typeface="Trebuchet MS"/>
                <a:cs typeface="Trebuchet MS"/>
              </a:rPr>
              <a:t>in</a:t>
            </a:r>
            <a:r>
              <a:rPr dirty="0" sz="3600" spc="9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600" spc="-150">
                <a:solidFill>
                  <a:srgbClr val="4A230E"/>
                </a:solidFill>
                <a:latin typeface="Trebuchet MS"/>
                <a:cs typeface="Trebuchet MS"/>
              </a:rPr>
              <a:t>india</a:t>
            </a:r>
            <a:r>
              <a:rPr dirty="0" sz="3600" spc="-2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600" spc="-90">
                <a:solidFill>
                  <a:srgbClr val="4A230E"/>
                </a:solidFill>
                <a:latin typeface="Trebuchet MS"/>
                <a:cs typeface="Trebuchet MS"/>
              </a:rPr>
              <a:t>in </a:t>
            </a:r>
            <a:r>
              <a:rPr dirty="0" sz="3600">
                <a:solidFill>
                  <a:srgbClr val="4A230E"/>
                </a:solidFill>
                <a:latin typeface="Trebuchet MS"/>
                <a:cs typeface="Trebuchet MS"/>
              </a:rPr>
              <a:t>2022:</a:t>
            </a:r>
            <a:r>
              <a:rPr dirty="0" sz="3600" spc="-30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600" spc="275">
                <a:solidFill>
                  <a:srgbClr val="4A230E"/>
                </a:solidFill>
                <a:latin typeface="Trebuchet MS"/>
                <a:cs typeface="Trebuchet MS"/>
              </a:rPr>
              <a:t>-</a:t>
            </a:r>
            <a:r>
              <a:rPr dirty="0" sz="3600" spc="-30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600" spc="-425">
                <a:solidFill>
                  <a:srgbClr val="4A230E"/>
                </a:solidFill>
                <a:latin typeface="Trebuchet MS"/>
                <a:cs typeface="Trebuchet MS"/>
              </a:rPr>
              <a:t>12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3028950" cy="3675379"/>
            <a:chOff x="0" y="0"/>
            <a:chExt cx="3028950" cy="367537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028928" cy="367495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015248" cy="3560718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5327" y="1028700"/>
            <a:ext cx="10601324" cy="85343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"/>
            <a:ext cx="3028950" cy="3675379"/>
            <a:chOff x="0" y="3"/>
            <a:chExt cx="3028950" cy="367537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3028928" cy="367495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3015248" cy="3560720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30550" y="1028703"/>
            <a:ext cx="11029949" cy="888682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8C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821" y="793976"/>
            <a:ext cx="18286730" cy="9491980"/>
            <a:chOff x="821" y="793976"/>
            <a:chExt cx="18286730" cy="9491980"/>
          </a:xfrm>
        </p:grpSpPr>
        <p:sp>
          <p:nvSpPr>
            <p:cNvPr id="4" name="object 4" descr=""/>
            <p:cNvSpPr/>
            <p:nvPr/>
          </p:nvSpPr>
          <p:spPr>
            <a:xfrm>
              <a:off x="821" y="8704666"/>
              <a:ext cx="18286730" cy="1581150"/>
            </a:xfrm>
            <a:custGeom>
              <a:avLst/>
              <a:gdLst/>
              <a:ahLst/>
              <a:cxnLst/>
              <a:rect l="l" t="t" r="r" b="b"/>
              <a:pathLst>
                <a:path w="18286730" h="1581150">
                  <a:moveTo>
                    <a:pt x="18286357" y="1581149"/>
                  </a:moveTo>
                  <a:lnTo>
                    <a:pt x="0" y="1581149"/>
                  </a:lnTo>
                  <a:lnTo>
                    <a:pt x="0" y="0"/>
                  </a:lnTo>
                  <a:lnTo>
                    <a:pt x="18286357" y="0"/>
                  </a:lnTo>
                  <a:lnTo>
                    <a:pt x="18286357" y="1581149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031598" y="8589289"/>
              <a:ext cx="2994660" cy="1362710"/>
            </a:xfrm>
            <a:custGeom>
              <a:avLst/>
              <a:gdLst/>
              <a:ahLst/>
              <a:cxnLst/>
              <a:rect l="l" t="t" r="r" b="b"/>
              <a:pathLst>
                <a:path w="2994659" h="1362709">
                  <a:moveTo>
                    <a:pt x="217007" y="1317656"/>
                  </a:moveTo>
                  <a:lnTo>
                    <a:pt x="172581" y="1314652"/>
                  </a:lnTo>
                  <a:lnTo>
                    <a:pt x="129212" y="1302856"/>
                  </a:lnTo>
                  <a:lnTo>
                    <a:pt x="89188" y="1282709"/>
                  </a:lnTo>
                  <a:lnTo>
                    <a:pt x="54798" y="1254649"/>
                  </a:lnTo>
                  <a:lnTo>
                    <a:pt x="27875" y="1218866"/>
                  </a:lnTo>
                  <a:lnTo>
                    <a:pt x="9316" y="1178512"/>
                  </a:lnTo>
                  <a:lnTo>
                    <a:pt x="0" y="1135169"/>
                  </a:lnTo>
                  <a:lnTo>
                    <a:pt x="806" y="1090420"/>
                  </a:lnTo>
                  <a:lnTo>
                    <a:pt x="12617" y="1045846"/>
                  </a:lnTo>
                  <a:lnTo>
                    <a:pt x="30555" y="1009013"/>
                  </a:lnTo>
                  <a:lnTo>
                    <a:pt x="54339" y="976474"/>
                  </a:lnTo>
                  <a:lnTo>
                    <a:pt x="84313" y="949772"/>
                  </a:lnTo>
                  <a:lnTo>
                    <a:pt x="120820" y="930455"/>
                  </a:lnTo>
                  <a:lnTo>
                    <a:pt x="172400" y="916289"/>
                  </a:lnTo>
                  <a:lnTo>
                    <a:pt x="188676" y="913970"/>
                  </a:lnTo>
                  <a:lnTo>
                    <a:pt x="204093" y="914342"/>
                  </a:lnTo>
                  <a:lnTo>
                    <a:pt x="219853" y="915573"/>
                  </a:lnTo>
                  <a:lnTo>
                    <a:pt x="235614" y="917834"/>
                  </a:lnTo>
                  <a:lnTo>
                    <a:pt x="251030" y="921297"/>
                  </a:lnTo>
                  <a:lnTo>
                    <a:pt x="262034" y="921297"/>
                  </a:lnTo>
                  <a:lnTo>
                    <a:pt x="301607" y="934175"/>
                  </a:lnTo>
                  <a:lnTo>
                    <a:pt x="354161" y="984659"/>
                  </a:lnTo>
                  <a:lnTo>
                    <a:pt x="368403" y="1020203"/>
                  </a:lnTo>
                  <a:lnTo>
                    <a:pt x="382358" y="1044472"/>
                  </a:lnTo>
                  <a:lnTo>
                    <a:pt x="393390" y="1070115"/>
                  </a:lnTo>
                  <a:lnTo>
                    <a:pt x="400640" y="1096444"/>
                  </a:lnTo>
                  <a:lnTo>
                    <a:pt x="403248" y="1122773"/>
                  </a:lnTo>
                  <a:lnTo>
                    <a:pt x="396822" y="1174571"/>
                  </a:lnTo>
                  <a:lnTo>
                    <a:pt x="378247" y="1221094"/>
                  </a:lnTo>
                  <a:lnTo>
                    <a:pt x="348581" y="1260583"/>
                  </a:lnTo>
                  <a:lnTo>
                    <a:pt x="308880" y="1291281"/>
                  </a:lnTo>
                  <a:lnTo>
                    <a:pt x="260200" y="1311428"/>
                  </a:lnTo>
                  <a:lnTo>
                    <a:pt x="217007" y="1317656"/>
                  </a:lnTo>
                  <a:close/>
                </a:path>
                <a:path w="2994659" h="1362709">
                  <a:moveTo>
                    <a:pt x="285188" y="924044"/>
                  </a:moveTo>
                  <a:lnTo>
                    <a:pt x="278855" y="923357"/>
                  </a:lnTo>
                  <a:lnTo>
                    <a:pt x="267605" y="921979"/>
                  </a:lnTo>
                  <a:lnTo>
                    <a:pt x="265702" y="921297"/>
                  </a:lnTo>
                  <a:lnTo>
                    <a:pt x="280861" y="923357"/>
                  </a:lnTo>
                  <a:lnTo>
                    <a:pt x="285188" y="924044"/>
                  </a:lnTo>
                  <a:close/>
                </a:path>
                <a:path w="2994659" h="1362709">
                  <a:moveTo>
                    <a:pt x="321578" y="339525"/>
                  </a:moveTo>
                  <a:lnTo>
                    <a:pt x="274872" y="338846"/>
                  </a:lnTo>
                  <a:lnTo>
                    <a:pt x="224323" y="322105"/>
                  </a:lnTo>
                  <a:lnTo>
                    <a:pt x="173447" y="285437"/>
                  </a:lnTo>
                  <a:lnTo>
                    <a:pt x="147464" y="248438"/>
                  </a:lnTo>
                  <a:lnTo>
                    <a:pt x="132396" y="205725"/>
                  </a:lnTo>
                  <a:lnTo>
                    <a:pt x="129740" y="160814"/>
                  </a:lnTo>
                  <a:lnTo>
                    <a:pt x="140993" y="117222"/>
                  </a:lnTo>
                  <a:lnTo>
                    <a:pt x="153029" y="96273"/>
                  </a:lnTo>
                  <a:lnTo>
                    <a:pt x="167127" y="77385"/>
                  </a:lnTo>
                  <a:lnTo>
                    <a:pt x="183289" y="60557"/>
                  </a:lnTo>
                  <a:lnTo>
                    <a:pt x="201514" y="45790"/>
                  </a:lnTo>
                  <a:lnTo>
                    <a:pt x="223378" y="24984"/>
                  </a:lnTo>
                  <a:lnTo>
                    <a:pt x="249884" y="9844"/>
                  </a:lnTo>
                  <a:lnTo>
                    <a:pt x="280173" y="1230"/>
                  </a:lnTo>
                  <a:lnTo>
                    <a:pt x="313384" y="0"/>
                  </a:lnTo>
                  <a:lnTo>
                    <a:pt x="351525" y="7984"/>
                  </a:lnTo>
                  <a:lnTo>
                    <a:pt x="383304" y="25413"/>
                  </a:lnTo>
                  <a:lnTo>
                    <a:pt x="408549" y="50741"/>
                  </a:lnTo>
                  <a:lnTo>
                    <a:pt x="427089" y="82422"/>
                  </a:lnTo>
                  <a:lnTo>
                    <a:pt x="440758" y="104344"/>
                  </a:lnTo>
                  <a:lnTo>
                    <a:pt x="451160" y="128670"/>
                  </a:lnTo>
                  <a:lnTo>
                    <a:pt x="457779" y="155056"/>
                  </a:lnTo>
                  <a:lnTo>
                    <a:pt x="460100" y="183160"/>
                  </a:lnTo>
                  <a:lnTo>
                    <a:pt x="452365" y="228272"/>
                  </a:lnTo>
                  <a:lnTo>
                    <a:pt x="432455" y="268703"/>
                  </a:lnTo>
                  <a:lnTo>
                    <a:pt x="402560" y="302214"/>
                  </a:lnTo>
                  <a:lnTo>
                    <a:pt x="364871" y="326568"/>
                  </a:lnTo>
                  <a:lnTo>
                    <a:pt x="321578" y="339525"/>
                  </a:lnTo>
                  <a:close/>
                </a:path>
                <a:path w="2994659" h="1362709">
                  <a:moveTo>
                    <a:pt x="2832998" y="379600"/>
                  </a:moveTo>
                  <a:lnTo>
                    <a:pt x="2763537" y="373647"/>
                  </a:lnTo>
                  <a:lnTo>
                    <a:pt x="2695826" y="342468"/>
                  </a:lnTo>
                  <a:lnTo>
                    <a:pt x="2661991" y="312254"/>
                  </a:lnTo>
                  <a:lnTo>
                    <a:pt x="2637224" y="275427"/>
                  </a:lnTo>
                  <a:lnTo>
                    <a:pt x="2622391" y="233563"/>
                  </a:lnTo>
                  <a:lnTo>
                    <a:pt x="2618358" y="188240"/>
                  </a:lnTo>
                  <a:lnTo>
                    <a:pt x="2625991" y="141033"/>
                  </a:lnTo>
                  <a:lnTo>
                    <a:pt x="2658773" y="83109"/>
                  </a:lnTo>
                  <a:lnTo>
                    <a:pt x="2712187" y="40295"/>
                  </a:lnTo>
                  <a:lnTo>
                    <a:pt x="2779584" y="21750"/>
                  </a:lnTo>
                  <a:lnTo>
                    <a:pt x="2814314" y="23038"/>
                  </a:lnTo>
                  <a:lnTo>
                    <a:pt x="2858902" y="31137"/>
                  </a:lnTo>
                  <a:lnTo>
                    <a:pt x="2915619" y="58518"/>
                  </a:lnTo>
                  <a:lnTo>
                    <a:pt x="2949513" y="88391"/>
                  </a:lnTo>
                  <a:lnTo>
                    <a:pt x="2974441" y="124777"/>
                  </a:lnTo>
                  <a:lnTo>
                    <a:pt x="2989588" y="166201"/>
                  </a:lnTo>
                  <a:lnTo>
                    <a:pt x="2994139" y="211185"/>
                  </a:lnTo>
                  <a:lnTo>
                    <a:pt x="2987279" y="258256"/>
                  </a:lnTo>
                  <a:lnTo>
                    <a:pt x="2954497" y="317783"/>
                  </a:lnTo>
                  <a:lnTo>
                    <a:pt x="2901083" y="360826"/>
                  </a:lnTo>
                  <a:lnTo>
                    <a:pt x="2832998" y="379600"/>
                  </a:lnTo>
                  <a:close/>
                </a:path>
                <a:path w="2994659" h="1362709">
                  <a:moveTo>
                    <a:pt x="2444307" y="1362591"/>
                  </a:moveTo>
                  <a:lnTo>
                    <a:pt x="2397208" y="1356706"/>
                  </a:lnTo>
                  <a:lnTo>
                    <a:pt x="2352161" y="1340985"/>
                  </a:lnTo>
                  <a:lnTo>
                    <a:pt x="2310579" y="1315492"/>
                  </a:lnTo>
                  <a:lnTo>
                    <a:pt x="2273873" y="1280291"/>
                  </a:lnTo>
                  <a:lnTo>
                    <a:pt x="2250491" y="1243717"/>
                  </a:lnTo>
                  <a:lnTo>
                    <a:pt x="2235361" y="1201990"/>
                  </a:lnTo>
                  <a:lnTo>
                    <a:pt x="2228483" y="1158203"/>
                  </a:lnTo>
                  <a:lnTo>
                    <a:pt x="2229859" y="1115447"/>
                  </a:lnTo>
                  <a:lnTo>
                    <a:pt x="2244301" y="1056836"/>
                  </a:lnTo>
                  <a:lnTo>
                    <a:pt x="2273873" y="1003719"/>
                  </a:lnTo>
                  <a:lnTo>
                    <a:pt x="2302643" y="971952"/>
                  </a:lnTo>
                  <a:lnTo>
                    <a:pt x="2336228" y="946023"/>
                  </a:lnTo>
                  <a:lnTo>
                    <a:pt x="2373938" y="926963"/>
                  </a:lnTo>
                  <a:lnTo>
                    <a:pt x="2415087" y="915802"/>
                  </a:lnTo>
                  <a:lnTo>
                    <a:pt x="2445347" y="912825"/>
                  </a:lnTo>
                  <a:lnTo>
                    <a:pt x="2460993" y="912969"/>
                  </a:lnTo>
                  <a:lnTo>
                    <a:pt x="2506326" y="921068"/>
                  </a:lnTo>
                  <a:lnTo>
                    <a:pt x="2534294" y="932286"/>
                  </a:lnTo>
                  <a:lnTo>
                    <a:pt x="2536128" y="932286"/>
                  </a:lnTo>
                  <a:lnTo>
                    <a:pt x="2590688" y="954724"/>
                  </a:lnTo>
                  <a:lnTo>
                    <a:pt x="2636995" y="990898"/>
                  </a:lnTo>
                  <a:lnTo>
                    <a:pt x="2670694" y="1040809"/>
                  </a:lnTo>
                  <a:lnTo>
                    <a:pt x="2686512" y="1098963"/>
                  </a:lnTo>
                  <a:lnTo>
                    <a:pt x="2686570" y="1149266"/>
                  </a:lnTo>
                  <a:lnTo>
                    <a:pt x="2674657" y="1199393"/>
                  </a:lnTo>
                  <a:lnTo>
                    <a:pt x="2652444" y="1246531"/>
                  </a:lnTo>
                  <a:lnTo>
                    <a:pt x="2621604" y="1287867"/>
                  </a:lnTo>
                  <a:lnTo>
                    <a:pt x="2583810" y="1320587"/>
                  </a:lnTo>
                  <a:lnTo>
                    <a:pt x="2539020" y="1344595"/>
                  </a:lnTo>
                  <a:lnTo>
                    <a:pt x="2492049" y="1358575"/>
                  </a:lnTo>
                  <a:lnTo>
                    <a:pt x="2444307" y="1362591"/>
                  </a:lnTo>
                  <a:close/>
                </a:path>
              </a:pathLst>
            </a:custGeom>
            <a:solidFill>
              <a:srgbClr val="6538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589207" y="793976"/>
              <a:ext cx="3295015" cy="8834755"/>
            </a:xfrm>
            <a:custGeom>
              <a:avLst/>
              <a:gdLst/>
              <a:ahLst/>
              <a:cxnLst/>
              <a:rect l="l" t="t" r="r" b="b"/>
              <a:pathLst>
                <a:path w="3295015" h="8834755">
                  <a:moveTo>
                    <a:pt x="2855255" y="8834224"/>
                  </a:moveTo>
                  <a:lnTo>
                    <a:pt x="2542168" y="8701700"/>
                  </a:lnTo>
                  <a:lnTo>
                    <a:pt x="2266360" y="8576748"/>
                  </a:lnTo>
                  <a:lnTo>
                    <a:pt x="1991544" y="8449818"/>
                  </a:lnTo>
                  <a:lnTo>
                    <a:pt x="1900158" y="8407068"/>
                  </a:lnTo>
                  <a:lnTo>
                    <a:pt x="1755070" y="8455843"/>
                  </a:lnTo>
                  <a:lnTo>
                    <a:pt x="1609559" y="8503262"/>
                  </a:lnTo>
                  <a:lnTo>
                    <a:pt x="1463611" y="8549323"/>
                  </a:lnTo>
                  <a:lnTo>
                    <a:pt x="1317209" y="8594028"/>
                  </a:lnTo>
                  <a:lnTo>
                    <a:pt x="1170340" y="8637376"/>
                  </a:lnTo>
                  <a:lnTo>
                    <a:pt x="1022988" y="8679367"/>
                  </a:lnTo>
                  <a:lnTo>
                    <a:pt x="875138" y="8720001"/>
                  </a:lnTo>
                  <a:lnTo>
                    <a:pt x="726774" y="8759279"/>
                  </a:lnTo>
                  <a:lnTo>
                    <a:pt x="577883" y="8797200"/>
                  </a:lnTo>
                  <a:lnTo>
                    <a:pt x="538037" y="8795903"/>
                  </a:lnTo>
                  <a:lnTo>
                    <a:pt x="510977" y="8775221"/>
                  </a:lnTo>
                  <a:lnTo>
                    <a:pt x="497877" y="8742939"/>
                  </a:lnTo>
                  <a:lnTo>
                    <a:pt x="499906" y="8706841"/>
                  </a:lnTo>
                  <a:lnTo>
                    <a:pt x="518237" y="8674712"/>
                  </a:lnTo>
                  <a:lnTo>
                    <a:pt x="554041" y="8654335"/>
                  </a:lnTo>
                  <a:lnTo>
                    <a:pt x="703839" y="8613545"/>
                  </a:lnTo>
                  <a:lnTo>
                    <a:pt x="853262" y="8571445"/>
                  </a:lnTo>
                  <a:lnTo>
                    <a:pt x="1002311" y="8528037"/>
                  </a:lnTo>
                  <a:lnTo>
                    <a:pt x="1150986" y="8483321"/>
                  </a:lnTo>
                  <a:lnTo>
                    <a:pt x="1299286" y="8437295"/>
                  </a:lnTo>
                  <a:lnTo>
                    <a:pt x="1447211" y="8389961"/>
                  </a:lnTo>
                  <a:lnTo>
                    <a:pt x="1594763" y="8341318"/>
                  </a:lnTo>
                  <a:lnTo>
                    <a:pt x="1692922" y="8308162"/>
                  </a:lnTo>
                  <a:lnTo>
                    <a:pt x="713595" y="7841102"/>
                  </a:lnTo>
                  <a:lnTo>
                    <a:pt x="682257" y="7815780"/>
                  </a:lnTo>
                  <a:lnTo>
                    <a:pt x="669719" y="7783858"/>
                  </a:lnTo>
                  <a:lnTo>
                    <a:pt x="673221" y="7750174"/>
                  </a:lnTo>
                  <a:lnTo>
                    <a:pt x="690005" y="7719565"/>
                  </a:lnTo>
                  <a:lnTo>
                    <a:pt x="717311" y="7696870"/>
                  </a:lnTo>
                  <a:lnTo>
                    <a:pt x="752380" y="7686927"/>
                  </a:lnTo>
                  <a:lnTo>
                    <a:pt x="792454" y="7694574"/>
                  </a:lnTo>
                  <a:lnTo>
                    <a:pt x="1582154" y="8034671"/>
                  </a:lnTo>
                  <a:lnTo>
                    <a:pt x="1859811" y="8156139"/>
                  </a:lnTo>
                  <a:lnTo>
                    <a:pt x="1859811" y="159349"/>
                  </a:lnTo>
                  <a:lnTo>
                    <a:pt x="510026" y="159349"/>
                  </a:lnTo>
                  <a:lnTo>
                    <a:pt x="517400" y="263372"/>
                  </a:lnTo>
                  <a:lnTo>
                    <a:pt x="523650" y="368035"/>
                  </a:lnTo>
                  <a:lnTo>
                    <a:pt x="526284" y="420526"/>
                  </a:lnTo>
                  <a:lnTo>
                    <a:pt x="528553" y="473082"/>
                  </a:lnTo>
                  <a:lnTo>
                    <a:pt x="530429" y="525670"/>
                  </a:lnTo>
                  <a:lnTo>
                    <a:pt x="531884" y="578258"/>
                  </a:lnTo>
                  <a:lnTo>
                    <a:pt x="532890" y="630814"/>
                  </a:lnTo>
                  <a:lnTo>
                    <a:pt x="533419" y="683306"/>
                  </a:lnTo>
                  <a:lnTo>
                    <a:pt x="533442" y="735701"/>
                  </a:lnTo>
                  <a:lnTo>
                    <a:pt x="532932" y="787969"/>
                  </a:lnTo>
                  <a:lnTo>
                    <a:pt x="531861" y="840076"/>
                  </a:lnTo>
                  <a:lnTo>
                    <a:pt x="530200" y="891991"/>
                  </a:lnTo>
                  <a:lnTo>
                    <a:pt x="525906" y="945604"/>
                  </a:lnTo>
                  <a:lnTo>
                    <a:pt x="517186" y="993899"/>
                  </a:lnTo>
                  <a:lnTo>
                    <a:pt x="503204" y="1037612"/>
                  </a:lnTo>
                  <a:lnTo>
                    <a:pt x="483127" y="1077480"/>
                  </a:lnTo>
                  <a:lnTo>
                    <a:pt x="456120" y="1114240"/>
                  </a:lnTo>
                  <a:lnTo>
                    <a:pt x="421350" y="1148630"/>
                  </a:lnTo>
                  <a:lnTo>
                    <a:pt x="377982" y="1181385"/>
                  </a:lnTo>
                  <a:lnTo>
                    <a:pt x="331409" y="1210521"/>
                  </a:lnTo>
                  <a:lnTo>
                    <a:pt x="287836" y="1232249"/>
                  </a:lnTo>
                  <a:lnTo>
                    <a:pt x="247276" y="1246953"/>
                  </a:lnTo>
                  <a:lnTo>
                    <a:pt x="209742" y="1255017"/>
                  </a:lnTo>
                  <a:lnTo>
                    <a:pt x="175246" y="1256825"/>
                  </a:lnTo>
                  <a:lnTo>
                    <a:pt x="143801" y="1252764"/>
                  </a:lnTo>
                  <a:lnTo>
                    <a:pt x="90117" y="1228567"/>
                  </a:lnTo>
                  <a:lnTo>
                    <a:pt x="48792" y="1185503"/>
                  </a:lnTo>
                  <a:lnTo>
                    <a:pt x="19929" y="1126647"/>
                  </a:lnTo>
                  <a:lnTo>
                    <a:pt x="3630" y="1055075"/>
                  </a:lnTo>
                  <a:lnTo>
                    <a:pt x="225" y="1015483"/>
                  </a:lnTo>
                  <a:lnTo>
                    <a:pt x="0" y="973865"/>
                  </a:lnTo>
                  <a:lnTo>
                    <a:pt x="2966" y="930607"/>
                  </a:lnTo>
                  <a:lnTo>
                    <a:pt x="9138" y="886092"/>
                  </a:lnTo>
                  <a:lnTo>
                    <a:pt x="18529" y="840706"/>
                  </a:lnTo>
                  <a:lnTo>
                    <a:pt x="73089" y="798808"/>
                  </a:lnTo>
                  <a:lnTo>
                    <a:pt x="119396" y="840706"/>
                  </a:lnTo>
                  <a:lnTo>
                    <a:pt x="120085" y="916169"/>
                  </a:lnTo>
                  <a:lnTo>
                    <a:pt x="121888" y="957664"/>
                  </a:lnTo>
                  <a:lnTo>
                    <a:pt x="126233" y="998664"/>
                  </a:lnTo>
                  <a:lnTo>
                    <a:pt x="134297" y="1036917"/>
                  </a:lnTo>
                  <a:lnTo>
                    <a:pt x="166292" y="1096169"/>
                  </a:lnTo>
                  <a:lnTo>
                    <a:pt x="227292" y="1117398"/>
                  </a:lnTo>
                  <a:lnTo>
                    <a:pt x="271613" y="1108121"/>
                  </a:lnTo>
                  <a:lnTo>
                    <a:pt x="316618" y="1086830"/>
                  </a:lnTo>
                  <a:lnTo>
                    <a:pt x="351280" y="1059781"/>
                  </a:lnTo>
                  <a:lnTo>
                    <a:pt x="376919" y="1027808"/>
                  </a:lnTo>
                  <a:lnTo>
                    <a:pt x="394855" y="991748"/>
                  </a:lnTo>
                  <a:lnTo>
                    <a:pt x="406408" y="952434"/>
                  </a:lnTo>
                  <a:lnTo>
                    <a:pt x="412901" y="910703"/>
                  </a:lnTo>
                  <a:lnTo>
                    <a:pt x="415652" y="867389"/>
                  </a:lnTo>
                  <a:lnTo>
                    <a:pt x="415982" y="823328"/>
                  </a:lnTo>
                  <a:lnTo>
                    <a:pt x="414661" y="736305"/>
                  </a:lnTo>
                  <a:lnTo>
                    <a:pt x="415182" y="578953"/>
                  </a:lnTo>
                  <a:lnTo>
                    <a:pt x="416315" y="474052"/>
                  </a:lnTo>
                  <a:lnTo>
                    <a:pt x="418307" y="369151"/>
                  </a:lnTo>
                  <a:lnTo>
                    <a:pt x="421358" y="264250"/>
                  </a:lnTo>
                  <a:lnTo>
                    <a:pt x="425665" y="159349"/>
                  </a:lnTo>
                  <a:lnTo>
                    <a:pt x="368813" y="159349"/>
                  </a:lnTo>
                  <a:lnTo>
                    <a:pt x="368813" y="0"/>
                  </a:lnTo>
                  <a:lnTo>
                    <a:pt x="2057877" y="0"/>
                  </a:lnTo>
                  <a:lnTo>
                    <a:pt x="2057877" y="159349"/>
                  </a:lnTo>
                  <a:lnTo>
                    <a:pt x="2030368" y="159349"/>
                  </a:lnTo>
                  <a:lnTo>
                    <a:pt x="2030368" y="8189107"/>
                  </a:lnTo>
                  <a:lnTo>
                    <a:pt x="2171491" y="8137115"/>
                  </a:lnTo>
                  <a:lnTo>
                    <a:pt x="2312258" y="8083978"/>
                  </a:lnTo>
                  <a:lnTo>
                    <a:pt x="2452633" y="8029657"/>
                  </a:lnTo>
                  <a:lnTo>
                    <a:pt x="2592576" y="7974114"/>
                  </a:lnTo>
                  <a:lnTo>
                    <a:pt x="2732051" y="7917311"/>
                  </a:lnTo>
                  <a:lnTo>
                    <a:pt x="2871018" y="7859211"/>
                  </a:lnTo>
                  <a:lnTo>
                    <a:pt x="3009441" y="7799775"/>
                  </a:lnTo>
                  <a:lnTo>
                    <a:pt x="3147280" y="7738966"/>
                  </a:lnTo>
                  <a:lnTo>
                    <a:pt x="3193091" y="7718384"/>
                  </a:lnTo>
                  <a:lnTo>
                    <a:pt x="3231539" y="7711063"/>
                  </a:lnTo>
                  <a:lnTo>
                    <a:pt x="3262417" y="7723062"/>
                  </a:lnTo>
                  <a:lnTo>
                    <a:pt x="3283991" y="7748806"/>
                  </a:lnTo>
                  <a:lnTo>
                    <a:pt x="3294530" y="7782720"/>
                  </a:lnTo>
                  <a:lnTo>
                    <a:pt x="3292300" y="7819229"/>
                  </a:lnTo>
                  <a:lnTo>
                    <a:pt x="3242607" y="7877734"/>
                  </a:lnTo>
                  <a:lnTo>
                    <a:pt x="3100605" y="7940052"/>
                  </a:lnTo>
                  <a:lnTo>
                    <a:pt x="2958194" y="8001089"/>
                  </a:lnTo>
                  <a:lnTo>
                    <a:pt x="2815373" y="8060788"/>
                  </a:lnTo>
                  <a:lnTo>
                    <a:pt x="2672144" y="8119093"/>
                  </a:lnTo>
                  <a:lnTo>
                    <a:pt x="2528505" y="8175950"/>
                  </a:lnTo>
                  <a:lnTo>
                    <a:pt x="2384456" y="8231301"/>
                  </a:lnTo>
                  <a:lnTo>
                    <a:pt x="2239999" y="8285093"/>
                  </a:lnTo>
                  <a:lnTo>
                    <a:pt x="2191756" y="8302667"/>
                  </a:lnTo>
                  <a:lnTo>
                    <a:pt x="2508434" y="8445553"/>
                  </a:lnTo>
                  <a:lnTo>
                    <a:pt x="2823006" y="8590543"/>
                  </a:lnTo>
                  <a:lnTo>
                    <a:pt x="2912497" y="8632356"/>
                  </a:lnTo>
                  <a:lnTo>
                    <a:pt x="2962629" y="8680139"/>
                  </a:lnTo>
                  <a:lnTo>
                    <a:pt x="2970860" y="8710129"/>
                  </a:lnTo>
                  <a:lnTo>
                    <a:pt x="2969364" y="8741197"/>
                  </a:lnTo>
                  <a:lnTo>
                    <a:pt x="2959262" y="8771100"/>
                  </a:lnTo>
                  <a:lnTo>
                    <a:pt x="2941678" y="8797596"/>
                  </a:lnTo>
                  <a:lnTo>
                    <a:pt x="2917734" y="8818443"/>
                  </a:lnTo>
                  <a:lnTo>
                    <a:pt x="2888553" y="8831400"/>
                  </a:lnTo>
                  <a:lnTo>
                    <a:pt x="2855255" y="8834224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6002" y="1864287"/>
              <a:ext cx="795932" cy="165328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0629" y="828777"/>
              <a:ext cx="6637241" cy="901516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1360526" y="1972962"/>
              <a:ext cx="3548379" cy="7748905"/>
            </a:xfrm>
            <a:custGeom>
              <a:avLst/>
              <a:gdLst/>
              <a:ahLst/>
              <a:cxnLst/>
              <a:rect l="l" t="t" r="r" b="b"/>
              <a:pathLst>
                <a:path w="3548380" h="7748905">
                  <a:moveTo>
                    <a:pt x="1375377" y="242707"/>
                  </a:moveTo>
                  <a:lnTo>
                    <a:pt x="1365003" y="198355"/>
                  </a:lnTo>
                  <a:lnTo>
                    <a:pt x="1357433" y="149625"/>
                  </a:lnTo>
                  <a:lnTo>
                    <a:pt x="1352279" y="98420"/>
                  </a:lnTo>
                  <a:lnTo>
                    <a:pt x="1349153" y="46638"/>
                  </a:lnTo>
                  <a:lnTo>
                    <a:pt x="1356615" y="38201"/>
                  </a:lnTo>
                  <a:lnTo>
                    <a:pt x="1364223" y="28305"/>
                  </a:lnTo>
                  <a:lnTo>
                    <a:pt x="1371902" y="17197"/>
                  </a:lnTo>
                  <a:lnTo>
                    <a:pt x="1379575" y="5121"/>
                  </a:lnTo>
                  <a:lnTo>
                    <a:pt x="1378926" y="18459"/>
                  </a:lnTo>
                  <a:lnTo>
                    <a:pt x="1378756" y="28305"/>
                  </a:lnTo>
                  <a:lnTo>
                    <a:pt x="1377830" y="72850"/>
                  </a:lnTo>
                  <a:lnTo>
                    <a:pt x="1376588" y="127172"/>
                  </a:lnTo>
                  <a:lnTo>
                    <a:pt x="1375600" y="184917"/>
                  </a:lnTo>
                  <a:lnTo>
                    <a:pt x="1375377" y="242707"/>
                  </a:lnTo>
                  <a:close/>
                </a:path>
                <a:path w="3548380" h="7748905">
                  <a:moveTo>
                    <a:pt x="1215216" y="7434062"/>
                  </a:moveTo>
                  <a:lnTo>
                    <a:pt x="706261" y="7434062"/>
                  </a:lnTo>
                  <a:lnTo>
                    <a:pt x="707655" y="7433523"/>
                  </a:lnTo>
                  <a:lnTo>
                    <a:pt x="710813" y="7430400"/>
                  </a:lnTo>
                  <a:lnTo>
                    <a:pt x="710834" y="7426969"/>
                  </a:lnTo>
                  <a:lnTo>
                    <a:pt x="597250" y="7311939"/>
                  </a:lnTo>
                  <a:lnTo>
                    <a:pt x="596183" y="7311522"/>
                  </a:lnTo>
                  <a:lnTo>
                    <a:pt x="595090" y="7311345"/>
                  </a:lnTo>
                  <a:lnTo>
                    <a:pt x="610885" y="7212919"/>
                  </a:lnTo>
                  <a:lnTo>
                    <a:pt x="623593" y="7216705"/>
                  </a:lnTo>
                  <a:lnTo>
                    <a:pt x="1222039" y="7404068"/>
                  </a:lnTo>
                  <a:lnTo>
                    <a:pt x="1215216" y="7434062"/>
                  </a:lnTo>
                  <a:close/>
                </a:path>
                <a:path w="3548380" h="7748905">
                  <a:moveTo>
                    <a:pt x="1207829" y="7466536"/>
                  </a:moveTo>
                  <a:lnTo>
                    <a:pt x="646139" y="7466536"/>
                  </a:lnTo>
                  <a:lnTo>
                    <a:pt x="647534" y="7465997"/>
                  </a:lnTo>
                  <a:lnTo>
                    <a:pt x="650691" y="7462873"/>
                  </a:lnTo>
                  <a:lnTo>
                    <a:pt x="650712" y="7459448"/>
                  </a:lnTo>
                  <a:lnTo>
                    <a:pt x="533136" y="7340235"/>
                  </a:lnTo>
                  <a:lnTo>
                    <a:pt x="589212" y="7318543"/>
                  </a:lnTo>
                  <a:lnTo>
                    <a:pt x="589471" y="7319217"/>
                  </a:lnTo>
                  <a:lnTo>
                    <a:pt x="589859" y="7319852"/>
                  </a:lnTo>
                  <a:lnTo>
                    <a:pt x="702099" y="7433523"/>
                  </a:lnTo>
                  <a:lnTo>
                    <a:pt x="703494" y="7434062"/>
                  </a:lnTo>
                  <a:lnTo>
                    <a:pt x="1215216" y="7434062"/>
                  </a:lnTo>
                  <a:lnTo>
                    <a:pt x="1207829" y="7466536"/>
                  </a:lnTo>
                  <a:close/>
                </a:path>
                <a:path w="3548380" h="7748905">
                  <a:moveTo>
                    <a:pt x="1159338" y="7679703"/>
                  </a:moveTo>
                  <a:lnTo>
                    <a:pt x="204999" y="7467159"/>
                  </a:lnTo>
                  <a:lnTo>
                    <a:pt x="522598" y="7344310"/>
                  </a:lnTo>
                  <a:lnTo>
                    <a:pt x="522857" y="7344981"/>
                  </a:lnTo>
                  <a:lnTo>
                    <a:pt x="523245" y="7345616"/>
                  </a:lnTo>
                  <a:lnTo>
                    <a:pt x="641978" y="7465997"/>
                  </a:lnTo>
                  <a:lnTo>
                    <a:pt x="643372" y="7466536"/>
                  </a:lnTo>
                  <a:lnTo>
                    <a:pt x="1207829" y="7466536"/>
                  </a:lnTo>
                  <a:lnTo>
                    <a:pt x="1159338" y="7679703"/>
                  </a:lnTo>
                  <a:close/>
                </a:path>
                <a:path w="3548380" h="7748905">
                  <a:moveTo>
                    <a:pt x="1144071" y="7746820"/>
                  </a:moveTo>
                  <a:lnTo>
                    <a:pt x="116076" y="7501555"/>
                  </a:lnTo>
                  <a:lnTo>
                    <a:pt x="190958" y="7472590"/>
                  </a:lnTo>
                  <a:lnTo>
                    <a:pt x="191589" y="7474218"/>
                  </a:lnTo>
                  <a:lnTo>
                    <a:pt x="192901" y="7475553"/>
                  </a:lnTo>
                  <a:lnTo>
                    <a:pt x="1156938" y="7690256"/>
                  </a:lnTo>
                  <a:lnTo>
                    <a:pt x="1144071" y="7746820"/>
                  </a:lnTo>
                  <a:close/>
                </a:path>
                <a:path w="3548380" h="7748905">
                  <a:moveTo>
                    <a:pt x="2826454" y="7251868"/>
                  </a:moveTo>
                  <a:lnTo>
                    <a:pt x="2834286" y="7141973"/>
                  </a:lnTo>
                  <a:lnTo>
                    <a:pt x="2777421" y="7052810"/>
                  </a:lnTo>
                  <a:lnTo>
                    <a:pt x="3435449" y="6915005"/>
                  </a:lnTo>
                  <a:lnTo>
                    <a:pt x="3412657" y="6873493"/>
                  </a:lnTo>
                  <a:lnTo>
                    <a:pt x="3506143" y="7043318"/>
                  </a:lnTo>
                  <a:lnTo>
                    <a:pt x="3505910" y="7043455"/>
                  </a:lnTo>
                  <a:lnTo>
                    <a:pt x="3505651" y="7043516"/>
                  </a:lnTo>
                  <a:lnTo>
                    <a:pt x="3317160" y="7196508"/>
                  </a:lnTo>
                  <a:lnTo>
                    <a:pt x="2975678" y="7196508"/>
                  </a:lnTo>
                  <a:lnTo>
                    <a:pt x="2826454" y="7251868"/>
                  </a:lnTo>
                  <a:close/>
                </a:path>
                <a:path w="3548380" h="7748905">
                  <a:moveTo>
                    <a:pt x="2791041" y="7748773"/>
                  </a:moveTo>
                  <a:lnTo>
                    <a:pt x="2799459" y="7630633"/>
                  </a:lnTo>
                  <a:lnTo>
                    <a:pt x="3511365" y="7052810"/>
                  </a:lnTo>
                  <a:lnTo>
                    <a:pt x="3548024" y="7119401"/>
                  </a:lnTo>
                  <a:lnTo>
                    <a:pt x="2791041" y="7748773"/>
                  </a:lnTo>
                  <a:close/>
                </a:path>
                <a:path w="3548380" h="7748905">
                  <a:moveTo>
                    <a:pt x="3235489" y="7262798"/>
                  </a:moveTo>
                  <a:lnTo>
                    <a:pt x="2827764" y="7262798"/>
                  </a:lnTo>
                  <a:lnTo>
                    <a:pt x="2828398" y="7262692"/>
                  </a:lnTo>
                  <a:lnTo>
                    <a:pt x="2979407" y="7206682"/>
                  </a:lnTo>
                  <a:lnTo>
                    <a:pt x="2980832" y="7203564"/>
                  </a:lnTo>
                  <a:lnTo>
                    <a:pt x="2978773" y="7197961"/>
                  </a:lnTo>
                  <a:lnTo>
                    <a:pt x="2975678" y="7196508"/>
                  </a:lnTo>
                  <a:lnTo>
                    <a:pt x="3317160" y="7196508"/>
                  </a:lnTo>
                  <a:lnTo>
                    <a:pt x="3235489" y="7262798"/>
                  </a:lnTo>
                  <a:close/>
                </a:path>
                <a:path w="3548380" h="7748905">
                  <a:moveTo>
                    <a:pt x="2821337" y="7323649"/>
                  </a:moveTo>
                  <a:lnTo>
                    <a:pt x="2825707" y="7262354"/>
                  </a:lnTo>
                  <a:lnTo>
                    <a:pt x="2826193" y="7262497"/>
                  </a:lnTo>
                  <a:lnTo>
                    <a:pt x="2826626" y="7262798"/>
                  </a:lnTo>
                  <a:lnTo>
                    <a:pt x="3235489" y="7262798"/>
                  </a:lnTo>
                  <a:lnTo>
                    <a:pt x="3233112" y="7264727"/>
                  </a:lnTo>
                  <a:lnTo>
                    <a:pt x="2980463" y="7264727"/>
                  </a:lnTo>
                  <a:lnTo>
                    <a:pt x="2821337" y="7323649"/>
                  </a:lnTo>
                  <a:close/>
                </a:path>
                <a:path w="3548380" h="7748905">
                  <a:moveTo>
                    <a:pt x="3147566" y="7334162"/>
                  </a:moveTo>
                  <a:lnTo>
                    <a:pt x="2823771" y="7334162"/>
                  </a:lnTo>
                  <a:lnTo>
                    <a:pt x="2824405" y="7334056"/>
                  </a:lnTo>
                  <a:lnTo>
                    <a:pt x="2984202" y="7274891"/>
                  </a:lnTo>
                  <a:lnTo>
                    <a:pt x="2985627" y="7271778"/>
                  </a:lnTo>
                  <a:lnTo>
                    <a:pt x="2983557" y="7266165"/>
                  </a:lnTo>
                  <a:lnTo>
                    <a:pt x="2980463" y="7264727"/>
                  </a:lnTo>
                  <a:lnTo>
                    <a:pt x="3233112" y="7264727"/>
                  </a:lnTo>
                  <a:lnTo>
                    <a:pt x="3147566" y="7334162"/>
                  </a:lnTo>
                  <a:close/>
                </a:path>
                <a:path w="3548380" h="7748905">
                  <a:moveTo>
                    <a:pt x="2800515" y="7615852"/>
                  </a:moveTo>
                  <a:lnTo>
                    <a:pt x="2820645" y="7333385"/>
                  </a:lnTo>
                  <a:lnTo>
                    <a:pt x="2821422" y="7333803"/>
                  </a:lnTo>
                  <a:lnTo>
                    <a:pt x="2822248" y="7334162"/>
                  </a:lnTo>
                  <a:lnTo>
                    <a:pt x="3147566" y="7334162"/>
                  </a:lnTo>
                  <a:lnTo>
                    <a:pt x="2800515" y="7615852"/>
                  </a:lnTo>
                  <a:close/>
                </a:path>
                <a:path w="3548380" h="7748905">
                  <a:moveTo>
                    <a:pt x="1994925" y="275809"/>
                  </a:moveTo>
                  <a:lnTo>
                    <a:pt x="1962134" y="249126"/>
                  </a:lnTo>
                  <a:lnTo>
                    <a:pt x="1938504" y="210417"/>
                  </a:lnTo>
                  <a:lnTo>
                    <a:pt x="1923825" y="163604"/>
                  </a:lnTo>
                  <a:lnTo>
                    <a:pt x="1917884" y="112611"/>
                  </a:lnTo>
                  <a:lnTo>
                    <a:pt x="1920469" y="61358"/>
                  </a:lnTo>
                  <a:lnTo>
                    <a:pt x="2240806" y="0"/>
                  </a:lnTo>
                  <a:lnTo>
                    <a:pt x="2238642" y="53620"/>
                  </a:lnTo>
                  <a:lnTo>
                    <a:pt x="2227192" y="110269"/>
                  </a:lnTo>
                  <a:lnTo>
                    <a:pt x="2212189" y="155154"/>
                  </a:lnTo>
                  <a:lnTo>
                    <a:pt x="2105682" y="155154"/>
                  </a:lnTo>
                  <a:lnTo>
                    <a:pt x="2105100" y="156753"/>
                  </a:lnTo>
                  <a:lnTo>
                    <a:pt x="2051847" y="172662"/>
                  </a:lnTo>
                  <a:lnTo>
                    <a:pt x="2017979" y="213886"/>
                  </a:lnTo>
                  <a:lnTo>
                    <a:pt x="2000127" y="256308"/>
                  </a:lnTo>
                  <a:lnTo>
                    <a:pt x="1994925" y="275809"/>
                  </a:lnTo>
                  <a:close/>
                </a:path>
                <a:path w="3548380" h="7748905">
                  <a:moveTo>
                    <a:pt x="2186028" y="213391"/>
                  </a:moveTo>
                  <a:lnTo>
                    <a:pt x="2156245" y="174649"/>
                  </a:lnTo>
                  <a:lnTo>
                    <a:pt x="2118762" y="158555"/>
                  </a:lnTo>
                  <a:lnTo>
                    <a:pt x="2112240" y="157541"/>
                  </a:lnTo>
                  <a:lnTo>
                    <a:pt x="2105682" y="155154"/>
                  </a:lnTo>
                  <a:lnTo>
                    <a:pt x="2212189" y="155154"/>
                  </a:lnTo>
                  <a:lnTo>
                    <a:pt x="2208854" y="165132"/>
                  </a:lnTo>
                  <a:lnTo>
                    <a:pt x="2186028" y="213391"/>
                  </a:lnTo>
                  <a:close/>
                </a:path>
                <a:path w="3548380" h="7748905">
                  <a:moveTo>
                    <a:pt x="1910744" y="2514935"/>
                  </a:moveTo>
                  <a:lnTo>
                    <a:pt x="0" y="2514935"/>
                  </a:lnTo>
                  <a:lnTo>
                    <a:pt x="0" y="2479018"/>
                  </a:lnTo>
                  <a:lnTo>
                    <a:pt x="308793" y="2479018"/>
                  </a:lnTo>
                  <a:lnTo>
                    <a:pt x="317732" y="2480027"/>
                  </a:lnTo>
                  <a:lnTo>
                    <a:pt x="327009" y="2480798"/>
                  </a:lnTo>
                  <a:lnTo>
                    <a:pt x="336618" y="2481296"/>
                  </a:lnTo>
                  <a:lnTo>
                    <a:pt x="347416" y="2481505"/>
                  </a:lnTo>
                  <a:lnTo>
                    <a:pt x="1786478" y="2481505"/>
                  </a:lnTo>
                  <a:lnTo>
                    <a:pt x="1809292" y="2489604"/>
                  </a:lnTo>
                  <a:lnTo>
                    <a:pt x="1841895" y="2499110"/>
                  </a:lnTo>
                  <a:lnTo>
                    <a:pt x="1876105" y="2507549"/>
                  </a:lnTo>
                  <a:lnTo>
                    <a:pt x="1910744" y="2514935"/>
                  </a:lnTo>
                  <a:close/>
                </a:path>
                <a:path w="3548380" h="7748905">
                  <a:moveTo>
                    <a:pt x="1786478" y="2481505"/>
                  </a:moveTo>
                  <a:lnTo>
                    <a:pt x="347416" y="2481505"/>
                  </a:lnTo>
                  <a:lnTo>
                    <a:pt x="355190" y="2481394"/>
                  </a:lnTo>
                  <a:lnTo>
                    <a:pt x="363143" y="2481061"/>
                  </a:lnTo>
                  <a:lnTo>
                    <a:pt x="371259" y="2480509"/>
                  </a:lnTo>
                  <a:lnTo>
                    <a:pt x="379523" y="2479739"/>
                  </a:lnTo>
                  <a:lnTo>
                    <a:pt x="383695" y="2479285"/>
                  </a:lnTo>
                  <a:lnTo>
                    <a:pt x="385808" y="2479018"/>
                  </a:lnTo>
                  <a:lnTo>
                    <a:pt x="1779472" y="2479018"/>
                  </a:lnTo>
                  <a:lnTo>
                    <a:pt x="1786478" y="2481505"/>
                  </a:lnTo>
                  <a:close/>
                </a:path>
                <a:path w="3548380" h="7748905">
                  <a:moveTo>
                    <a:pt x="1609125" y="2123009"/>
                  </a:moveTo>
                  <a:lnTo>
                    <a:pt x="1454707" y="2123009"/>
                  </a:lnTo>
                  <a:lnTo>
                    <a:pt x="1449849" y="2118148"/>
                  </a:lnTo>
                  <a:lnTo>
                    <a:pt x="1449849" y="2084414"/>
                  </a:lnTo>
                  <a:lnTo>
                    <a:pt x="1454707" y="2079553"/>
                  </a:lnTo>
                  <a:lnTo>
                    <a:pt x="1609125" y="2079553"/>
                  </a:lnTo>
                  <a:lnTo>
                    <a:pt x="1613983" y="2084414"/>
                  </a:lnTo>
                  <a:lnTo>
                    <a:pt x="1613983" y="2118148"/>
                  </a:lnTo>
                  <a:lnTo>
                    <a:pt x="1609125" y="2123009"/>
                  </a:lnTo>
                  <a:close/>
                </a:path>
                <a:path w="3548380" h="7748905">
                  <a:moveTo>
                    <a:pt x="1640065" y="2374523"/>
                  </a:moveTo>
                  <a:lnTo>
                    <a:pt x="1538595" y="2374523"/>
                  </a:lnTo>
                  <a:lnTo>
                    <a:pt x="1538595" y="2246855"/>
                  </a:lnTo>
                  <a:lnTo>
                    <a:pt x="1640065" y="2246855"/>
                  </a:lnTo>
                  <a:lnTo>
                    <a:pt x="1640065" y="2274554"/>
                  </a:lnTo>
                  <a:lnTo>
                    <a:pt x="1603364" y="2274554"/>
                  </a:lnTo>
                  <a:lnTo>
                    <a:pt x="1600945" y="2276974"/>
                  </a:lnTo>
                  <a:lnTo>
                    <a:pt x="1600945" y="2282958"/>
                  </a:lnTo>
                  <a:lnTo>
                    <a:pt x="1603364" y="2285378"/>
                  </a:lnTo>
                  <a:lnTo>
                    <a:pt x="1640065" y="2285378"/>
                  </a:lnTo>
                  <a:lnTo>
                    <a:pt x="1640065" y="2298116"/>
                  </a:lnTo>
                  <a:lnTo>
                    <a:pt x="1603364" y="2298116"/>
                  </a:lnTo>
                  <a:lnTo>
                    <a:pt x="1600945" y="2300537"/>
                  </a:lnTo>
                  <a:lnTo>
                    <a:pt x="1600945" y="2306520"/>
                  </a:lnTo>
                  <a:lnTo>
                    <a:pt x="1603364" y="2308941"/>
                  </a:lnTo>
                  <a:lnTo>
                    <a:pt x="1640065" y="2308941"/>
                  </a:lnTo>
                  <a:lnTo>
                    <a:pt x="1640065" y="2374523"/>
                  </a:lnTo>
                  <a:close/>
                </a:path>
                <a:path w="3548380" h="7748905">
                  <a:moveTo>
                    <a:pt x="1640065" y="2275275"/>
                  </a:moveTo>
                  <a:lnTo>
                    <a:pt x="1639297" y="2274855"/>
                  </a:lnTo>
                  <a:lnTo>
                    <a:pt x="1638460" y="2274554"/>
                  </a:lnTo>
                  <a:lnTo>
                    <a:pt x="1640065" y="2274554"/>
                  </a:lnTo>
                  <a:lnTo>
                    <a:pt x="1640065" y="2275275"/>
                  </a:lnTo>
                  <a:close/>
                </a:path>
                <a:path w="3548380" h="7748905">
                  <a:moveTo>
                    <a:pt x="1640065" y="2285378"/>
                  </a:moveTo>
                  <a:lnTo>
                    <a:pt x="1638460" y="2285378"/>
                  </a:lnTo>
                  <a:lnTo>
                    <a:pt x="1639297" y="2285077"/>
                  </a:lnTo>
                  <a:lnTo>
                    <a:pt x="1640065" y="2284657"/>
                  </a:lnTo>
                  <a:lnTo>
                    <a:pt x="1640065" y="2285378"/>
                  </a:lnTo>
                  <a:close/>
                </a:path>
                <a:path w="3548380" h="7748905">
                  <a:moveTo>
                    <a:pt x="1525237" y="2374523"/>
                  </a:moveTo>
                  <a:lnTo>
                    <a:pt x="1423765" y="2374523"/>
                  </a:lnTo>
                  <a:lnTo>
                    <a:pt x="1423765" y="2308941"/>
                  </a:lnTo>
                  <a:lnTo>
                    <a:pt x="1461744" y="2308941"/>
                  </a:lnTo>
                  <a:lnTo>
                    <a:pt x="1464162" y="2306520"/>
                  </a:lnTo>
                  <a:lnTo>
                    <a:pt x="1464162" y="2300537"/>
                  </a:lnTo>
                  <a:lnTo>
                    <a:pt x="1461744" y="2298116"/>
                  </a:lnTo>
                  <a:lnTo>
                    <a:pt x="1423765" y="2298116"/>
                  </a:lnTo>
                  <a:lnTo>
                    <a:pt x="1423765" y="2285378"/>
                  </a:lnTo>
                  <a:lnTo>
                    <a:pt x="1491960" y="2285378"/>
                  </a:lnTo>
                  <a:lnTo>
                    <a:pt x="1494379" y="2282958"/>
                  </a:lnTo>
                  <a:lnTo>
                    <a:pt x="1494379" y="2276974"/>
                  </a:lnTo>
                  <a:lnTo>
                    <a:pt x="1491960" y="2274554"/>
                  </a:lnTo>
                  <a:lnTo>
                    <a:pt x="1423765" y="2274554"/>
                  </a:lnTo>
                  <a:lnTo>
                    <a:pt x="1423765" y="2246855"/>
                  </a:lnTo>
                  <a:lnTo>
                    <a:pt x="1525237" y="2246855"/>
                  </a:lnTo>
                  <a:lnTo>
                    <a:pt x="1525237" y="2374523"/>
                  </a:lnTo>
                  <a:close/>
                </a:path>
                <a:path w="3548380" h="7748905">
                  <a:moveTo>
                    <a:pt x="1313940" y="2123009"/>
                  </a:moveTo>
                  <a:lnTo>
                    <a:pt x="1159520" y="2123009"/>
                  </a:lnTo>
                  <a:lnTo>
                    <a:pt x="1154662" y="2118148"/>
                  </a:lnTo>
                  <a:lnTo>
                    <a:pt x="1154662" y="2084414"/>
                  </a:lnTo>
                  <a:lnTo>
                    <a:pt x="1159520" y="2079553"/>
                  </a:lnTo>
                  <a:lnTo>
                    <a:pt x="1313940" y="2079553"/>
                  </a:lnTo>
                  <a:lnTo>
                    <a:pt x="1318796" y="2084414"/>
                  </a:lnTo>
                  <a:lnTo>
                    <a:pt x="1318796" y="2118148"/>
                  </a:lnTo>
                  <a:lnTo>
                    <a:pt x="1313940" y="2123009"/>
                  </a:lnTo>
                  <a:close/>
                </a:path>
                <a:path w="3548380" h="7748905">
                  <a:moveTo>
                    <a:pt x="1230050" y="2374523"/>
                  </a:moveTo>
                  <a:lnTo>
                    <a:pt x="1128580" y="2374523"/>
                  </a:lnTo>
                  <a:lnTo>
                    <a:pt x="1128580" y="2308941"/>
                  </a:lnTo>
                  <a:lnTo>
                    <a:pt x="1166559" y="2308941"/>
                  </a:lnTo>
                  <a:lnTo>
                    <a:pt x="1168978" y="2306520"/>
                  </a:lnTo>
                  <a:lnTo>
                    <a:pt x="1168978" y="2300537"/>
                  </a:lnTo>
                  <a:lnTo>
                    <a:pt x="1166559" y="2298116"/>
                  </a:lnTo>
                  <a:lnTo>
                    <a:pt x="1128580" y="2298116"/>
                  </a:lnTo>
                  <a:lnTo>
                    <a:pt x="1128580" y="2285378"/>
                  </a:lnTo>
                  <a:lnTo>
                    <a:pt x="1196776" y="2285378"/>
                  </a:lnTo>
                  <a:lnTo>
                    <a:pt x="1199194" y="2282958"/>
                  </a:lnTo>
                  <a:lnTo>
                    <a:pt x="1199194" y="2276974"/>
                  </a:lnTo>
                  <a:lnTo>
                    <a:pt x="1196776" y="2274554"/>
                  </a:lnTo>
                  <a:lnTo>
                    <a:pt x="1128580" y="2274554"/>
                  </a:lnTo>
                  <a:lnTo>
                    <a:pt x="1128580" y="2246855"/>
                  </a:lnTo>
                  <a:lnTo>
                    <a:pt x="1230050" y="2246855"/>
                  </a:lnTo>
                  <a:lnTo>
                    <a:pt x="1230050" y="2374523"/>
                  </a:lnTo>
                  <a:close/>
                </a:path>
                <a:path w="3548380" h="7748905">
                  <a:moveTo>
                    <a:pt x="1344880" y="2374523"/>
                  </a:moveTo>
                  <a:lnTo>
                    <a:pt x="1243410" y="2374523"/>
                  </a:lnTo>
                  <a:lnTo>
                    <a:pt x="1243410" y="2246855"/>
                  </a:lnTo>
                  <a:lnTo>
                    <a:pt x="1344880" y="2246855"/>
                  </a:lnTo>
                  <a:lnTo>
                    <a:pt x="1344880" y="2274554"/>
                  </a:lnTo>
                  <a:lnTo>
                    <a:pt x="1308168" y="2274554"/>
                  </a:lnTo>
                  <a:lnTo>
                    <a:pt x="1305750" y="2276974"/>
                  </a:lnTo>
                  <a:lnTo>
                    <a:pt x="1305750" y="2282958"/>
                  </a:lnTo>
                  <a:lnTo>
                    <a:pt x="1308168" y="2285378"/>
                  </a:lnTo>
                  <a:lnTo>
                    <a:pt x="1344880" y="2285378"/>
                  </a:lnTo>
                  <a:lnTo>
                    <a:pt x="1344880" y="2298116"/>
                  </a:lnTo>
                  <a:lnTo>
                    <a:pt x="1308168" y="2298116"/>
                  </a:lnTo>
                  <a:lnTo>
                    <a:pt x="1305750" y="2300537"/>
                  </a:lnTo>
                  <a:lnTo>
                    <a:pt x="1305750" y="2306520"/>
                  </a:lnTo>
                  <a:lnTo>
                    <a:pt x="1308168" y="2308941"/>
                  </a:lnTo>
                  <a:lnTo>
                    <a:pt x="1344880" y="2308941"/>
                  </a:lnTo>
                  <a:lnTo>
                    <a:pt x="1344880" y="2374523"/>
                  </a:lnTo>
                  <a:close/>
                </a:path>
                <a:path w="3548380" h="7748905">
                  <a:moveTo>
                    <a:pt x="1344880" y="2275275"/>
                  </a:moveTo>
                  <a:lnTo>
                    <a:pt x="1344112" y="2274855"/>
                  </a:lnTo>
                  <a:lnTo>
                    <a:pt x="1343272" y="2274554"/>
                  </a:lnTo>
                  <a:lnTo>
                    <a:pt x="1344880" y="2274554"/>
                  </a:lnTo>
                  <a:lnTo>
                    <a:pt x="1344880" y="2275275"/>
                  </a:lnTo>
                  <a:close/>
                </a:path>
                <a:path w="3548380" h="7748905">
                  <a:moveTo>
                    <a:pt x="1344880" y="2285378"/>
                  </a:moveTo>
                  <a:lnTo>
                    <a:pt x="1343272" y="2285378"/>
                  </a:lnTo>
                  <a:lnTo>
                    <a:pt x="1344112" y="2285077"/>
                  </a:lnTo>
                  <a:lnTo>
                    <a:pt x="1344880" y="2284657"/>
                  </a:lnTo>
                  <a:lnTo>
                    <a:pt x="1344880" y="2285378"/>
                  </a:lnTo>
                  <a:close/>
                </a:path>
                <a:path w="3548380" h="7748905">
                  <a:moveTo>
                    <a:pt x="1018753" y="2123009"/>
                  </a:moveTo>
                  <a:lnTo>
                    <a:pt x="864333" y="2123009"/>
                  </a:lnTo>
                  <a:lnTo>
                    <a:pt x="859477" y="2118148"/>
                  </a:lnTo>
                  <a:lnTo>
                    <a:pt x="859477" y="2084414"/>
                  </a:lnTo>
                  <a:lnTo>
                    <a:pt x="864333" y="2079553"/>
                  </a:lnTo>
                  <a:lnTo>
                    <a:pt x="1018753" y="2079553"/>
                  </a:lnTo>
                  <a:lnTo>
                    <a:pt x="1023609" y="2084414"/>
                  </a:lnTo>
                  <a:lnTo>
                    <a:pt x="1023609" y="2118148"/>
                  </a:lnTo>
                  <a:lnTo>
                    <a:pt x="1018753" y="2123009"/>
                  </a:lnTo>
                  <a:close/>
                </a:path>
                <a:path w="3548380" h="7748905">
                  <a:moveTo>
                    <a:pt x="1049693" y="2374523"/>
                  </a:moveTo>
                  <a:lnTo>
                    <a:pt x="948223" y="2374523"/>
                  </a:lnTo>
                  <a:lnTo>
                    <a:pt x="948223" y="2246855"/>
                  </a:lnTo>
                  <a:lnTo>
                    <a:pt x="1049693" y="2246855"/>
                  </a:lnTo>
                  <a:lnTo>
                    <a:pt x="1049693" y="2274554"/>
                  </a:lnTo>
                  <a:lnTo>
                    <a:pt x="1012989" y="2274554"/>
                  </a:lnTo>
                  <a:lnTo>
                    <a:pt x="1010571" y="2276974"/>
                  </a:lnTo>
                  <a:lnTo>
                    <a:pt x="1010571" y="2282958"/>
                  </a:lnTo>
                  <a:lnTo>
                    <a:pt x="1012989" y="2285378"/>
                  </a:lnTo>
                  <a:lnTo>
                    <a:pt x="1049693" y="2285378"/>
                  </a:lnTo>
                  <a:lnTo>
                    <a:pt x="1049693" y="2298116"/>
                  </a:lnTo>
                  <a:lnTo>
                    <a:pt x="1012989" y="2298116"/>
                  </a:lnTo>
                  <a:lnTo>
                    <a:pt x="1010571" y="2300537"/>
                  </a:lnTo>
                  <a:lnTo>
                    <a:pt x="1010571" y="2306520"/>
                  </a:lnTo>
                  <a:lnTo>
                    <a:pt x="1012989" y="2308941"/>
                  </a:lnTo>
                  <a:lnTo>
                    <a:pt x="1049693" y="2308941"/>
                  </a:lnTo>
                  <a:lnTo>
                    <a:pt x="1049693" y="2374523"/>
                  </a:lnTo>
                  <a:close/>
                </a:path>
                <a:path w="3548380" h="7748905">
                  <a:moveTo>
                    <a:pt x="1049693" y="2275274"/>
                  </a:moveTo>
                  <a:lnTo>
                    <a:pt x="1048925" y="2274855"/>
                  </a:lnTo>
                  <a:lnTo>
                    <a:pt x="1048088" y="2274554"/>
                  </a:lnTo>
                  <a:lnTo>
                    <a:pt x="1049693" y="2274554"/>
                  </a:lnTo>
                  <a:lnTo>
                    <a:pt x="1049693" y="2275274"/>
                  </a:lnTo>
                  <a:close/>
                </a:path>
                <a:path w="3548380" h="7748905">
                  <a:moveTo>
                    <a:pt x="1049693" y="2285378"/>
                  </a:moveTo>
                  <a:lnTo>
                    <a:pt x="1048088" y="2285378"/>
                  </a:lnTo>
                  <a:lnTo>
                    <a:pt x="1048925" y="2285077"/>
                  </a:lnTo>
                  <a:lnTo>
                    <a:pt x="1049693" y="2284658"/>
                  </a:lnTo>
                  <a:lnTo>
                    <a:pt x="1049693" y="2285378"/>
                  </a:lnTo>
                  <a:close/>
                </a:path>
                <a:path w="3548380" h="7748905">
                  <a:moveTo>
                    <a:pt x="934863" y="2374523"/>
                  </a:moveTo>
                  <a:lnTo>
                    <a:pt x="833393" y="2374523"/>
                  </a:lnTo>
                  <a:lnTo>
                    <a:pt x="833393" y="2308941"/>
                  </a:lnTo>
                  <a:lnTo>
                    <a:pt x="871369" y="2308941"/>
                  </a:lnTo>
                  <a:lnTo>
                    <a:pt x="873788" y="2306520"/>
                  </a:lnTo>
                  <a:lnTo>
                    <a:pt x="873788" y="2300537"/>
                  </a:lnTo>
                  <a:lnTo>
                    <a:pt x="871369" y="2298116"/>
                  </a:lnTo>
                  <a:lnTo>
                    <a:pt x="833393" y="2298116"/>
                  </a:lnTo>
                  <a:lnTo>
                    <a:pt x="833393" y="2285378"/>
                  </a:lnTo>
                  <a:lnTo>
                    <a:pt x="901591" y="2285378"/>
                  </a:lnTo>
                  <a:lnTo>
                    <a:pt x="904010" y="2282958"/>
                  </a:lnTo>
                  <a:lnTo>
                    <a:pt x="904010" y="2276974"/>
                  </a:lnTo>
                  <a:lnTo>
                    <a:pt x="901591" y="2274554"/>
                  </a:lnTo>
                  <a:lnTo>
                    <a:pt x="833393" y="2274554"/>
                  </a:lnTo>
                  <a:lnTo>
                    <a:pt x="833393" y="2246855"/>
                  </a:lnTo>
                  <a:lnTo>
                    <a:pt x="934863" y="2246855"/>
                  </a:lnTo>
                  <a:lnTo>
                    <a:pt x="934863" y="2374523"/>
                  </a:lnTo>
                  <a:close/>
                </a:path>
                <a:path w="3548380" h="7748905">
                  <a:moveTo>
                    <a:pt x="723566" y="2123009"/>
                  </a:moveTo>
                  <a:lnTo>
                    <a:pt x="569145" y="2123009"/>
                  </a:lnTo>
                  <a:lnTo>
                    <a:pt x="564290" y="2118148"/>
                  </a:lnTo>
                  <a:lnTo>
                    <a:pt x="564290" y="2084414"/>
                  </a:lnTo>
                  <a:lnTo>
                    <a:pt x="569145" y="2079553"/>
                  </a:lnTo>
                  <a:lnTo>
                    <a:pt x="723566" y="2079553"/>
                  </a:lnTo>
                  <a:lnTo>
                    <a:pt x="728424" y="2084414"/>
                  </a:lnTo>
                  <a:lnTo>
                    <a:pt x="728424" y="2118148"/>
                  </a:lnTo>
                  <a:lnTo>
                    <a:pt x="723566" y="2123009"/>
                  </a:lnTo>
                  <a:close/>
                </a:path>
                <a:path w="3548380" h="7748905">
                  <a:moveTo>
                    <a:pt x="754506" y="2374523"/>
                  </a:moveTo>
                  <a:lnTo>
                    <a:pt x="653036" y="2374523"/>
                  </a:lnTo>
                  <a:lnTo>
                    <a:pt x="653036" y="2246855"/>
                  </a:lnTo>
                  <a:lnTo>
                    <a:pt x="754506" y="2246855"/>
                  </a:lnTo>
                  <a:lnTo>
                    <a:pt x="754506" y="2274554"/>
                  </a:lnTo>
                  <a:lnTo>
                    <a:pt x="717799" y="2274554"/>
                  </a:lnTo>
                  <a:lnTo>
                    <a:pt x="715381" y="2276974"/>
                  </a:lnTo>
                  <a:lnTo>
                    <a:pt x="715381" y="2282958"/>
                  </a:lnTo>
                  <a:lnTo>
                    <a:pt x="717799" y="2285378"/>
                  </a:lnTo>
                  <a:lnTo>
                    <a:pt x="754506" y="2285378"/>
                  </a:lnTo>
                  <a:lnTo>
                    <a:pt x="754506" y="2298116"/>
                  </a:lnTo>
                  <a:lnTo>
                    <a:pt x="717799" y="2298116"/>
                  </a:lnTo>
                  <a:lnTo>
                    <a:pt x="715381" y="2300537"/>
                  </a:lnTo>
                  <a:lnTo>
                    <a:pt x="715381" y="2306520"/>
                  </a:lnTo>
                  <a:lnTo>
                    <a:pt x="717799" y="2308941"/>
                  </a:lnTo>
                  <a:lnTo>
                    <a:pt x="754506" y="2308941"/>
                  </a:lnTo>
                  <a:lnTo>
                    <a:pt x="754506" y="2374523"/>
                  </a:lnTo>
                  <a:close/>
                </a:path>
                <a:path w="3548380" h="7748905">
                  <a:moveTo>
                    <a:pt x="754506" y="2275275"/>
                  </a:moveTo>
                  <a:lnTo>
                    <a:pt x="753737" y="2274855"/>
                  </a:lnTo>
                  <a:lnTo>
                    <a:pt x="752900" y="2274554"/>
                  </a:lnTo>
                  <a:lnTo>
                    <a:pt x="754506" y="2274554"/>
                  </a:lnTo>
                  <a:lnTo>
                    <a:pt x="754506" y="2275275"/>
                  </a:lnTo>
                  <a:close/>
                </a:path>
                <a:path w="3548380" h="7748905">
                  <a:moveTo>
                    <a:pt x="754506" y="2285378"/>
                  </a:moveTo>
                  <a:lnTo>
                    <a:pt x="752900" y="2285378"/>
                  </a:lnTo>
                  <a:lnTo>
                    <a:pt x="753737" y="2285077"/>
                  </a:lnTo>
                  <a:lnTo>
                    <a:pt x="754506" y="2284657"/>
                  </a:lnTo>
                  <a:lnTo>
                    <a:pt x="754506" y="2285378"/>
                  </a:lnTo>
                  <a:close/>
                </a:path>
                <a:path w="3548380" h="7748905">
                  <a:moveTo>
                    <a:pt x="639675" y="2374523"/>
                  </a:moveTo>
                  <a:lnTo>
                    <a:pt x="538205" y="2374523"/>
                  </a:lnTo>
                  <a:lnTo>
                    <a:pt x="538205" y="2308941"/>
                  </a:lnTo>
                  <a:lnTo>
                    <a:pt x="573328" y="2308941"/>
                  </a:lnTo>
                  <a:lnTo>
                    <a:pt x="576372" y="2308666"/>
                  </a:lnTo>
                  <a:lnTo>
                    <a:pt x="578603" y="2306388"/>
                  </a:lnTo>
                  <a:lnTo>
                    <a:pt x="578603" y="2300537"/>
                  </a:lnTo>
                  <a:lnTo>
                    <a:pt x="576185" y="2298116"/>
                  </a:lnTo>
                  <a:lnTo>
                    <a:pt x="538205" y="2298116"/>
                  </a:lnTo>
                  <a:lnTo>
                    <a:pt x="538205" y="2285378"/>
                  </a:lnTo>
                  <a:lnTo>
                    <a:pt x="606401" y="2285378"/>
                  </a:lnTo>
                  <a:lnTo>
                    <a:pt x="608820" y="2282958"/>
                  </a:lnTo>
                  <a:lnTo>
                    <a:pt x="608820" y="2276974"/>
                  </a:lnTo>
                  <a:lnTo>
                    <a:pt x="606401" y="2274554"/>
                  </a:lnTo>
                  <a:lnTo>
                    <a:pt x="538205" y="2274554"/>
                  </a:lnTo>
                  <a:lnTo>
                    <a:pt x="538205" y="2246855"/>
                  </a:lnTo>
                  <a:lnTo>
                    <a:pt x="639675" y="2246855"/>
                  </a:lnTo>
                  <a:lnTo>
                    <a:pt x="639675" y="2374523"/>
                  </a:lnTo>
                  <a:close/>
                </a:path>
                <a:path w="3548380" h="7748905">
                  <a:moveTo>
                    <a:pt x="2467684" y="1408779"/>
                  </a:moveTo>
                  <a:lnTo>
                    <a:pt x="2215759" y="1408779"/>
                  </a:lnTo>
                  <a:lnTo>
                    <a:pt x="2215759" y="1322820"/>
                  </a:lnTo>
                  <a:lnTo>
                    <a:pt x="2467684" y="1322820"/>
                  </a:lnTo>
                  <a:lnTo>
                    <a:pt x="2467684" y="1408779"/>
                  </a:lnTo>
                  <a:close/>
                </a:path>
              </a:pathLst>
            </a:custGeom>
            <a:solidFill>
              <a:srgbClr val="6538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374" y="3177071"/>
              <a:ext cx="171450" cy="17144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374" y="3920021"/>
              <a:ext cx="171450" cy="17144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6374" y="5405921"/>
              <a:ext cx="171450" cy="17144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16000" y="330507"/>
            <a:ext cx="8475980" cy="12827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250" spc="525">
                <a:solidFill>
                  <a:srgbClr val="4A230E"/>
                </a:solidFill>
              </a:rPr>
              <a:t>Implementation</a:t>
            </a:r>
            <a:endParaRPr sz="8250"/>
          </a:p>
        </p:txBody>
      </p:sp>
      <p:sp>
        <p:nvSpPr>
          <p:cNvPr id="14" name="object 14" descr=""/>
          <p:cNvSpPr txBox="1"/>
          <p:nvPr/>
        </p:nvSpPr>
        <p:spPr>
          <a:xfrm>
            <a:off x="1863427" y="2768759"/>
            <a:ext cx="8757920" cy="3740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41325">
              <a:lnSpc>
                <a:spcPct val="125000"/>
              </a:lnSpc>
              <a:spcBef>
                <a:spcPts val="95"/>
              </a:spcBef>
            </a:pPr>
            <a:r>
              <a:rPr dirty="0" sz="3900" spc="95">
                <a:solidFill>
                  <a:srgbClr val="4A230E"/>
                </a:solidFill>
                <a:latin typeface="Trebuchet MS"/>
                <a:cs typeface="Trebuchet MS"/>
              </a:rPr>
              <a:t>Mosquito</a:t>
            </a:r>
            <a:r>
              <a:rPr dirty="0" sz="3900" spc="-27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50">
                <a:solidFill>
                  <a:srgbClr val="4A230E"/>
                </a:solidFill>
                <a:latin typeface="Trebuchet MS"/>
                <a:cs typeface="Trebuchet MS"/>
              </a:rPr>
              <a:t>borne</a:t>
            </a:r>
            <a:r>
              <a:rPr dirty="0" sz="3900" spc="-26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>
                <a:solidFill>
                  <a:srgbClr val="4A230E"/>
                </a:solidFill>
                <a:latin typeface="Trebuchet MS"/>
                <a:cs typeface="Trebuchet MS"/>
              </a:rPr>
              <a:t>zoonotic</a:t>
            </a:r>
            <a:r>
              <a:rPr dirty="0" sz="3900" spc="-26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170">
                <a:solidFill>
                  <a:srgbClr val="4A230E"/>
                </a:solidFill>
                <a:latin typeface="Trebuchet MS"/>
                <a:cs typeface="Trebuchet MS"/>
              </a:rPr>
              <a:t>viral</a:t>
            </a:r>
            <a:r>
              <a:rPr dirty="0" sz="3900" spc="-26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10">
                <a:solidFill>
                  <a:srgbClr val="4A230E"/>
                </a:solidFill>
                <a:latin typeface="Trebuchet MS"/>
                <a:cs typeface="Trebuchet MS"/>
              </a:rPr>
              <a:t>disease </a:t>
            </a:r>
            <a:r>
              <a:rPr dirty="0" sz="3900" spc="220">
                <a:solidFill>
                  <a:srgbClr val="4A230E"/>
                </a:solidFill>
                <a:latin typeface="Trebuchet MS"/>
                <a:cs typeface="Trebuchet MS"/>
              </a:rPr>
              <a:t>24</a:t>
            </a:r>
            <a:r>
              <a:rPr dirty="0" sz="3900" spc="-31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10">
                <a:solidFill>
                  <a:srgbClr val="4A230E"/>
                </a:solidFill>
                <a:latin typeface="Trebuchet MS"/>
                <a:cs typeface="Trebuchet MS"/>
              </a:rPr>
              <a:t>countries</a:t>
            </a:r>
            <a:r>
              <a:rPr dirty="0" sz="3900" spc="-30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105">
                <a:solidFill>
                  <a:srgbClr val="4A230E"/>
                </a:solidFill>
                <a:latin typeface="Trebuchet MS"/>
                <a:cs typeface="Trebuchet MS"/>
              </a:rPr>
              <a:t>of</a:t>
            </a:r>
            <a:r>
              <a:rPr dirty="0" sz="3900" spc="-30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70">
                <a:solidFill>
                  <a:srgbClr val="4A230E"/>
                </a:solidFill>
                <a:latin typeface="Trebuchet MS"/>
                <a:cs typeface="Trebuchet MS"/>
              </a:rPr>
              <a:t>Southeast</a:t>
            </a:r>
            <a:r>
              <a:rPr dirty="0" sz="3900" spc="-30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>
                <a:solidFill>
                  <a:srgbClr val="4A230E"/>
                </a:solidFill>
                <a:latin typeface="Trebuchet MS"/>
                <a:cs typeface="Trebuchet MS"/>
              </a:rPr>
              <a:t>Asia</a:t>
            </a:r>
            <a:r>
              <a:rPr dirty="0" sz="3900" spc="-30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25">
                <a:solidFill>
                  <a:srgbClr val="4A230E"/>
                </a:solidFill>
                <a:latin typeface="Trebuchet MS"/>
                <a:cs typeface="Trebuchet MS"/>
              </a:rPr>
              <a:t>and </a:t>
            </a:r>
            <a:r>
              <a:rPr dirty="0" sz="3900">
                <a:solidFill>
                  <a:srgbClr val="4A230E"/>
                </a:solidFill>
                <a:latin typeface="Trebuchet MS"/>
                <a:cs typeface="Trebuchet MS"/>
              </a:rPr>
              <a:t>Western</a:t>
            </a:r>
            <a:r>
              <a:rPr dirty="0" sz="3900" spc="-22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40">
                <a:solidFill>
                  <a:srgbClr val="4A230E"/>
                </a:solidFill>
                <a:latin typeface="Trebuchet MS"/>
                <a:cs typeface="Trebuchet MS"/>
              </a:rPr>
              <a:t>Pacific</a:t>
            </a:r>
            <a:r>
              <a:rPr dirty="0" sz="3900" spc="-21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10">
                <a:solidFill>
                  <a:srgbClr val="4A230E"/>
                </a:solidFill>
                <a:latin typeface="Trebuchet MS"/>
                <a:cs typeface="Trebuchet MS"/>
              </a:rPr>
              <a:t>region.</a:t>
            </a:r>
            <a:endParaRPr sz="3900">
              <a:latin typeface="Trebuchet MS"/>
              <a:cs typeface="Trebuchet MS"/>
            </a:endParaRPr>
          </a:p>
          <a:p>
            <a:pPr marL="12700" marR="5080">
              <a:lnSpc>
                <a:spcPct val="125000"/>
              </a:lnSpc>
            </a:pPr>
            <a:r>
              <a:rPr dirty="0" sz="3900" spc="-25">
                <a:solidFill>
                  <a:srgbClr val="4A230E"/>
                </a:solidFill>
                <a:latin typeface="Trebuchet MS"/>
                <a:cs typeface="Trebuchet MS"/>
              </a:rPr>
              <a:t>Mainly</a:t>
            </a:r>
            <a:r>
              <a:rPr dirty="0" sz="3900" spc="-30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40">
                <a:solidFill>
                  <a:srgbClr val="4A230E"/>
                </a:solidFill>
                <a:latin typeface="Trebuchet MS"/>
                <a:cs typeface="Trebuchet MS"/>
              </a:rPr>
              <a:t>prevalent</a:t>
            </a:r>
            <a:r>
              <a:rPr dirty="0" sz="3900" spc="-30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165">
                <a:solidFill>
                  <a:srgbClr val="4A230E"/>
                </a:solidFill>
                <a:latin typeface="Trebuchet MS"/>
                <a:cs typeface="Trebuchet MS"/>
              </a:rPr>
              <a:t>in</a:t>
            </a:r>
            <a:r>
              <a:rPr dirty="0" sz="3900" spc="-30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10">
                <a:solidFill>
                  <a:srgbClr val="4A230E"/>
                </a:solidFill>
                <a:latin typeface="Trebuchet MS"/>
                <a:cs typeface="Trebuchet MS"/>
              </a:rPr>
              <a:t>the</a:t>
            </a:r>
            <a:r>
              <a:rPr dirty="0" sz="3900" spc="-30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>
                <a:solidFill>
                  <a:srgbClr val="4A230E"/>
                </a:solidFill>
                <a:latin typeface="Trebuchet MS"/>
                <a:cs typeface="Trebuchet MS"/>
              </a:rPr>
              <a:t>states</a:t>
            </a:r>
            <a:r>
              <a:rPr dirty="0" sz="3900" spc="-30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105">
                <a:solidFill>
                  <a:srgbClr val="4A230E"/>
                </a:solidFill>
                <a:latin typeface="Trebuchet MS"/>
                <a:cs typeface="Trebuchet MS"/>
              </a:rPr>
              <a:t>of</a:t>
            </a:r>
            <a:r>
              <a:rPr dirty="0" sz="3900" spc="-30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10">
                <a:solidFill>
                  <a:srgbClr val="4A230E"/>
                </a:solidFill>
                <a:latin typeface="Trebuchet MS"/>
                <a:cs typeface="Trebuchet MS"/>
              </a:rPr>
              <a:t>Assam, </a:t>
            </a:r>
            <a:r>
              <a:rPr dirty="0" sz="3900" spc="-55">
                <a:solidFill>
                  <a:srgbClr val="4A230E"/>
                </a:solidFill>
                <a:latin typeface="Trebuchet MS"/>
                <a:cs typeface="Trebuchet MS"/>
              </a:rPr>
              <a:t>Uttar</a:t>
            </a:r>
            <a:r>
              <a:rPr dirty="0" sz="3900" spc="-29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25">
                <a:solidFill>
                  <a:srgbClr val="4A230E"/>
                </a:solidFill>
                <a:latin typeface="Trebuchet MS"/>
                <a:cs typeface="Trebuchet MS"/>
              </a:rPr>
              <a:t>Pradesh,</a:t>
            </a:r>
            <a:r>
              <a:rPr dirty="0" sz="3900" spc="-29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55">
                <a:solidFill>
                  <a:srgbClr val="4A230E"/>
                </a:solidFill>
                <a:latin typeface="Trebuchet MS"/>
                <a:cs typeface="Trebuchet MS"/>
              </a:rPr>
              <a:t>West</a:t>
            </a:r>
            <a:r>
              <a:rPr dirty="0" sz="3900" spc="-29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55">
                <a:solidFill>
                  <a:srgbClr val="4A230E"/>
                </a:solidFill>
                <a:latin typeface="Trebuchet MS"/>
                <a:cs typeface="Trebuchet MS"/>
              </a:rPr>
              <a:t>Bengal</a:t>
            </a:r>
            <a:r>
              <a:rPr dirty="0" sz="3900" spc="-29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>
                <a:solidFill>
                  <a:srgbClr val="4A230E"/>
                </a:solidFill>
                <a:latin typeface="Trebuchet MS"/>
                <a:cs typeface="Trebuchet MS"/>
              </a:rPr>
              <a:t>and</a:t>
            </a:r>
            <a:r>
              <a:rPr dirty="0" sz="3900" spc="-29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10">
                <a:solidFill>
                  <a:srgbClr val="4A230E"/>
                </a:solidFill>
                <a:latin typeface="Trebuchet MS"/>
                <a:cs typeface="Trebuchet MS"/>
              </a:rPr>
              <a:t>Odisha.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63094" y="8658157"/>
            <a:ext cx="8502015" cy="1599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6195"/>
              </a:lnSpc>
              <a:spcBef>
                <a:spcPts val="100"/>
              </a:spcBef>
            </a:pPr>
            <a:r>
              <a:rPr dirty="0" sz="5950" spc="175">
                <a:solidFill>
                  <a:srgbClr val="F9F5F4"/>
                </a:solidFill>
                <a:latin typeface="Palatino Linotype"/>
                <a:cs typeface="Palatino Linotype"/>
              </a:rPr>
              <a:t>DISEASE</a:t>
            </a:r>
            <a:r>
              <a:rPr dirty="0" sz="5950" spc="235">
                <a:solidFill>
                  <a:srgbClr val="F9F5F4"/>
                </a:solidFill>
                <a:latin typeface="Palatino Linotype"/>
                <a:cs typeface="Palatino Linotype"/>
              </a:rPr>
              <a:t> </a:t>
            </a:r>
            <a:r>
              <a:rPr dirty="0" sz="5950" spc="505">
                <a:solidFill>
                  <a:srgbClr val="F9F5F4"/>
                </a:solidFill>
                <a:latin typeface="Palatino Linotype"/>
                <a:cs typeface="Palatino Linotype"/>
              </a:rPr>
              <a:t>2</a:t>
            </a:r>
            <a:r>
              <a:rPr dirty="0" sz="5950" spc="240">
                <a:solidFill>
                  <a:srgbClr val="F9F5F4"/>
                </a:solidFill>
                <a:latin typeface="Palatino Linotype"/>
                <a:cs typeface="Palatino Linotype"/>
              </a:rPr>
              <a:t> </a:t>
            </a:r>
            <a:r>
              <a:rPr dirty="0" sz="5950" spc="910">
                <a:solidFill>
                  <a:srgbClr val="F9F5F4"/>
                </a:solidFill>
                <a:latin typeface="Palatino Linotype"/>
                <a:cs typeface="Palatino Linotype"/>
              </a:rPr>
              <a:t>-</a:t>
            </a:r>
            <a:r>
              <a:rPr dirty="0" sz="5950" spc="240">
                <a:solidFill>
                  <a:srgbClr val="F9F5F4"/>
                </a:solidFill>
                <a:latin typeface="Palatino Linotype"/>
                <a:cs typeface="Palatino Linotype"/>
              </a:rPr>
              <a:t> </a:t>
            </a:r>
            <a:r>
              <a:rPr dirty="0" sz="5950" spc="530">
                <a:solidFill>
                  <a:srgbClr val="F9F5F4"/>
                </a:solidFill>
                <a:latin typeface="Palatino Linotype"/>
                <a:cs typeface="Palatino Linotype"/>
              </a:rPr>
              <a:t>Japanese</a:t>
            </a:r>
            <a:endParaRPr sz="5950">
              <a:latin typeface="Palatino Linotype"/>
              <a:cs typeface="Palatino Linotype"/>
            </a:endParaRPr>
          </a:p>
          <a:p>
            <a:pPr marL="3769995">
              <a:lnSpc>
                <a:spcPts val="6195"/>
              </a:lnSpc>
            </a:pPr>
            <a:r>
              <a:rPr dirty="0" sz="5950" spc="380">
                <a:solidFill>
                  <a:srgbClr val="F9F5F4"/>
                </a:solidFill>
                <a:latin typeface="Palatino Linotype"/>
                <a:cs typeface="Palatino Linotype"/>
              </a:rPr>
              <a:t>Encephalitis</a:t>
            </a:r>
            <a:endParaRPr sz="59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C7E7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569924" y="1528202"/>
            <a:ext cx="13154025" cy="2295525"/>
          </a:xfrm>
          <a:custGeom>
            <a:avLst/>
            <a:gdLst/>
            <a:ahLst/>
            <a:cxnLst/>
            <a:rect l="l" t="t" r="r" b="b"/>
            <a:pathLst>
              <a:path w="13154025" h="2295525">
                <a:moveTo>
                  <a:pt x="13153827" y="2295524"/>
                </a:moveTo>
                <a:lnTo>
                  <a:pt x="0" y="2295524"/>
                </a:lnTo>
                <a:lnTo>
                  <a:pt x="0" y="0"/>
                </a:lnTo>
                <a:lnTo>
                  <a:pt x="13153827" y="0"/>
                </a:lnTo>
                <a:lnTo>
                  <a:pt x="13153827" y="2295524"/>
                </a:lnTo>
                <a:close/>
              </a:path>
            </a:pathLst>
          </a:custGeom>
          <a:solidFill>
            <a:srgbClr val="F1D8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79330" y="1761566"/>
            <a:ext cx="8974455" cy="55499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450"/>
              <a:t>Total</a:t>
            </a:r>
            <a:r>
              <a:rPr dirty="0" sz="3450" spc="-345"/>
              <a:t> </a:t>
            </a:r>
            <a:r>
              <a:rPr dirty="0" sz="3450" spc="-10"/>
              <a:t>number</a:t>
            </a:r>
            <a:r>
              <a:rPr dirty="0" sz="3450" spc="-340"/>
              <a:t> </a:t>
            </a:r>
            <a:r>
              <a:rPr dirty="0" sz="3450"/>
              <a:t>of</a:t>
            </a:r>
            <a:r>
              <a:rPr dirty="0" sz="3450" spc="-345"/>
              <a:t> </a:t>
            </a:r>
            <a:r>
              <a:rPr dirty="0" sz="3450" spc="50"/>
              <a:t>cases</a:t>
            </a:r>
            <a:r>
              <a:rPr dirty="0" sz="3450" spc="-340"/>
              <a:t> </a:t>
            </a:r>
            <a:r>
              <a:rPr dirty="0" sz="3450"/>
              <a:t>of</a:t>
            </a:r>
            <a:r>
              <a:rPr dirty="0" sz="3450" spc="-345"/>
              <a:t> </a:t>
            </a:r>
            <a:r>
              <a:rPr dirty="0" sz="3450" spc="95"/>
              <a:t>Japanese</a:t>
            </a:r>
            <a:r>
              <a:rPr dirty="0" sz="3450" spc="-340"/>
              <a:t> </a:t>
            </a:r>
            <a:r>
              <a:rPr dirty="0" sz="3450" spc="-10"/>
              <a:t>Encephalitis</a:t>
            </a:r>
            <a:endParaRPr sz="3450"/>
          </a:p>
        </p:txBody>
      </p:sp>
      <p:sp>
        <p:nvSpPr>
          <p:cNvPr id="5" name="object 5" descr=""/>
          <p:cNvSpPr txBox="1"/>
          <p:nvPr/>
        </p:nvSpPr>
        <p:spPr>
          <a:xfrm>
            <a:off x="4079330" y="2258251"/>
            <a:ext cx="5222240" cy="1111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5"/>
              </a:spcBef>
            </a:pPr>
            <a:r>
              <a:rPr dirty="0" sz="3050">
                <a:solidFill>
                  <a:srgbClr val="653824"/>
                </a:solidFill>
                <a:latin typeface="Trebuchet MS"/>
                <a:cs typeface="Trebuchet MS"/>
              </a:rPr>
              <a:t>Maximum</a:t>
            </a:r>
            <a:r>
              <a:rPr dirty="0" sz="3050" spc="-16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050" spc="125">
                <a:solidFill>
                  <a:srgbClr val="653824"/>
                </a:solidFill>
                <a:latin typeface="Trebuchet MS"/>
                <a:cs typeface="Trebuchet MS"/>
              </a:rPr>
              <a:t>Cases</a:t>
            </a:r>
            <a:r>
              <a:rPr dirty="0" sz="3050" spc="-15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050">
                <a:solidFill>
                  <a:srgbClr val="653824"/>
                </a:solidFill>
                <a:latin typeface="Trebuchet MS"/>
                <a:cs typeface="Trebuchet MS"/>
              </a:rPr>
              <a:t>recorded</a:t>
            </a:r>
            <a:r>
              <a:rPr dirty="0" sz="3050" spc="-15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050" spc="-265">
                <a:solidFill>
                  <a:srgbClr val="653824"/>
                </a:solidFill>
                <a:latin typeface="Trebuchet MS"/>
                <a:cs typeface="Trebuchet MS"/>
              </a:rPr>
              <a:t>in:</a:t>
            </a:r>
            <a:r>
              <a:rPr dirty="0" sz="3050" spc="-15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050" spc="195">
                <a:solidFill>
                  <a:srgbClr val="653824"/>
                </a:solidFill>
                <a:latin typeface="Trebuchet MS"/>
                <a:cs typeface="Trebuchet MS"/>
              </a:rPr>
              <a:t>- </a:t>
            </a:r>
            <a:r>
              <a:rPr dirty="0" sz="3050" spc="105">
                <a:solidFill>
                  <a:srgbClr val="653824"/>
                </a:solidFill>
                <a:latin typeface="Trebuchet MS"/>
                <a:cs typeface="Trebuchet MS"/>
              </a:rPr>
              <a:t>Assam</a:t>
            </a:r>
            <a:r>
              <a:rPr dirty="0" sz="3050" spc="-25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050" spc="45">
                <a:solidFill>
                  <a:srgbClr val="653824"/>
                </a:solidFill>
                <a:latin typeface="Trebuchet MS"/>
                <a:cs typeface="Trebuchet MS"/>
              </a:rPr>
              <a:t>(3,334)</a:t>
            </a:r>
            <a:endParaRPr sz="3050">
              <a:latin typeface="Trebuchet MS"/>
              <a:cs typeface="Trebuchet M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278002" y="2624451"/>
            <a:ext cx="15447644" cy="6510020"/>
            <a:chOff x="1278002" y="2624451"/>
            <a:chExt cx="15447644" cy="651002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8002" y="2624451"/>
              <a:ext cx="2937192" cy="295601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643" y="2706918"/>
              <a:ext cx="2838718" cy="2862977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571649" y="5143500"/>
              <a:ext cx="13154025" cy="3990975"/>
            </a:xfrm>
            <a:custGeom>
              <a:avLst/>
              <a:gdLst/>
              <a:ahLst/>
              <a:cxnLst/>
              <a:rect l="l" t="t" r="r" b="b"/>
              <a:pathLst>
                <a:path w="13154025" h="3990975">
                  <a:moveTo>
                    <a:pt x="13153947" y="3990974"/>
                  </a:moveTo>
                  <a:lnTo>
                    <a:pt x="0" y="3990974"/>
                  </a:lnTo>
                  <a:lnTo>
                    <a:pt x="0" y="0"/>
                  </a:lnTo>
                  <a:lnTo>
                    <a:pt x="13153947" y="0"/>
                  </a:lnTo>
                  <a:lnTo>
                    <a:pt x="13153947" y="3990974"/>
                  </a:lnTo>
                  <a:close/>
                </a:path>
              </a:pathLst>
            </a:custGeom>
            <a:solidFill>
              <a:srgbClr val="F1D8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571649" y="5143500"/>
            <a:ext cx="13154025" cy="3990975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520065" marR="6483350">
              <a:lnSpc>
                <a:spcPct val="117700"/>
              </a:lnSpc>
              <a:spcBef>
                <a:spcPts val="285"/>
              </a:spcBef>
            </a:pPr>
            <a:r>
              <a:rPr dirty="0" sz="3250">
                <a:solidFill>
                  <a:srgbClr val="653824"/>
                </a:solidFill>
                <a:latin typeface="Palatino Linotype"/>
                <a:cs typeface="Palatino Linotype"/>
              </a:rPr>
              <a:t>Total</a:t>
            </a:r>
            <a:r>
              <a:rPr dirty="0" sz="3250" spc="-30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>
                <a:solidFill>
                  <a:srgbClr val="653824"/>
                </a:solidFill>
                <a:latin typeface="Palatino Linotype"/>
                <a:cs typeface="Palatino Linotype"/>
              </a:rPr>
              <a:t>number</a:t>
            </a:r>
            <a:r>
              <a:rPr dirty="0" sz="3250" spc="-30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>
                <a:solidFill>
                  <a:srgbClr val="653824"/>
                </a:solidFill>
                <a:latin typeface="Palatino Linotype"/>
                <a:cs typeface="Palatino Linotype"/>
              </a:rPr>
              <a:t>of</a:t>
            </a:r>
            <a:r>
              <a:rPr dirty="0" sz="3250" spc="-30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 spc="55">
                <a:solidFill>
                  <a:srgbClr val="653824"/>
                </a:solidFill>
                <a:latin typeface="Palatino Linotype"/>
                <a:cs typeface="Palatino Linotype"/>
              </a:rPr>
              <a:t>cases</a:t>
            </a:r>
            <a:r>
              <a:rPr dirty="0" sz="3250" spc="-30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>
                <a:solidFill>
                  <a:srgbClr val="653824"/>
                </a:solidFill>
                <a:latin typeface="Palatino Linotype"/>
                <a:cs typeface="Palatino Linotype"/>
              </a:rPr>
              <a:t>of</a:t>
            </a:r>
            <a:r>
              <a:rPr dirty="0" sz="3250" spc="-300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 spc="85">
                <a:solidFill>
                  <a:srgbClr val="653824"/>
                </a:solidFill>
                <a:latin typeface="Palatino Linotype"/>
                <a:cs typeface="Palatino Linotype"/>
              </a:rPr>
              <a:t>Japanese </a:t>
            </a:r>
            <a:r>
              <a:rPr dirty="0" sz="3250">
                <a:solidFill>
                  <a:srgbClr val="653824"/>
                </a:solidFill>
                <a:latin typeface="Palatino Linotype"/>
                <a:cs typeface="Palatino Linotype"/>
              </a:rPr>
              <a:t>Encephalitis</a:t>
            </a:r>
            <a:r>
              <a:rPr dirty="0" sz="3250" spc="-30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>
                <a:solidFill>
                  <a:srgbClr val="653824"/>
                </a:solidFill>
                <a:latin typeface="Palatino Linotype"/>
                <a:cs typeface="Palatino Linotype"/>
              </a:rPr>
              <a:t>from</a:t>
            </a:r>
            <a:r>
              <a:rPr dirty="0" sz="3250" spc="-30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 spc="210">
                <a:solidFill>
                  <a:srgbClr val="653824"/>
                </a:solidFill>
                <a:latin typeface="Palatino Linotype"/>
                <a:cs typeface="Palatino Linotype"/>
              </a:rPr>
              <a:t>2015</a:t>
            </a:r>
            <a:r>
              <a:rPr dirty="0" sz="3250" spc="-30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 spc="50">
                <a:solidFill>
                  <a:srgbClr val="653824"/>
                </a:solidFill>
                <a:latin typeface="Palatino Linotype"/>
                <a:cs typeface="Palatino Linotype"/>
              </a:rPr>
              <a:t>to</a:t>
            </a:r>
            <a:r>
              <a:rPr dirty="0" sz="3250" spc="-30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 spc="180">
                <a:solidFill>
                  <a:srgbClr val="653824"/>
                </a:solidFill>
                <a:latin typeface="Palatino Linotype"/>
                <a:cs typeface="Palatino Linotype"/>
              </a:rPr>
              <a:t>2021</a:t>
            </a:r>
            <a:endParaRPr sz="3250">
              <a:latin typeface="Palatino Linotype"/>
              <a:cs typeface="Palatino Linotype"/>
            </a:endParaRPr>
          </a:p>
          <a:p>
            <a:pPr marL="520065" marR="5722620">
              <a:lnSpc>
                <a:spcPct val="116100"/>
              </a:lnSpc>
              <a:spcBef>
                <a:spcPts val="905"/>
              </a:spcBef>
            </a:pPr>
            <a:r>
              <a:rPr dirty="0" sz="2800" spc="-40">
                <a:solidFill>
                  <a:srgbClr val="653824"/>
                </a:solidFill>
                <a:latin typeface="Trebuchet MS"/>
                <a:cs typeface="Trebuchet MS"/>
              </a:rPr>
              <a:t>Total</a:t>
            </a:r>
            <a:r>
              <a:rPr dirty="0" sz="2800" spc="-204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120">
                <a:solidFill>
                  <a:srgbClr val="653824"/>
                </a:solidFill>
                <a:latin typeface="Trebuchet MS"/>
                <a:cs typeface="Trebuchet MS"/>
              </a:rPr>
              <a:t>no.</a:t>
            </a:r>
            <a:r>
              <a:rPr dirty="0" sz="2800" spc="-20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653824"/>
                </a:solidFill>
                <a:latin typeface="Trebuchet MS"/>
                <a:cs typeface="Trebuchet MS"/>
              </a:rPr>
              <a:t>of</a:t>
            </a:r>
            <a:r>
              <a:rPr dirty="0" sz="2800" spc="-20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653824"/>
                </a:solidFill>
                <a:latin typeface="Trebuchet MS"/>
                <a:cs typeface="Trebuchet MS"/>
              </a:rPr>
              <a:t>cases</a:t>
            </a:r>
            <a:r>
              <a:rPr dirty="0" sz="2800" spc="-204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653824"/>
                </a:solidFill>
                <a:latin typeface="Trebuchet MS"/>
                <a:cs typeface="Trebuchet MS"/>
              </a:rPr>
              <a:t>recorded</a:t>
            </a:r>
            <a:r>
              <a:rPr dirty="0" sz="2800" spc="-20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130">
                <a:solidFill>
                  <a:srgbClr val="653824"/>
                </a:solidFill>
                <a:latin typeface="Trebuchet MS"/>
                <a:cs typeface="Trebuchet MS"/>
              </a:rPr>
              <a:t>in</a:t>
            </a:r>
            <a:r>
              <a:rPr dirty="0" sz="2800" spc="-20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95">
                <a:solidFill>
                  <a:srgbClr val="653824"/>
                </a:solidFill>
                <a:latin typeface="Trebuchet MS"/>
                <a:cs typeface="Trebuchet MS"/>
              </a:rPr>
              <a:t>india</a:t>
            </a:r>
            <a:r>
              <a:rPr dirty="0" sz="2800" spc="-204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130">
                <a:solidFill>
                  <a:srgbClr val="653824"/>
                </a:solidFill>
                <a:latin typeface="Trebuchet MS"/>
                <a:cs typeface="Trebuchet MS"/>
              </a:rPr>
              <a:t>in</a:t>
            </a:r>
            <a:r>
              <a:rPr dirty="0" sz="2800" spc="-20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130">
                <a:solidFill>
                  <a:srgbClr val="653824"/>
                </a:solidFill>
                <a:latin typeface="Trebuchet MS"/>
                <a:cs typeface="Trebuchet MS"/>
              </a:rPr>
              <a:t>2015:</a:t>
            </a:r>
            <a:r>
              <a:rPr dirty="0" sz="2800" spc="-20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175">
                <a:solidFill>
                  <a:srgbClr val="653824"/>
                </a:solidFill>
                <a:latin typeface="Trebuchet MS"/>
                <a:cs typeface="Trebuchet MS"/>
              </a:rPr>
              <a:t>- </a:t>
            </a:r>
            <a:r>
              <a:rPr dirty="0" sz="2800" spc="-10">
                <a:solidFill>
                  <a:srgbClr val="653824"/>
                </a:solidFill>
                <a:latin typeface="Trebuchet MS"/>
                <a:cs typeface="Trebuchet MS"/>
              </a:rPr>
              <a:t>1,730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50">
              <a:latin typeface="Trebuchet MS"/>
              <a:cs typeface="Trebuchet MS"/>
            </a:endParaRPr>
          </a:p>
          <a:p>
            <a:pPr marL="520065" marR="5732145">
              <a:lnSpc>
                <a:spcPct val="116100"/>
              </a:lnSpc>
            </a:pPr>
            <a:r>
              <a:rPr dirty="0" sz="2800" spc="-40">
                <a:solidFill>
                  <a:srgbClr val="653824"/>
                </a:solidFill>
                <a:latin typeface="Trebuchet MS"/>
                <a:cs typeface="Trebuchet MS"/>
              </a:rPr>
              <a:t>Total</a:t>
            </a:r>
            <a:r>
              <a:rPr dirty="0" sz="2800" spc="-204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120">
                <a:solidFill>
                  <a:srgbClr val="653824"/>
                </a:solidFill>
                <a:latin typeface="Trebuchet MS"/>
                <a:cs typeface="Trebuchet MS"/>
              </a:rPr>
              <a:t>no.</a:t>
            </a:r>
            <a:r>
              <a:rPr dirty="0" sz="2800" spc="-20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653824"/>
                </a:solidFill>
                <a:latin typeface="Trebuchet MS"/>
                <a:cs typeface="Trebuchet MS"/>
              </a:rPr>
              <a:t>of</a:t>
            </a:r>
            <a:r>
              <a:rPr dirty="0" sz="2800" spc="-20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653824"/>
                </a:solidFill>
                <a:latin typeface="Trebuchet MS"/>
                <a:cs typeface="Trebuchet MS"/>
              </a:rPr>
              <a:t>cases</a:t>
            </a:r>
            <a:r>
              <a:rPr dirty="0" sz="2800" spc="-204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653824"/>
                </a:solidFill>
                <a:latin typeface="Trebuchet MS"/>
                <a:cs typeface="Trebuchet MS"/>
              </a:rPr>
              <a:t>recorded</a:t>
            </a:r>
            <a:r>
              <a:rPr dirty="0" sz="2800" spc="-20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130">
                <a:solidFill>
                  <a:srgbClr val="653824"/>
                </a:solidFill>
                <a:latin typeface="Trebuchet MS"/>
                <a:cs typeface="Trebuchet MS"/>
              </a:rPr>
              <a:t>in</a:t>
            </a:r>
            <a:r>
              <a:rPr dirty="0" sz="2800" spc="-20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95">
                <a:solidFill>
                  <a:srgbClr val="653824"/>
                </a:solidFill>
                <a:latin typeface="Trebuchet MS"/>
                <a:cs typeface="Trebuchet MS"/>
              </a:rPr>
              <a:t>india</a:t>
            </a:r>
            <a:r>
              <a:rPr dirty="0" sz="2800" spc="-20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130">
                <a:solidFill>
                  <a:srgbClr val="653824"/>
                </a:solidFill>
                <a:latin typeface="Trebuchet MS"/>
                <a:cs typeface="Trebuchet MS"/>
              </a:rPr>
              <a:t>in</a:t>
            </a:r>
            <a:r>
              <a:rPr dirty="0" sz="2800" spc="-204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145">
                <a:solidFill>
                  <a:srgbClr val="653824"/>
                </a:solidFill>
                <a:latin typeface="Trebuchet MS"/>
                <a:cs typeface="Trebuchet MS"/>
              </a:rPr>
              <a:t>2021:</a:t>
            </a:r>
            <a:r>
              <a:rPr dirty="0" sz="2800" spc="-20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175">
                <a:solidFill>
                  <a:srgbClr val="653824"/>
                </a:solidFill>
                <a:latin typeface="Trebuchet MS"/>
                <a:cs typeface="Trebuchet MS"/>
              </a:rPr>
              <a:t>- </a:t>
            </a:r>
            <a:r>
              <a:rPr dirty="0" sz="2800" spc="110">
                <a:solidFill>
                  <a:srgbClr val="653824"/>
                </a:solidFill>
                <a:latin typeface="Trebuchet MS"/>
                <a:cs typeface="Trebuchet MS"/>
              </a:rPr>
              <a:t>787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4488859" y="6232425"/>
            <a:ext cx="2218055" cy="3008630"/>
            <a:chOff x="14488859" y="6232425"/>
            <a:chExt cx="2218055" cy="3008630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88859" y="6541316"/>
              <a:ext cx="2217742" cy="269911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4729961" y="6669613"/>
              <a:ext cx="1720850" cy="2325370"/>
            </a:xfrm>
            <a:custGeom>
              <a:avLst/>
              <a:gdLst/>
              <a:ahLst/>
              <a:cxnLst/>
              <a:rect l="l" t="t" r="r" b="b"/>
              <a:pathLst>
                <a:path w="1720850" h="2325370">
                  <a:moveTo>
                    <a:pt x="1720558" y="2164055"/>
                  </a:moveTo>
                  <a:lnTo>
                    <a:pt x="238070" y="2325215"/>
                  </a:lnTo>
                  <a:lnTo>
                    <a:pt x="0" y="173270"/>
                  </a:lnTo>
                  <a:lnTo>
                    <a:pt x="1485306" y="0"/>
                  </a:lnTo>
                  <a:lnTo>
                    <a:pt x="1720558" y="2164055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42141" y="6232425"/>
              <a:ext cx="1902256" cy="2948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8C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375439" y="323753"/>
            <a:ext cx="13542010" cy="9639300"/>
            <a:chOff x="2375439" y="323753"/>
            <a:chExt cx="13542010" cy="9639300"/>
          </a:xfrm>
        </p:grpSpPr>
        <p:sp>
          <p:nvSpPr>
            <p:cNvPr id="4" name="object 4" descr=""/>
            <p:cNvSpPr/>
            <p:nvPr/>
          </p:nvSpPr>
          <p:spPr>
            <a:xfrm>
              <a:off x="2388978" y="342701"/>
              <a:ext cx="13366115" cy="9599295"/>
            </a:xfrm>
            <a:custGeom>
              <a:avLst/>
              <a:gdLst/>
              <a:ahLst/>
              <a:cxnLst/>
              <a:rect l="l" t="t" r="r" b="b"/>
              <a:pathLst>
                <a:path w="13366115" h="9599295">
                  <a:moveTo>
                    <a:pt x="13365637" y="0"/>
                  </a:moveTo>
                  <a:lnTo>
                    <a:pt x="13365637" y="9598696"/>
                  </a:lnTo>
                  <a:lnTo>
                    <a:pt x="0" y="9598696"/>
                  </a:lnTo>
                  <a:lnTo>
                    <a:pt x="0" y="0"/>
                  </a:lnTo>
                  <a:lnTo>
                    <a:pt x="13365637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754529" y="678358"/>
              <a:ext cx="12634595" cy="8930640"/>
            </a:xfrm>
            <a:custGeom>
              <a:avLst/>
              <a:gdLst/>
              <a:ahLst/>
              <a:cxnLst/>
              <a:rect l="l" t="t" r="r" b="b"/>
              <a:pathLst>
                <a:path w="12634594" h="8930640">
                  <a:moveTo>
                    <a:pt x="12634534" y="0"/>
                  </a:moveTo>
                  <a:lnTo>
                    <a:pt x="12634534" y="8930089"/>
                  </a:lnTo>
                  <a:lnTo>
                    <a:pt x="0" y="8930089"/>
                  </a:lnTo>
                  <a:lnTo>
                    <a:pt x="0" y="0"/>
                  </a:lnTo>
                  <a:lnTo>
                    <a:pt x="12634534" y="0"/>
                  </a:lnTo>
                  <a:close/>
                </a:path>
              </a:pathLst>
            </a:custGeom>
            <a:solidFill>
              <a:srgbClr val="B1AB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754529" y="342701"/>
              <a:ext cx="13146405" cy="9599295"/>
            </a:xfrm>
            <a:custGeom>
              <a:avLst/>
              <a:gdLst/>
              <a:ahLst/>
              <a:cxnLst/>
              <a:rect l="l" t="t" r="r" b="b"/>
              <a:pathLst>
                <a:path w="13146405" h="9599295">
                  <a:moveTo>
                    <a:pt x="146220" y="335656"/>
                  </a:moveTo>
                  <a:lnTo>
                    <a:pt x="146220" y="9265746"/>
                  </a:lnTo>
                  <a:lnTo>
                    <a:pt x="0" y="9265746"/>
                  </a:lnTo>
                  <a:lnTo>
                    <a:pt x="0" y="335656"/>
                  </a:lnTo>
                  <a:lnTo>
                    <a:pt x="146220" y="335656"/>
                  </a:lnTo>
                  <a:close/>
                </a:path>
                <a:path w="13146405" h="9599295">
                  <a:moveTo>
                    <a:pt x="13146306" y="75792"/>
                  </a:moveTo>
                  <a:lnTo>
                    <a:pt x="13146306" y="9522902"/>
                  </a:lnTo>
                  <a:lnTo>
                    <a:pt x="13000085" y="9598695"/>
                  </a:lnTo>
                  <a:lnTo>
                    <a:pt x="13000085" y="0"/>
                  </a:lnTo>
                  <a:lnTo>
                    <a:pt x="13146306" y="75792"/>
                  </a:lnTo>
                  <a:close/>
                </a:path>
              </a:pathLst>
            </a:custGeom>
            <a:solidFill>
              <a:srgbClr val="F166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375439" y="323753"/>
              <a:ext cx="13542010" cy="9639300"/>
            </a:xfrm>
            <a:custGeom>
              <a:avLst/>
              <a:gdLst/>
              <a:ahLst/>
              <a:cxnLst/>
              <a:rect l="l" t="t" r="r" b="b"/>
              <a:pathLst>
                <a:path w="13542010" h="9639300">
                  <a:moveTo>
                    <a:pt x="13541643" y="86620"/>
                  </a:moveTo>
                  <a:lnTo>
                    <a:pt x="13541643" y="9549971"/>
                  </a:lnTo>
                  <a:lnTo>
                    <a:pt x="13395422" y="9625764"/>
                  </a:lnTo>
                  <a:lnTo>
                    <a:pt x="13395422" y="9631178"/>
                  </a:lnTo>
                  <a:lnTo>
                    <a:pt x="13384591" y="9631178"/>
                  </a:lnTo>
                  <a:lnTo>
                    <a:pt x="13368344" y="9639299"/>
                  </a:lnTo>
                  <a:lnTo>
                    <a:pt x="13368344" y="9631178"/>
                  </a:lnTo>
                  <a:lnTo>
                    <a:pt x="0" y="9631178"/>
                  </a:lnTo>
                  <a:lnTo>
                    <a:pt x="0" y="8120"/>
                  </a:lnTo>
                  <a:lnTo>
                    <a:pt x="24370" y="8120"/>
                  </a:lnTo>
                  <a:lnTo>
                    <a:pt x="24370" y="9606816"/>
                  </a:lnTo>
                  <a:lnTo>
                    <a:pt x="13365637" y="9606816"/>
                  </a:lnTo>
                  <a:lnTo>
                    <a:pt x="13365637" y="0"/>
                  </a:lnTo>
                  <a:lnTo>
                    <a:pt x="13381883" y="8120"/>
                  </a:lnTo>
                  <a:lnTo>
                    <a:pt x="13381883" y="5413"/>
                  </a:lnTo>
                  <a:lnTo>
                    <a:pt x="13392714" y="5413"/>
                  </a:lnTo>
                  <a:lnTo>
                    <a:pt x="13392714" y="9598695"/>
                  </a:lnTo>
                  <a:lnTo>
                    <a:pt x="13514565" y="9536436"/>
                  </a:lnTo>
                  <a:lnTo>
                    <a:pt x="13514565" y="72585"/>
                  </a:lnTo>
                  <a:lnTo>
                    <a:pt x="13541643" y="86620"/>
                  </a:lnTo>
                  <a:close/>
                </a:path>
                <a:path w="13542010" h="9639300">
                  <a:moveTo>
                    <a:pt x="13365637" y="8120"/>
                  </a:moveTo>
                  <a:lnTo>
                    <a:pt x="13365637" y="32481"/>
                  </a:lnTo>
                  <a:lnTo>
                    <a:pt x="24370" y="32481"/>
                  </a:lnTo>
                  <a:lnTo>
                    <a:pt x="24370" y="8120"/>
                  </a:lnTo>
                  <a:lnTo>
                    <a:pt x="13365637" y="8120"/>
                  </a:lnTo>
                  <a:close/>
                </a:path>
                <a:path w="13542010" h="9639300">
                  <a:moveTo>
                    <a:pt x="13024455" y="341069"/>
                  </a:moveTo>
                  <a:lnTo>
                    <a:pt x="13024455" y="9295522"/>
                  </a:lnTo>
                  <a:lnTo>
                    <a:pt x="368259" y="9295522"/>
                  </a:lnTo>
                  <a:lnTo>
                    <a:pt x="368259" y="341069"/>
                  </a:lnTo>
                  <a:lnTo>
                    <a:pt x="392629" y="341069"/>
                  </a:lnTo>
                  <a:lnTo>
                    <a:pt x="392629" y="9271159"/>
                  </a:lnTo>
                  <a:lnTo>
                    <a:pt x="511771" y="9271159"/>
                  </a:lnTo>
                  <a:lnTo>
                    <a:pt x="511771" y="341069"/>
                  </a:lnTo>
                  <a:lnTo>
                    <a:pt x="538849" y="341069"/>
                  </a:lnTo>
                  <a:lnTo>
                    <a:pt x="538849" y="9271159"/>
                  </a:lnTo>
                  <a:lnTo>
                    <a:pt x="13000085" y="9271159"/>
                  </a:lnTo>
                  <a:lnTo>
                    <a:pt x="13000085" y="341069"/>
                  </a:lnTo>
                  <a:lnTo>
                    <a:pt x="13024455" y="341069"/>
                  </a:lnTo>
                  <a:close/>
                </a:path>
                <a:path w="13542010" h="9639300">
                  <a:moveTo>
                    <a:pt x="511771" y="341069"/>
                  </a:moveTo>
                  <a:lnTo>
                    <a:pt x="511771" y="368138"/>
                  </a:lnTo>
                  <a:lnTo>
                    <a:pt x="392629" y="368138"/>
                  </a:lnTo>
                  <a:lnTo>
                    <a:pt x="392629" y="341069"/>
                  </a:lnTo>
                  <a:lnTo>
                    <a:pt x="511771" y="341069"/>
                  </a:lnTo>
                  <a:close/>
                </a:path>
                <a:path w="13542010" h="9639300">
                  <a:moveTo>
                    <a:pt x="13000085" y="341069"/>
                  </a:moveTo>
                  <a:lnTo>
                    <a:pt x="13000085" y="368138"/>
                  </a:lnTo>
                  <a:lnTo>
                    <a:pt x="538849" y="368138"/>
                  </a:lnTo>
                  <a:lnTo>
                    <a:pt x="538849" y="341069"/>
                  </a:lnTo>
                  <a:lnTo>
                    <a:pt x="13000085" y="341069"/>
                  </a:lnTo>
                  <a:close/>
                </a:path>
                <a:path w="13542010" h="9639300">
                  <a:moveTo>
                    <a:pt x="13514565" y="72585"/>
                  </a:moveTo>
                  <a:lnTo>
                    <a:pt x="13514565" y="102862"/>
                  </a:lnTo>
                  <a:lnTo>
                    <a:pt x="13392714" y="40602"/>
                  </a:lnTo>
                  <a:lnTo>
                    <a:pt x="13392714" y="5413"/>
                  </a:lnTo>
                  <a:lnTo>
                    <a:pt x="13395422" y="5413"/>
                  </a:lnTo>
                  <a:lnTo>
                    <a:pt x="13395422" y="10827"/>
                  </a:lnTo>
                  <a:lnTo>
                    <a:pt x="13514565" y="72585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6540677" y="4492608"/>
            <a:ext cx="1747520" cy="5795010"/>
            <a:chOff x="16540677" y="4492608"/>
            <a:chExt cx="1747520" cy="5795010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53044" y="4492608"/>
              <a:ext cx="1634955" cy="507419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6540677" y="5716569"/>
              <a:ext cx="1747520" cy="4570730"/>
            </a:xfrm>
            <a:custGeom>
              <a:avLst/>
              <a:gdLst/>
              <a:ahLst/>
              <a:cxnLst/>
              <a:rect l="l" t="t" r="r" b="b"/>
              <a:pathLst>
                <a:path w="1747519" h="4570730">
                  <a:moveTo>
                    <a:pt x="1191054" y="3944554"/>
                  </a:moveTo>
                  <a:lnTo>
                    <a:pt x="642050" y="3705041"/>
                  </a:lnTo>
                  <a:lnTo>
                    <a:pt x="864887" y="3794622"/>
                  </a:lnTo>
                  <a:lnTo>
                    <a:pt x="1027248" y="3839497"/>
                  </a:lnTo>
                  <a:lnTo>
                    <a:pt x="1090053" y="3851765"/>
                  </a:lnTo>
                  <a:lnTo>
                    <a:pt x="1174375" y="3830170"/>
                  </a:lnTo>
                  <a:lnTo>
                    <a:pt x="1192319" y="3847240"/>
                  </a:lnTo>
                  <a:lnTo>
                    <a:pt x="1205827" y="3863564"/>
                  </a:lnTo>
                  <a:lnTo>
                    <a:pt x="1214587" y="3878769"/>
                  </a:lnTo>
                  <a:lnTo>
                    <a:pt x="1218285" y="3892479"/>
                  </a:lnTo>
                  <a:lnTo>
                    <a:pt x="1191054" y="3944554"/>
                  </a:lnTo>
                  <a:close/>
                </a:path>
                <a:path w="1747519" h="4570730">
                  <a:moveTo>
                    <a:pt x="167716" y="4570430"/>
                  </a:moveTo>
                  <a:lnTo>
                    <a:pt x="118168" y="4539067"/>
                  </a:lnTo>
                  <a:lnTo>
                    <a:pt x="85389" y="4515922"/>
                  </a:lnTo>
                  <a:lnTo>
                    <a:pt x="32893" y="4473265"/>
                  </a:lnTo>
                  <a:lnTo>
                    <a:pt x="0" y="4438512"/>
                  </a:lnTo>
                  <a:lnTo>
                    <a:pt x="285073" y="3485349"/>
                  </a:lnTo>
                  <a:lnTo>
                    <a:pt x="298198" y="3480862"/>
                  </a:lnTo>
                  <a:lnTo>
                    <a:pt x="315405" y="3478751"/>
                  </a:lnTo>
                  <a:lnTo>
                    <a:pt x="336549" y="3479071"/>
                  </a:lnTo>
                  <a:lnTo>
                    <a:pt x="361488" y="3481880"/>
                  </a:lnTo>
                  <a:lnTo>
                    <a:pt x="397819" y="3558651"/>
                  </a:lnTo>
                  <a:lnTo>
                    <a:pt x="642050" y="3705041"/>
                  </a:lnTo>
                  <a:lnTo>
                    <a:pt x="1191054" y="3944554"/>
                  </a:lnTo>
                  <a:lnTo>
                    <a:pt x="863765" y="4570430"/>
                  </a:lnTo>
                  <a:lnTo>
                    <a:pt x="167716" y="4570430"/>
                  </a:lnTo>
                  <a:close/>
                </a:path>
                <a:path w="1747519" h="4570730">
                  <a:moveTo>
                    <a:pt x="1747322" y="913016"/>
                  </a:moveTo>
                  <a:lnTo>
                    <a:pt x="1706849" y="868875"/>
                  </a:lnTo>
                  <a:lnTo>
                    <a:pt x="1677856" y="831192"/>
                  </a:lnTo>
                  <a:lnTo>
                    <a:pt x="1650918" y="790189"/>
                  </a:lnTo>
                  <a:lnTo>
                    <a:pt x="1627302" y="747689"/>
                  </a:lnTo>
                  <a:lnTo>
                    <a:pt x="1607024" y="703903"/>
                  </a:lnTo>
                  <a:lnTo>
                    <a:pt x="1590099" y="659042"/>
                  </a:lnTo>
                  <a:lnTo>
                    <a:pt x="1576542" y="613316"/>
                  </a:lnTo>
                  <a:lnTo>
                    <a:pt x="1566369" y="566935"/>
                  </a:lnTo>
                  <a:lnTo>
                    <a:pt x="1559595" y="520110"/>
                  </a:lnTo>
                  <a:lnTo>
                    <a:pt x="1556236" y="473050"/>
                  </a:lnTo>
                  <a:lnTo>
                    <a:pt x="1556306" y="425967"/>
                  </a:lnTo>
                  <a:lnTo>
                    <a:pt x="1559821" y="379071"/>
                  </a:lnTo>
                  <a:lnTo>
                    <a:pt x="1566796" y="332572"/>
                  </a:lnTo>
                  <a:lnTo>
                    <a:pt x="1577247" y="286680"/>
                  </a:lnTo>
                  <a:lnTo>
                    <a:pt x="1591189" y="241606"/>
                  </a:lnTo>
                  <a:lnTo>
                    <a:pt x="1608637" y="197561"/>
                  </a:lnTo>
                  <a:lnTo>
                    <a:pt x="1629606" y="154754"/>
                  </a:lnTo>
                  <a:lnTo>
                    <a:pt x="1654113" y="113396"/>
                  </a:lnTo>
                  <a:lnTo>
                    <a:pt x="1682172" y="73697"/>
                  </a:lnTo>
                  <a:lnTo>
                    <a:pt x="1713798" y="35869"/>
                  </a:lnTo>
                  <a:lnTo>
                    <a:pt x="1746701" y="616"/>
                  </a:lnTo>
                  <a:lnTo>
                    <a:pt x="1747322" y="0"/>
                  </a:lnTo>
                  <a:lnTo>
                    <a:pt x="1747322" y="88315"/>
                  </a:lnTo>
                  <a:lnTo>
                    <a:pt x="1741632" y="94356"/>
                  </a:lnTo>
                  <a:lnTo>
                    <a:pt x="1716246" y="126195"/>
                  </a:lnTo>
                  <a:lnTo>
                    <a:pt x="1693294" y="160382"/>
                  </a:lnTo>
                  <a:lnTo>
                    <a:pt x="1672888" y="196840"/>
                  </a:lnTo>
                  <a:lnTo>
                    <a:pt x="1655140" y="235490"/>
                  </a:lnTo>
                  <a:lnTo>
                    <a:pt x="1640162" y="276256"/>
                  </a:lnTo>
                  <a:lnTo>
                    <a:pt x="1628065" y="319060"/>
                  </a:lnTo>
                  <a:lnTo>
                    <a:pt x="1618963" y="363825"/>
                  </a:lnTo>
                  <a:lnTo>
                    <a:pt x="1613148" y="411012"/>
                  </a:lnTo>
                  <a:lnTo>
                    <a:pt x="1611480" y="457852"/>
                  </a:lnTo>
                  <a:lnTo>
                    <a:pt x="1613796" y="504174"/>
                  </a:lnTo>
                  <a:lnTo>
                    <a:pt x="1619933" y="549808"/>
                  </a:lnTo>
                  <a:lnTo>
                    <a:pt x="1629729" y="594582"/>
                  </a:lnTo>
                  <a:lnTo>
                    <a:pt x="1643022" y="638325"/>
                  </a:lnTo>
                  <a:lnTo>
                    <a:pt x="1659650" y="680867"/>
                  </a:lnTo>
                  <a:lnTo>
                    <a:pt x="1679451" y="722035"/>
                  </a:lnTo>
                  <a:lnTo>
                    <a:pt x="1702262" y="761659"/>
                  </a:lnTo>
                  <a:lnTo>
                    <a:pt x="1727921" y="799569"/>
                  </a:lnTo>
                  <a:lnTo>
                    <a:pt x="1747322" y="824224"/>
                  </a:lnTo>
                  <a:lnTo>
                    <a:pt x="1747322" y="913016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712124" y="4830294"/>
              <a:ext cx="1576070" cy="5457190"/>
            </a:xfrm>
            <a:custGeom>
              <a:avLst/>
              <a:gdLst/>
              <a:ahLst/>
              <a:cxnLst/>
              <a:rect l="l" t="t" r="r" b="b"/>
              <a:pathLst>
                <a:path w="1576069" h="5457190">
                  <a:moveTo>
                    <a:pt x="742227" y="3764102"/>
                  </a:moveTo>
                  <a:lnTo>
                    <a:pt x="421444" y="3611900"/>
                  </a:lnTo>
                  <a:lnTo>
                    <a:pt x="296576" y="3547786"/>
                  </a:lnTo>
                  <a:lnTo>
                    <a:pt x="379657" y="3289603"/>
                  </a:lnTo>
                  <a:lnTo>
                    <a:pt x="564075" y="2717841"/>
                  </a:lnTo>
                  <a:lnTo>
                    <a:pt x="752593" y="2136682"/>
                  </a:lnTo>
                  <a:lnTo>
                    <a:pt x="847971" y="1850310"/>
                  </a:lnTo>
                  <a:lnTo>
                    <a:pt x="1368343" y="2116418"/>
                  </a:lnTo>
                  <a:lnTo>
                    <a:pt x="1575875" y="2206957"/>
                  </a:lnTo>
                  <a:lnTo>
                    <a:pt x="1575875" y="4069099"/>
                  </a:lnTo>
                  <a:lnTo>
                    <a:pt x="1178194" y="3944187"/>
                  </a:lnTo>
                  <a:lnTo>
                    <a:pt x="742227" y="3764102"/>
                  </a:lnTo>
                  <a:close/>
                </a:path>
                <a:path w="1576069" h="5457190">
                  <a:moveTo>
                    <a:pt x="1575875" y="2206957"/>
                  </a:moveTo>
                  <a:lnTo>
                    <a:pt x="1368343" y="2116418"/>
                  </a:lnTo>
                  <a:lnTo>
                    <a:pt x="1575875" y="2205273"/>
                  </a:lnTo>
                  <a:lnTo>
                    <a:pt x="1575875" y="2206957"/>
                  </a:lnTo>
                  <a:close/>
                </a:path>
                <a:path w="1576069" h="5457190">
                  <a:moveTo>
                    <a:pt x="13714" y="5246285"/>
                  </a:moveTo>
                  <a:lnTo>
                    <a:pt x="2563" y="5238882"/>
                  </a:lnTo>
                  <a:lnTo>
                    <a:pt x="0" y="5225706"/>
                  </a:lnTo>
                  <a:lnTo>
                    <a:pt x="13219" y="5178726"/>
                  </a:lnTo>
                  <a:lnTo>
                    <a:pt x="27053" y="5131874"/>
                  </a:lnTo>
                  <a:lnTo>
                    <a:pt x="41481" y="5085156"/>
                  </a:lnTo>
                  <a:lnTo>
                    <a:pt x="56480" y="5038583"/>
                  </a:lnTo>
                  <a:lnTo>
                    <a:pt x="72030" y="4992161"/>
                  </a:lnTo>
                  <a:lnTo>
                    <a:pt x="88110" y="4945900"/>
                  </a:lnTo>
                  <a:lnTo>
                    <a:pt x="104698" y="4899808"/>
                  </a:lnTo>
                  <a:lnTo>
                    <a:pt x="121773" y="4853893"/>
                  </a:lnTo>
                  <a:lnTo>
                    <a:pt x="139313" y="4808164"/>
                  </a:lnTo>
                  <a:lnTo>
                    <a:pt x="157298" y="4762628"/>
                  </a:lnTo>
                  <a:lnTo>
                    <a:pt x="175706" y="4717295"/>
                  </a:lnTo>
                  <a:lnTo>
                    <a:pt x="194516" y="4672172"/>
                  </a:lnTo>
                  <a:lnTo>
                    <a:pt x="205939" y="4661449"/>
                  </a:lnTo>
                  <a:lnTo>
                    <a:pt x="220323" y="4662489"/>
                  </a:lnTo>
                  <a:lnTo>
                    <a:pt x="230869" y="4672325"/>
                  </a:lnTo>
                  <a:lnTo>
                    <a:pt x="230778" y="4687992"/>
                  </a:lnTo>
                  <a:lnTo>
                    <a:pt x="210392" y="4737159"/>
                  </a:lnTo>
                  <a:lnTo>
                    <a:pt x="190667" y="4786449"/>
                  </a:lnTo>
                  <a:lnTo>
                    <a:pt x="171562" y="4835866"/>
                  </a:lnTo>
                  <a:lnTo>
                    <a:pt x="153035" y="4885414"/>
                  </a:lnTo>
                  <a:lnTo>
                    <a:pt x="135044" y="4935100"/>
                  </a:lnTo>
                  <a:lnTo>
                    <a:pt x="117546" y="4984926"/>
                  </a:lnTo>
                  <a:lnTo>
                    <a:pt x="100499" y="5034898"/>
                  </a:lnTo>
                  <a:lnTo>
                    <a:pt x="83863" y="5085020"/>
                  </a:lnTo>
                  <a:lnTo>
                    <a:pt x="67593" y="5135296"/>
                  </a:lnTo>
                  <a:lnTo>
                    <a:pt x="51649" y="5185731"/>
                  </a:lnTo>
                  <a:lnTo>
                    <a:pt x="35989" y="5236331"/>
                  </a:lnTo>
                  <a:lnTo>
                    <a:pt x="27006" y="5246055"/>
                  </a:lnTo>
                  <a:lnTo>
                    <a:pt x="13714" y="5246285"/>
                  </a:lnTo>
                  <a:close/>
                </a:path>
                <a:path w="1576069" h="5457190">
                  <a:moveTo>
                    <a:pt x="195154" y="5263252"/>
                  </a:moveTo>
                  <a:lnTo>
                    <a:pt x="186408" y="5255153"/>
                  </a:lnTo>
                  <a:lnTo>
                    <a:pt x="186902" y="5242518"/>
                  </a:lnTo>
                  <a:lnTo>
                    <a:pt x="209112" y="5194749"/>
                  </a:lnTo>
                  <a:lnTo>
                    <a:pt x="231037" y="5146917"/>
                  </a:lnTo>
                  <a:lnTo>
                    <a:pt x="252676" y="5099006"/>
                  </a:lnTo>
                  <a:lnTo>
                    <a:pt x="274029" y="5051001"/>
                  </a:lnTo>
                  <a:lnTo>
                    <a:pt x="295096" y="5002885"/>
                  </a:lnTo>
                  <a:lnTo>
                    <a:pt x="315874" y="4954644"/>
                  </a:lnTo>
                  <a:lnTo>
                    <a:pt x="336363" y="4906262"/>
                  </a:lnTo>
                  <a:lnTo>
                    <a:pt x="356563" y="4857723"/>
                  </a:lnTo>
                  <a:lnTo>
                    <a:pt x="376472" y="4809012"/>
                  </a:lnTo>
                  <a:lnTo>
                    <a:pt x="396090" y="4760112"/>
                  </a:lnTo>
                  <a:lnTo>
                    <a:pt x="403865" y="4752795"/>
                  </a:lnTo>
                  <a:lnTo>
                    <a:pt x="413722" y="4753526"/>
                  </a:lnTo>
                  <a:lnTo>
                    <a:pt x="421162" y="4760342"/>
                  </a:lnTo>
                  <a:lnTo>
                    <a:pt x="421687" y="4771279"/>
                  </a:lnTo>
                  <a:lnTo>
                    <a:pt x="402707" y="4820457"/>
                  </a:lnTo>
                  <a:lnTo>
                    <a:pt x="383422" y="4869441"/>
                  </a:lnTo>
                  <a:lnTo>
                    <a:pt x="363822" y="4918242"/>
                  </a:lnTo>
                  <a:lnTo>
                    <a:pt x="343893" y="4966869"/>
                  </a:lnTo>
                  <a:lnTo>
                    <a:pt x="323625" y="5015332"/>
                  </a:lnTo>
                  <a:lnTo>
                    <a:pt x="303005" y="5063642"/>
                  </a:lnTo>
                  <a:lnTo>
                    <a:pt x="282021" y="5111808"/>
                  </a:lnTo>
                  <a:lnTo>
                    <a:pt x="260661" y="5159841"/>
                  </a:lnTo>
                  <a:lnTo>
                    <a:pt x="238912" y="5207750"/>
                  </a:lnTo>
                  <a:lnTo>
                    <a:pt x="216765" y="5255546"/>
                  </a:lnTo>
                  <a:lnTo>
                    <a:pt x="207239" y="5264241"/>
                  </a:lnTo>
                  <a:lnTo>
                    <a:pt x="195154" y="5263252"/>
                  </a:lnTo>
                  <a:close/>
                </a:path>
                <a:path w="1576069" h="5457190">
                  <a:moveTo>
                    <a:pt x="322281" y="5387249"/>
                  </a:moveTo>
                  <a:lnTo>
                    <a:pt x="315787" y="5381084"/>
                  </a:lnTo>
                  <a:lnTo>
                    <a:pt x="315034" y="5370761"/>
                  </a:lnTo>
                  <a:lnTo>
                    <a:pt x="331139" y="5322695"/>
                  </a:lnTo>
                  <a:lnTo>
                    <a:pt x="348720" y="5274921"/>
                  </a:lnTo>
                  <a:lnTo>
                    <a:pt x="367566" y="5227417"/>
                  </a:lnTo>
                  <a:lnTo>
                    <a:pt x="387468" y="5180162"/>
                  </a:lnTo>
                  <a:lnTo>
                    <a:pt x="408220" y="5133136"/>
                  </a:lnTo>
                  <a:lnTo>
                    <a:pt x="429617" y="5086322"/>
                  </a:lnTo>
                  <a:lnTo>
                    <a:pt x="451455" y="5039700"/>
                  </a:lnTo>
                  <a:lnTo>
                    <a:pt x="473532" y="4993252"/>
                  </a:lnTo>
                  <a:lnTo>
                    <a:pt x="495645" y="4946962"/>
                  </a:lnTo>
                  <a:lnTo>
                    <a:pt x="517592" y="4900810"/>
                  </a:lnTo>
                  <a:lnTo>
                    <a:pt x="539170" y="4854780"/>
                  </a:lnTo>
                  <a:lnTo>
                    <a:pt x="560176" y="4808853"/>
                  </a:lnTo>
                  <a:lnTo>
                    <a:pt x="567934" y="4801528"/>
                  </a:lnTo>
                  <a:lnTo>
                    <a:pt x="577674" y="4802208"/>
                  </a:lnTo>
                  <a:lnTo>
                    <a:pt x="584798" y="4808886"/>
                  </a:lnTo>
                  <a:lnTo>
                    <a:pt x="584706" y="4819554"/>
                  </a:lnTo>
                  <a:lnTo>
                    <a:pt x="565321" y="4866213"/>
                  </a:lnTo>
                  <a:lnTo>
                    <a:pt x="546233" y="4913394"/>
                  </a:lnTo>
                  <a:lnTo>
                    <a:pt x="527292" y="4960947"/>
                  </a:lnTo>
                  <a:lnTo>
                    <a:pt x="508347" y="5008723"/>
                  </a:lnTo>
                  <a:lnTo>
                    <a:pt x="489244" y="5056571"/>
                  </a:lnTo>
                  <a:lnTo>
                    <a:pt x="469833" y="5104343"/>
                  </a:lnTo>
                  <a:lnTo>
                    <a:pt x="450158" y="5151432"/>
                  </a:lnTo>
                  <a:lnTo>
                    <a:pt x="429479" y="5199054"/>
                  </a:lnTo>
                  <a:lnTo>
                    <a:pt x="408237" y="5245696"/>
                  </a:lnTo>
                  <a:lnTo>
                    <a:pt x="386088" y="5291665"/>
                  </a:lnTo>
                  <a:lnTo>
                    <a:pt x="362889" y="5336814"/>
                  </a:lnTo>
                  <a:lnTo>
                    <a:pt x="338498" y="5380997"/>
                  </a:lnTo>
                  <a:lnTo>
                    <a:pt x="331018" y="5387729"/>
                  </a:lnTo>
                  <a:lnTo>
                    <a:pt x="322281" y="5387249"/>
                  </a:lnTo>
                  <a:close/>
                </a:path>
                <a:path w="1576069" h="5457190">
                  <a:moveTo>
                    <a:pt x="452027" y="5454323"/>
                  </a:moveTo>
                  <a:lnTo>
                    <a:pt x="446814" y="5447766"/>
                  </a:lnTo>
                  <a:lnTo>
                    <a:pt x="446297" y="5439449"/>
                  </a:lnTo>
                  <a:lnTo>
                    <a:pt x="462195" y="5393465"/>
                  </a:lnTo>
                  <a:lnTo>
                    <a:pt x="479670" y="5347727"/>
                  </a:lnTo>
                  <a:lnTo>
                    <a:pt x="498504" y="5302230"/>
                  </a:lnTo>
                  <a:lnTo>
                    <a:pt x="518479" y="5256966"/>
                  </a:lnTo>
                  <a:lnTo>
                    <a:pt x="539378" y="5211929"/>
                  </a:lnTo>
                  <a:lnTo>
                    <a:pt x="560982" y="5167112"/>
                  </a:lnTo>
                  <a:lnTo>
                    <a:pt x="583076" y="5122508"/>
                  </a:lnTo>
                  <a:lnTo>
                    <a:pt x="605441" y="5078111"/>
                  </a:lnTo>
                  <a:lnTo>
                    <a:pt x="627860" y="5033913"/>
                  </a:lnTo>
                  <a:lnTo>
                    <a:pt x="650116" y="4989909"/>
                  </a:lnTo>
                  <a:lnTo>
                    <a:pt x="671990" y="4946091"/>
                  </a:lnTo>
                  <a:lnTo>
                    <a:pt x="693266" y="4902452"/>
                  </a:lnTo>
                  <a:lnTo>
                    <a:pt x="701619" y="4894674"/>
                  </a:lnTo>
                  <a:lnTo>
                    <a:pt x="712180" y="4895473"/>
                  </a:lnTo>
                  <a:lnTo>
                    <a:pt x="719950" y="4902671"/>
                  </a:lnTo>
                  <a:lnTo>
                    <a:pt x="719929" y="4914084"/>
                  </a:lnTo>
                  <a:lnTo>
                    <a:pt x="700021" y="4958320"/>
                  </a:lnTo>
                  <a:lnTo>
                    <a:pt x="679989" y="5004017"/>
                  </a:lnTo>
                  <a:lnTo>
                    <a:pt x="660344" y="5049572"/>
                  </a:lnTo>
                  <a:lnTo>
                    <a:pt x="640715" y="5095333"/>
                  </a:lnTo>
                  <a:lnTo>
                    <a:pt x="621724" y="5139369"/>
                  </a:lnTo>
                  <a:lnTo>
                    <a:pt x="600905" y="5186909"/>
                  </a:lnTo>
                  <a:lnTo>
                    <a:pt x="580423" y="5232443"/>
                  </a:lnTo>
                  <a:lnTo>
                    <a:pt x="559356" y="5277620"/>
                  </a:lnTo>
                  <a:lnTo>
                    <a:pt x="537554" y="5322300"/>
                  </a:lnTo>
                  <a:lnTo>
                    <a:pt x="514866" y="5366343"/>
                  </a:lnTo>
                  <a:lnTo>
                    <a:pt x="491142" y="5409607"/>
                  </a:lnTo>
                  <a:lnTo>
                    <a:pt x="466232" y="5451953"/>
                  </a:lnTo>
                  <a:lnTo>
                    <a:pt x="459358" y="5456570"/>
                  </a:lnTo>
                  <a:lnTo>
                    <a:pt x="452027" y="5454323"/>
                  </a:lnTo>
                  <a:close/>
                </a:path>
                <a:path w="1576069" h="5457190">
                  <a:moveTo>
                    <a:pt x="589126" y="5455436"/>
                  </a:moveTo>
                  <a:lnTo>
                    <a:pt x="582281" y="5449118"/>
                  </a:lnTo>
                  <a:lnTo>
                    <a:pt x="582278" y="5439122"/>
                  </a:lnTo>
                  <a:lnTo>
                    <a:pt x="604192" y="5390908"/>
                  </a:lnTo>
                  <a:lnTo>
                    <a:pt x="626392" y="5342876"/>
                  </a:lnTo>
                  <a:lnTo>
                    <a:pt x="648872" y="5295017"/>
                  </a:lnTo>
                  <a:lnTo>
                    <a:pt x="671623" y="5247322"/>
                  </a:lnTo>
                  <a:lnTo>
                    <a:pt x="694639" y="5199783"/>
                  </a:lnTo>
                  <a:lnTo>
                    <a:pt x="717911" y="5152390"/>
                  </a:lnTo>
                  <a:lnTo>
                    <a:pt x="741433" y="5105135"/>
                  </a:lnTo>
                  <a:lnTo>
                    <a:pt x="765196" y="5058007"/>
                  </a:lnTo>
                  <a:lnTo>
                    <a:pt x="789193" y="5010999"/>
                  </a:lnTo>
                  <a:lnTo>
                    <a:pt x="813417" y="4964101"/>
                  </a:lnTo>
                  <a:lnTo>
                    <a:pt x="837859" y="4917305"/>
                  </a:lnTo>
                  <a:lnTo>
                    <a:pt x="844981" y="4911666"/>
                  </a:lnTo>
                  <a:lnTo>
                    <a:pt x="853552" y="4912253"/>
                  </a:lnTo>
                  <a:lnTo>
                    <a:pt x="859343" y="4917575"/>
                  </a:lnTo>
                  <a:lnTo>
                    <a:pt x="858123" y="4926145"/>
                  </a:lnTo>
                  <a:lnTo>
                    <a:pt x="834273" y="4973229"/>
                  </a:lnTo>
                  <a:lnTo>
                    <a:pt x="810650" y="5020463"/>
                  </a:lnTo>
                  <a:lnTo>
                    <a:pt x="787238" y="5067829"/>
                  </a:lnTo>
                  <a:lnTo>
                    <a:pt x="764022" y="5115310"/>
                  </a:lnTo>
                  <a:lnTo>
                    <a:pt x="740987" y="5162886"/>
                  </a:lnTo>
                  <a:lnTo>
                    <a:pt x="718118" y="5210541"/>
                  </a:lnTo>
                  <a:lnTo>
                    <a:pt x="695401" y="5258256"/>
                  </a:lnTo>
                  <a:lnTo>
                    <a:pt x="672819" y="5306013"/>
                  </a:lnTo>
                  <a:lnTo>
                    <a:pt x="650359" y="5353795"/>
                  </a:lnTo>
                  <a:lnTo>
                    <a:pt x="628005" y="5401583"/>
                  </a:lnTo>
                  <a:lnTo>
                    <a:pt x="605742" y="5449358"/>
                  </a:lnTo>
                  <a:lnTo>
                    <a:pt x="598412" y="5456156"/>
                  </a:lnTo>
                  <a:lnTo>
                    <a:pt x="589126" y="5455436"/>
                  </a:lnTo>
                  <a:close/>
                </a:path>
                <a:path w="1576069" h="5457190">
                  <a:moveTo>
                    <a:pt x="1070209" y="769370"/>
                  </a:moveTo>
                  <a:lnTo>
                    <a:pt x="1041321" y="737829"/>
                  </a:lnTo>
                  <a:lnTo>
                    <a:pt x="1024353" y="694686"/>
                  </a:lnTo>
                  <a:lnTo>
                    <a:pt x="1017268" y="650677"/>
                  </a:lnTo>
                  <a:lnTo>
                    <a:pt x="1018137" y="606178"/>
                  </a:lnTo>
                  <a:lnTo>
                    <a:pt x="1025027" y="561564"/>
                  </a:lnTo>
                  <a:lnTo>
                    <a:pt x="1036007" y="517212"/>
                  </a:lnTo>
                  <a:lnTo>
                    <a:pt x="1044749" y="469935"/>
                  </a:lnTo>
                  <a:lnTo>
                    <a:pt x="1055234" y="423046"/>
                  </a:lnTo>
                  <a:lnTo>
                    <a:pt x="1067507" y="376634"/>
                  </a:lnTo>
                  <a:lnTo>
                    <a:pt x="1081616" y="330788"/>
                  </a:lnTo>
                  <a:lnTo>
                    <a:pt x="1097608" y="285598"/>
                  </a:lnTo>
                  <a:lnTo>
                    <a:pt x="1115530" y="241153"/>
                  </a:lnTo>
                  <a:lnTo>
                    <a:pt x="1135429" y="197542"/>
                  </a:lnTo>
                  <a:lnTo>
                    <a:pt x="1157352" y="154853"/>
                  </a:lnTo>
                  <a:lnTo>
                    <a:pt x="1181346" y="113177"/>
                  </a:lnTo>
                  <a:lnTo>
                    <a:pt x="1207457" y="72602"/>
                  </a:lnTo>
                  <a:lnTo>
                    <a:pt x="1235733" y="33217"/>
                  </a:lnTo>
                  <a:lnTo>
                    <a:pt x="1270067" y="4944"/>
                  </a:lnTo>
                  <a:lnTo>
                    <a:pt x="1306883" y="0"/>
                  </a:lnTo>
                  <a:lnTo>
                    <a:pt x="1341203" y="13709"/>
                  </a:lnTo>
                  <a:lnTo>
                    <a:pt x="1368050" y="41398"/>
                  </a:lnTo>
                  <a:lnTo>
                    <a:pt x="1382444" y="78390"/>
                  </a:lnTo>
                  <a:lnTo>
                    <a:pt x="1379409" y="120012"/>
                  </a:lnTo>
                  <a:lnTo>
                    <a:pt x="1365069" y="171957"/>
                  </a:lnTo>
                  <a:lnTo>
                    <a:pt x="1353309" y="224779"/>
                  </a:lnTo>
                  <a:lnTo>
                    <a:pt x="1332290" y="331480"/>
                  </a:lnTo>
                  <a:lnTo>
                    <a:pt x="1320414" y="384570"/>
                  </a:lnTo>
                  <a:lnTo>
                    <a:pt x="1305881" y="436958"/>
                  </a:lnTo>
                  <a:lnTo>
                    <a:pt x="1290413" y="481746"/>
                  </a:lnTo>
                  <a:lnTo>
                    <a:pt x="1273077" y="525520"/>
                  </a:lnTo>
                  <a:lnTo>
                    <a:pt x="1254375" y="568609"/>
                  </a:lnTo>
                  <a:lnTo>
                    <a:pt x="1234807" y="611343"/>
                  </a:lnTo>
                  <a:lnTo>
                    <a:pt x="1214872" y="654049"/>
                  </a:lnTo>
                  <a:lnTo>
                    <a:pt x="1195072" y="697059"/>
                  </a:lnTo>
                  <a:lnTo>
                    <a:pt x="1175907" y="740701"/>
                  </a:lnTo>
                  <a:lnTo>
                    <a:pt x="1147206" y="774207"/>
                  </a:lnTo>
                  <a:lnTo>
                    <a:pt x="1108738" y="782630"/>
                  </a:lnTo>
                  <a:lnTo>
                    <a:pt x="1070209" y="769370"/>
                  </a:lnTo>
                  <a:close/>
                </a:path>
                <a:path w="1576069" h="5457190">
                  <a:moveTo>
                    <a:pt x="1018817" y="1103687"/>
                  </a:moveTo>
                  <a:lnTo>
                    <a:pt x="987851" y="1080639"/>
                  </a:lnTo>
                  <a:lnTo>
                    <a:pt x="975504" y="1046557"/>
                  </a:lnTo>
                  <a:lnTo>
                    <a:pt x="977081" y="1007841"/>
                  </a:lnTo>
                  <a:lnTo>
                    <a:pt x="987886" y="970890"/>
                  </a:lnTo>
                  <a:lnTo>
                    <a:pt x="1013971" y="941454"/>
                  </a:lnTo>
                  <a:lnTo>
                    <a:pt x="1048908" y="936287"/>
                  </a:lnTo>
                  <a:lnTo>
                    <a:pt x="1081894" y="950678"/>
                  </a:lnTo>
                  <a:lnTo>
                    <a:pt x="1102126" y="979913"/>
                  </a:lnTo>
                  <a:lnTo>
                    <a:pt x="1098805" y="1019281"/>
                  </a:lnTo>
                  <a:lnTo>
                    <a:pt x="1094801" y="1032368"/>
                  </a:lnTo>
                  <a:lnTo>
                    <a:pt x="1091325" y="1048065"/>
                  </a:lnTo>
                  <a:lnTo>
                    <a:pt x="1067263" y="1094125"/>
                  </a:lnTo>
                  <a:lnTo>
                    <a:pt x="1036872" y="1107043"/>
                  </a:lnTo>
                  <a:lnTo>
                    <a:pt x="1018817" y="1103687"/>
                  </a:lnTo>
                  <a:close/>
                </a:path>
                <a:path w="1576069" h="5457190">
                  <a:moveTo>
                    <a:pt x="151131" y="3905541"/>
                  </a:moveTo>
                  <a:lnTo>
                    <a:pt x="99786" y="3859185"/>
                  </a:lnTo>
                  <a:lnTo>
                    <a:pt x="83870" y="3811370"/>
                  </a:lnTo>
                  <a:lnTo>
                    <a:pt x="79725" y="3794590"/>
                  </a:lnTo>
                  <a:lnTo>
                    <a:pt x="76272" y="3786182"/>
                  </a:lnTo>
                  <a:lnTo>
                    <a:pt x="73893" y="3777767"/>
                  </a:lnTo>
                  <a:lnTo>
                    <a:pt x="72688" y="3769389"/>
                  </a:lnTo>
                  <a:lnTo>
                    <a:pt x="72758" y="3761090"/>
                  </a:lnTo>
                  <a:lnTo>
                    <a:pt x="91702" y="3707482"/>
                  </a:lnTo>
                  <a:lnTo>
                    <a:pt x="140957" y="3680425"/>
                  </a:lnTo>
                  <a:lnTo>
                    <a:pt x="150788" y="3679716"/>
                  </a:lnTo>
                  <a:lnTo>
                    <a:pt x="160095" y="3680207"/>
                  </a:lnTo>
                  <a:lnTo>
                    <a:pt x="216551" y="3702158"/>
                  </a:lnTo>
                  <a:lnTo>
                    <a:pt x="244886" y="3733521"/>
                  </a:lnTo>
                  <a:lnTo>
                    <a:pt x="260738" y="3773612"/>
                  </a:lnTo>
                  <a:lnTo>
                    <a:pt x="262703" y="3817163"/>
                  </a:lnTo>
                  <a:lnTo>
                    <a:pt x="249375" y="3858907"/>
                  </a:lnTo>
                  <a:lnTo>
                    <a:pt x="219350" y="3893579"/>
                  </a:lnTo>
                  <a:lnTo>
                    <a:pt x="185803" y="3907956"/>
                  </a:lnTo>
                  <a:lnTo>
                    <a:pt x="151131" y="3905541"/>
                  </a:lnTo>
                  <a:close/>
                </a:path>
                <a:path w="1576069" h="5457190">
                  <a:moveTo>
                    <a:pt x="326558" y="4463628"/>
                  </a:moveTo>
                  <a:lnTo>
                    <a:pt x="277766" y="4413665"/>
                  </a:lnTo>
                  <a:lnTo>
                    <a:pt x="253831" y="4371312"/>
                  </a:lnTo>
                  <a:lnTo>
                    <a:pt x="234674" y="4326049"/>
                  </a:lnTo>
                  <a:lnTo>
                    <a:pt x="219780" y="4278804"/>
                  </a:lnTo>
                  <a:lnTo>
                    <a:pt x="208631" y="4230507"/>
                  </a:lnTo>
                  <a:lnTo>
                    <a:pt x="200712" y="4182087"/>
                  </a:lnTo>
                  <a:lnTo>
                    <a:pt x="195505" y="4134473"/>
                  </a:lnTo>
                  <a:lnTo>
                    <a:pt x="205787" y="4103084"/>
                  </a:lnTo>
                  <a:lnTo>
                    <a:pt x="233472" y="4089640"/>
                  </a:lnTo>
                  <a:lnTo>
                    <a:pt x="262892" y="4096228"/>
                  </a:lnTo>
                  <a:lnTo>
                    <a:pt x="278376" y="4124936"/>
                  </a:lnTo>
                  <a:lnTo>
                    <a:pt x="285671" y="4176747"/>
                  </a:lnTo>
                  <a:lnTo>
                    <a:pt x="297073" y="4226824"/>
                  </a:lnTo>
                  <a:lnTo>
                    <a:pt x="311427" y="4275792"/>
                  </a:lnTo>
                  <a:lnTo>
                    <a:pt x="327579" y="4324275"/>
                  </a:lnTo>
                  <a:lnTo>
                    <a:pt x="344375" y="4372898"/>
                  </a:lnTo>
                  <a:lnTo>
                    <a:pt x="360662" y="4422285"/>
                  </a:lnTo>
                  <a:lnTo>
                    <a:pt x="360215" y="4445590"/>
                  </a:lnTo>
                  <a:lnTo>
                    <a:pt x="346573" y="4460401"/>
                  </a:lnTo>
                  <a:lnTo>
                    <a:pt x="326558" y="4463628"/>
                  </a:lnTo>
                  <a:close/>
                </a:path>
                <a:path w="1576069" h="5457190">
                  <a:moveTo>
                    <a:pt x="984340" y="1395370"/>
                  </a:moveTo>
                  <a:lnTo>
                    <a:pt x="958564" y="1375657"/>
                  </a:lnTo>
                  <a:lnTo>
                    <a:pt x="945963" y="1346522"/>
                  </a:lnTo>
                  <a:lnTo>
                    <a:pt x="941107" y="1316005"/>
                  </a:lnTo>
                  <a:lnTo>
                    <a:pt x="944445" y="1285256"/>
                  </a:lnTo>
                  <a:lnTo>
                    <a:pt x="956428" y="1255423"/>
                  </a:lnTo>
                  <a:lnTo>
                    <a:pt x="969644" y="1238680"/>
                  </a:lnTo>
                  <a:lnTo>
                    <a:pt x="986420" y="1227418"/>
                  </a:lnTo>
                  <a:lnTo>
                    <a:pt x="1005814" y="1223246"/>
                  </a:lnTo>
                  <a:lnTo>
                    <a:pt x="1026886" y="1227779"/>
                  </a:lnTo>
                  <a:lnTo>
                    <a:pt x="1043643" y="1239750"/>
                  </a:lnTo>
                  <a:lnTo>
                    <a:pt x="1055477" y="1257545"/>
                  </a:lnTo>
                  <a:lnTo>
                    <a:pt x="1059932" y="1278070"/>
                  </a:lnTo>
                  <a:lnTo>
                    <a:pt x="1054549" y="1298230"/>
                  </a:lnTo>
                  <a:lnTo>
                    <a:pt x="1049394" y="1308455"/>
                  </a:lnTo>
                  <a:lnTo>
                    <a:pt x="1047167" y="1317696"/>
                  </a:lnTo>
                  <a:lnTo>
                    <a:pt x="1047228" y="1327697"/>
                  </a:lnTo>
                  <a:lnTo>
                    <a:pt x="1048933" y="1340201"/>
                  </a:lnTo>
                  <a:lnTo>
                    <a:pt x="1041392" y="1371992"/>
                  </a:lnTo>
                  <a:lnTo>
                    <a:pt x="1015905" y="1392265"/>
                  </a:lnTo>
                  <a:lnTo>
                    <a:pt x="984340" y="1395370"/>
                  </a:lnTo>
                  <a:close/>
                </a:path>
              </a:pathLst>
            </a:custGeom>
            <a:solidFill>
              <a:srgbClr val="F1D8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7214168" y="4511316"/>
              <a:ext cx="1074420" cy="5775960"/>
            </a:xfrm>
            <a:custGeom>
              <a:avLst/>
              <a:gdLst/>
              <a:ahLst/>
              <a:cxnLst/>
              <a:rect l="l" t="t" r="r" b="b"/>
              <a:pathLst>
                <a:path w="1074419" h="5775959">
                  <a:moveTo>
                    <a:pt x="522785" y="26655"/>
                  </a:moveTo>
                  <a:lnTo>
                    <a:pt x="514741" y="18903"/>
                  </a:lnTo>
                  <a:lnTo>
                    <a:pt x="515452" y="8544"/>
                  </a:lnTo>
                  <a:lnTo>
                    <a:pt x="522736" y="577"/>
                  </a:lnTo>
                  <a:lnTo>
                    <a:pt x="534414" y="0"/>
                  </a:lnTo>
                  <a:lnTo>
                    <a:pt x="1073831" y="192586"/>
                  </a:lnTo>
                  <a:lnTo>
                    <a:pt x="1073831" y="223583"/>
                  </a:lnTo>
                  <a:lnTo>
                    <a:pt x="522785" y="26655"/>
                  </a:lnTo>
                  <a:close/>
                </a:path>
                <a:path w="1074419" h="5775959">
                  <a:moveTo>
                    <a:pt x="734338" y="4796320"/>
                  </a:moveTo>
                  <a:lnTo>
                    <a:pt x="292140" y="4603403"/>
                  </a:lnTo>
                  <a:lnTo>
                    <a:pt x="337748" y="4622774"/>
                  </a:lnTo>
                  <a:lnTo>
                    <a:pt x="383690" y="4641337"/>
                  </a:lnTo>
                  <a:lnTo>
                    <a:pt x="429951" y="4659087"/>
                  </a:lnTo>
                  <a:lnTo>
                    <a:pt x="476518" y="4676019"/>
                  </a:lnTo>
                  <a:lnTo>
                    <a:pt x="523375" y="4692131"/>
                  </a:lnTo>
                  <a:lnTo>
                    <a:pt x="570510" y="4707416"/>
                  </a:lnTo>
                  <a:lnTo>
                    <a:pt x="617908" y="4721871"/>
                  </a:lnTo>
                  <a:lnTo>
                    <a:pt x="665555" y="4735491"/>
                  </a:lnTo>
                  <a:lnTo>
                    <a:pt x="713437" y="4748271"/>
                  </a:lnTo>
                  <a:lnTo>
                    <a:pt x="761540" y="4760208"/>
                  </a:lnTo>
                  <a:lnTo>
                    <a:pt x="809850" y="4771296"/>
                  </a:lnTo>
                  <a:lnTo>
                    <a:pt x="858353" y="4781532"/>
                  </a:lnTo>
                  <a:lnTo>
                    <a:pt x="907035" y="4790910"/>
                  </a:lnTo>
                  <a:lnTo>
                    <a:pt x="955882" y="4799426"/>
                  </a:lnTo>
                  <a:lnTo>
                    <a:pt x="1004879" y="4807076"/>
                  </a:lnTo>
                  <a:lnTo>
                    <a:pt x="1054014" y="4813856"/>
                  </a:lnTo>
                  <a:lnTo>
                    <a:pt x="1073831" y="4816231"/>
                  </a:lnTo>
                  <a:lnTo>
                    <a:pt x="1073831" y="4857558"/>
                  </a:lnTo>
                  <a:lnTo>
                    <a:pt x="996849" y="4847558"/>
                  </a:lnTo>
                  <a:lnTo>
                    <a:pt x="947302" y="4839892"/>
                  </a:lnTo>
                  <a:lnTo>
                    <a:pt x="897930" y="4831345"/>
                  </a:lnTo>
                  <a:lnTo>
                    <a:pt x="848746" y="4821920"/>
                  </a:lnTo>
                  <a:lnTo>
                    <a:pt x="799762" y="4811620"/>
                  </a:lnTo>
                  <a:lnTo>
                    <a:pt x="750989" y="4800449"/>
                  </a:lnTo>
                  <a:lnTo>
                    <a:pt x="734338" y="4796320"/>
                  </a:lnTo>
                  <a:close/>
                </a:path>
                <a:path w="1074419" h="5775959">
                  <a:moveTo>
                    <a:pt x="476886" y="5043796"/>
                  </a:moveTo>
                  <a:lnTo>
                    <a:pt x="537701" y="5023198"/>
                  </a:lnTo>
                  <a:lnTo>
                    <a:pt x="586247" y="5007397"/>
                  </a:lnTo>
                  <a:lnTo>
                    <a:pt x="634965" y="4992071"/>
                  </a:lnTo>
                  <a:lnTo>
                    <a:pt x="683880" y="4977208"/>
                  </a:lnTo>
                  <a:lnTo>
                    <a:pt x="733019" y="4962798"/>
                  </a:lnTo>
                  <a:lnTo>
                    <a:pt x="830294" y="4935490"/>
                  </a:lnTo>
                  <a:lnTo>
                    <a:pt x="878433" y="4922483"/>
                  </a:lnTo>
                  <a:lnTo>
                    <a:pt x="926820" y="4910028"/>
                  </a:lnTo>
                  <a:lnTo>
                    <a:pt x="975447" y="4898343"/>
                  </a:lnTo>
                  <a:lnTo>
                    <a:pt x="1024309" y="4887650"/>
                  </a:lnTo>
                  <a:lnTo>
                    <a:pt x="1073831" y="4878094"/>
                  </a:lnTo>
                  <a:lnTo>
                    <a:pt x="1073831" y="4901689"/>
                  </a:lnTo>
                  <a:lnTo>
                    <a:pt x="1027505" y="4912493"/>
                  </a:lnTo>
                  <a:lnTo>
                    <a:pt x="1010477" y="4916363"/>
                  </a:lnTo>
                  <a:lnTo>
                    <a:pt x="882211" y="4945681"/>
                  </a:lnTo>
                  <a:lnTo>
                    <a:pt x="833319" y="4957505"/>
                  </a:lnTo>
                  <a:lnTo>
                    <a:pt x="735747" y="4982737"/>
                  </a:lnTo>
                  <a:lnTo>
                    <a:pt x="687129" y="4995950"/>
                  </a:lnTo>
                  <a:lnTo>
                    <a:pt x="638696" y="5009709"/>
                  </a:lnTo>
                  <a:lnTo>
                    <a:pt x="590427" y="5024007"/>
                  </a:lnTo>
                  <a:lnTo>
                    <a:pt x="542305" y="5038834"/>
                  </a:lnTo>
                  <a:lnTo>
                    <a:pt x="519979" y="5045974"/>
                  </a:lnTo>
                  <a:lnTo>
                    <a:pt x="481409" y="5044280"/>
                  </a:lnTo>
                  <a:lnTo>
                    <a:pt x="476886" y="5043796"/>
                  </a:lnTo>
                  <a:close/>
                </a:path>
                <a:path w="1074419" h="5775959">
                  <a:moveTo>
                    <a:pt x="277601" y="4641640"/>
                  </a:moveTo>
                  <a:lnTo>
                    <a:pt x="231963" y="4621130"/>
                  </a:lnTo>
                  <a:lnTo>
                    <a:pt x="186684" y="4599793"/>
                  </a:lnTo>
                  <a:lnTo>
                    <a:pt x="141775" y="4577632"/>
                  </a:lnTo>
                  <a:lnTo>
                    <a:pt x="97248" y="4554651"/>
                  </a:lnTo>
                  <a:lnTo>
                    <a:pt x="53116" y="4530855"/>
                  </a:lnTo>
                  <a:lnTo>
                    <a:pt x="9390" y="4506246"/>
                  </a:lnTo>
                  <a:lnTo>
                    <a:pt x="0" y="4493443"/>
                  </a:lnTo>
                  <a:lnTo>
                    <a:pt x="1506" y="4478850"/>
                  </a:lnTo>
                  <a:lnTo>
                    <a:pt x="11175" y="4469008"/>
                  </a:lnTo>
                  <a:lnTo>
                    <a:pt x="26273" y="4470459"/>
                  </a:lnTo>
                  <a:lnTo>
                    <a:pt x="69587" y="4494584"/>
                  </a:lnTo>
                  <a:lnTo>
                    <a:pt x="113319" y="4517929"/>
                  </a:lnTo>
                  <a:lnTo>
                    <a:pt x="157454" y="4540487"/>
                  </a:lnTo>
                  <a:lnTo>
                    <a:pt x="201978" y="4562256"/>
                  </a:lnTo>
                  <a:lnTo>
                    <a:pt x="246878" y="4583229"/>
                  </a:lnTo>
                  <a:lnTo>
                    <a:pt x="734338" y="4796320"/>
                  </a:lnTo>
                  <a:lnTo>
                    <a:pt x="702441" y="4788411"/>
                  </a:lnTo>
                  <a:lnTo>
                    <a:pt x="654129" y="4775509"/>
                  </a:lnTo>
                  <a:lnTo>
                    <a:pt x="606066" y="4761747"/>
                  </a:lnTo>
                  <a:lnTo>
                    <a:pt x="558263" y="4747129"/>
                  </a:lnTo>
                  <a:lnTo>
                    <a:pt x="510733" y="4731658"/>
                  </a:lnTo>
                  <a:lnTo>
                    <a:pt x="463487" y="4715338"/>
                  </a:lnTo>
                  <a:lnTo>
                    <a:pt x="416540" y="4698172"/>
                  </a:lnTo>
                  <a:lnTo>
                    <a:pt x="369901" y="4680165"/>
                  </a:lnTo>
                  <a:lnTo>
                    <a:pt x="323584" y="4661320"/>
                  </a:lnTo>
                  <a:lnTo>
                    <a:pt x="277601" y="4641640"/>
                  </a:lnTo>
                  <a:close/>
                </a:path>
                <a:path w="1074419" h="5775959">
                  <a:moveTo>
                    <a:pt x="477738" y="5086028"/>
                  </a:moveTo>
                  <a:lnTo>
                    <a:pt x="439874" y="5069510"/>
                  </a:lnTo>
                  <a:lnTo>
                    <a:pt x="446424" y="5070047"/>
                  </a:lnTo>
                  <a:lnTo>
                    <a:pt x="494310" y="5054184"/>
                  </a:lnTo>
                  <a:lnTo>
                    <a:pt x="519979" y="5045974"/>
                  </a:lnTo>
                  <a:lnTo>
                    <a:pt x="535342" y="5046649"/>
                  </a:lnTo>
                  <a:lnTo>
                    <a:pt x="548091" y="5052846"/>
                  </a:lnTo>
                  <a:lnTo>
                    <a:pt x="552154" y="5066676"/>
                  </a:lnTo>
                  <a:lnTo>
                    <a:pt x="547823" y="5080651"/>
                  </a:lnTo>
                  <a:lnTo>
                    <a:pt x="547312" y="5080923"/>
                  </a:lnTo>
                  <a:lnTo>
                    <a:pt x="542280" y="5080533"/>
                  </a:lnTo>
                  <a:lnTo>
                    <a:pt x="534502" y="5087265"/>
                  </a:lnTo>
                  <a:lnTo>
                    <a:pt x="479003" y="5086124"/>
                  </a:lnTo>
                  <a:lnTo>
                    <a:pt x="477738" y="5086028"/>
                  </a:lnTo>
                  <a:close/>
                </a:path>
                <a:path w="1074419" h="5775959">
                  <a:moveTo>
                    <a:pt x="439874" y="5069510"/>
                  </a:moveTo>
                  <a:lnTo>
                    <a:pt x="436200" y="5065111"/>
                  </a:lnTo>
                  <a:lnTo>
                    <a:pt x="436284" y="5059734"/>
                  </a:lnTo>
                  <a:lnTo>
                    <a:pt x="441012" y="5056263"/>
                  </a:lnTo>
                  <a:lnTo>
                    <a:pt x="476886" y="5043796"/>
                  </a:lnTo>
                  <a:lnTo>
                    <a:pt x="481409" y="5044280"/>
                  </a:lnTo>
                  <a:lnTo>
                    <a:pt x="519979" y="5045974"/>
                  </a:lnTo>
                  <a:lnTo>
                    <a:pt x="494310" y="5054184"/>
                  </a:lnTo>
                  <a:lnTo>
                    <a:pt x="446424" y="5070047"/>
                  </a:lnTo>
                  <a:lnTo>
                    <a:pt x="439874" y="5069510"/>
                  </a:lnTo>
                  <a:close/>
                </a:path>
                <a:path w="1074419" h="5775959">
                  <a:moveTo>
                    <a:pt x="451878" y="5084067"/>
                  </a:moveTo>
                  <a:lnTo>
                    <a:pt x="193123" y="4971181"/>
                  </a:lnTo>
                  <a:lnTo>
                    <a:pt x="217200" y="4981467"/>
                  </a:lnTo>
                  <a:lnTo>
                    <a:pt x="242614" y="4991324"/>
                  </a:lnTo>
                  <a:lnTo>
                    <a:pt x="294714" y="5009215"/>
                  </a:lnTo>
                  <a:lnTo>
                    <a:pt x="374182" y="5029349"/>
                  </a:lnTo>
                  <a:lnTo>
                    <a:pt x="427642" y="5038532"/>
                  </a:lnTo>
                  <a:lnTo>
                    <a:pt x="476886" y="5043796"/>
                  </a:lnTo>
                  <a:lnTo>
                    <a:pt x="441012" y="5056263"/>
                  </a:lnTo>
                  <a:lnTo>
                    <a:pt x="436284" y="5059734"/>
                  </a:lnTo>
                  <a:lnTo>
                    <a:pt x="436200" y="5065111"/>
                  </a:lnTo>
                  <a:lnTo>
                    <a:pt x="439874" y="5069510"/>
                  </a:lnTo>
                  <a:lnTo>
                    <a:pt x="477738" y="5086028"/>
                  </a:lnTo>
                  <a:lnTo>
                    <a:pt x="451878" y="5084067"/>
                  </a:lnTo>
                  <a:close/>
                </a:path>
                <a:path w="1074419" h="5775959">
                  <a:moveTo>
                    <a:pt x="152216" y="5775683"/>
                  </a:moveTo>
                  <a:lnTo>
                    <a:pt x="170568" y="5743233"/>
                  </a:lnTo>
                  <a:lnTo>
                    <a:pt x="196985" y="5697122"/>
                  </a:lnTo>
                  <a:lnTo>
                    <a:pt x="223581" y="5651044"/>
                  </a:lnTo>
                  <a:lnTo>
                    <a:pt x="250249" y="5604938"/>
                  </a:lnTo>
                  <a:lnTo>
                    <a:pt x="276882" y="5558743"/>
                  </a:lnTo>
                  <a:lnTo>
                    <a:pt x="303372" y="5512396"/>
                  </a:lnTo>
                  <a:lnTo>
                    <a:pt x="329613" y="5465836"/>
                  </a:lnTo>
                  <a:lnTo>
                    <a:pt x="355244" y="5418953"/>
                  </a:lnTo>
                  <a:lnTo>
                    <a:pt x="380775" y="5372027"/>
                  </a:lnTo>
                  <a:lnTo>
                    <a:pt x="406205" y="5325057"/>
                  </a:lnTo>
                  <a:lnTo>
                    <a:pt x="431536" y="5278043"/>
                  </a:lnTo>
                  <a:lnTo>
                    <a:pt x="456767" y="5230985"/>
                  </a:lnTo>
                  <a:lnTo>
                    <a:pt x="481898" y="5183884"/>
                  </a:lnTo>
                  <a:lnTo>
                    <a:pt x="507593" y="5135482"/>
                  </a:lnTo>
                  <a:lnTo>
                    <a:pt x="531859" y="5089551"/>
                  </a:lnTo>
                  <a:lnTo>
                    <a:pt x="534502" y="5087265"/>
                  </a:lnTo>
                  <a:lnTo>
                    <a:pt x="535388" y="5087283"/>
                  </a:lnTo>
                  <a:lnTo>
                    <a:pt x="547312" y="5080923"/>
                  </a:lnTo>
                  <a:lnTo>
                    <a:pt x="554886" y="5081511"/>
                  </a:lnTo>
                  <a:lnTo>
                    <a:pt x="563978" y="5089999"/>
                  </a:lnTo>
                  <a:lnTo>
                    <a:pt x="563855" y="5103510"/>
                  </a:lnTo>
                  <a:lnTo>
                    <a:pt x="542732" y="5146752"/>
                  </a:lnTo>
                  <a:lnTo>
                    <a:pt x="521366" y="5189878"/>
                  </a:lnTo>
                  <a:lnTo>
                    <a:pt x="499753" y="5232875"/>
                  </a:lnTo>
                  <a:lnTo>
                    <a:pt x="477889" y="5275732"/>
                  </a:lnTo>
                  <a:lnTo>
                    <a:pt x="455768" y="5318434"/>
                  </a:lnTo>
                  <a:lnTo>
                    <a:pt x="433385" y="5360970"/>
                  </a:lnTo>
                  <a:lnTo>
                    <a:pt x="410735" y="5403327"/>
                  </a:lnTo>
                  <a:lnTo>
                    <a:pt x="387814" y="5445492"/>
                  </a:lnTo>
                  <a:lnTo>
                    <a:pt x="364616" y="5487453"/>
                  </a:lnTo>
                  <a:lnTo>
                    <a:pt x="338532" y="5534078"/>
                  </a:lnTo>
                  <a:lnTo>
                    <a:pt x="312342" y="5580539"/>
                  </a:lnTo>
                  <a:lnTo>
                    <a:pt x="285895" y="5626768"/>
                  </a:lnTo>
                  <a:lnTo>
                    <a:pt x="259042" y="5672702"/>
                  </a:lnTo>
                  <a:lnTo>
                    <a:pt x="231633" y="5718273"/>
                  </a:lnTo>
                  <a:lnTo>
                    <a:pt x="203517" y="5763418"/>
                  </a:lnTo>
                  <a:lnTo>
                    <a:pt x="195559" y="5775683"/>
                  </a:lnTo>
                  <a:lnTo>
                    <a:pt x="152216" y="5775683"/>
                  </a:lnTo>
                  <a:close/>
                </a:path>
                <a:path w="1074419" h="5775959">
                  <a:moveTo>
                    <a:pt x="534502" y="5087265"/>
                  </a:moveTo>
                  <a:lnTo>
                    <a:pt x="542280" y="5080533"/>
                  </a:lnTo>
                  <a:lnTo>
                    <a:pt x="547312" y="5080923"/>
                  </a:lnTo>
                  <a:lnTo>
                    <a:pt x="535388" y="5087283"/>
                  </a:lnTo>
                  <a:lnTo>
                    <a:pt x="534502" y="5087265"/>
                  </a:lnTo>
                  <a:close/>
                </a:path>
                <a:path w="1074419" h="5775959">
                  <a:moveTo>
                    <a:pt x="202555" y="5028859"/>
                  </a:moveTo>
                  <a:lnTo>
                    <a:pt x="150813" y="5005235"/>
                  </a:lnTo>
                  <a:lnTo>
                    <a:pt x="106327" y="4973710"/>
                  </a:lnTo>
                  <a:lnTo>
                    <a:pt x="101044" y="4963314"/>
                  </a:lnTo>
                  <a:lnTo>
                    <a:pt x="102055" y="4951857"/>
                  </a:lnTo>
                  <a:lnTo>
                    <a:pt x="108691" y="4943329"/>
                  </a:lnTo>
                  <a:lnTo>
                    <a:pt x="120282" y="4941723"/>
                  </a:lnTo>
                  <a:lnTo>
                    <a:pt x="145144" y="4950209"/>
                  </a:lnTo>
                  <a:lnTo>
                    <a:pt x="169265" y="4960395"/>
                  </a:lnTo>
                  <a:lnTo>
                    <a:pt x="193123" y="4971181"/>
                  </a:lnTo>
                  <a:lnTo>
                    <a:pt x="451878" y="5084067"/>
                  </a:lnTo>
                  <a:lnTo>
                    <a:pt x="422553" y="5081843"/>
                  </a:lnTo>
                  <a:lnTo>
                    <a:pt x="366297" y="5073840"/>
                  </a:lnTo>
                  <a:lnTo>
                    <a:pt x="310499" y="5061515"/>
                  </a:lnTo>
                  <a:lnTo>
                    <a:pt x="257226" y="5046860"/>
                  </a:lnTo>
                  <a:lnTo>
                    <a:pt x="202555" y="5028859"/>
                  </a:lnTo>
                  <a:close/>
                </a:path>
                <a:path w="1074419" h="5775959">
                  <a:moveTo>
                    <a:pt x="1073831" y="2940571"/>
                  </a:moveTo>
                  <a:lnTo>
                    <a:pt x="805710" y="2823598"/>
                  </a:lnTo>
                  <a:lnTo>
                    <a:pt x="852896" y="2843596"/>
                  </a:lnTo>
                  <a:lnTo>
                    <a:pt x="900351" y="2862938"/>
                  </a:lnTo>
                  <a:lnTo>
                    <a:pt x="948069" y="2881611"/>
                  </a:lnTo>
                  <a:lnTo>
                    <a:pt x="996045" y="2899602"/>
                  </a:lnTo>
                  <a:lnTo>
                    <a:pt x="1044273" y="2916896"/>
                  </a:lnTo>
                  <a:lnTo>
                    <a:pt x="1073831" y="2927065"/>
                  </a:lnTo>
                  <a:lnTo>
                    <a:pt x="1073831" y="2940571"/>
                  </a:lnTo>
                  <a:close/>
                </a:path>
                <a:path w="1074419" h="5775959">
                  <a:moveTo>
                    <a:pt x="796675" y="2852179"/>
                  </a:moveTo>
                  <a:lnTo>
                    <a:pt x="749453" y="2831058"/>
                  </a:lnTo>
                  <a:lnTo>
                    <a:pt x="702557" y="2809192"/>
                  </a:lnTo>
                  <a:lnTo>
                    <a:pt x="655990" y="2786571"/>
                  </a:lnTo>
                  <a:lnTo>
                    <a:pt x="609756" y="2763186"/>
                  </a:lnTo>
                  <a:lnTo>
                    <a:pt x="563859" y="2739028"/>
                  </a:lnTo>
                  <a:lnTo>
                    <a:pt x="518305" y="2714086"/>
                  </a:lnTo>
                  <a:lnTo>
                    <a:pt x="511428" y="2705295"/>
                  </a:lnTo>
                  <a:lnTo>
                    <a:pt x="512121" y="2695523"/>
                  </a:lnTo>
                  <a:lnTo>
                    <a:pt x="518464" y="2689168"/>
                  </a:lnTo>
                  <a:lnTo>
                    <a:pt x="528539" y="2690628"/>
                  </a:lnTo>
                  <a:lnTo>
                    <a:pt x="573999" y="2714267"/>
                  </a:lnTo>
                  <a:lnTo>
                    <a:pt x="619760" y="2737333"/>
                  </a:lnTo>
                  <a:lnTo>
                    <a:pt x="665818" y="2759813"/>
                  </a:lnTo>
                  <a:lnTo>
                    <a:pt x="712165" y="2781693"/>
                  </a:lnTo>
                  <a:lnTo>
                    <a:pt x="758798" y="2802959"/>
                  </a:lnTo>
                  <a:lnTo>
                    <a:pt x="1073831" y="2940579"/>
                  </a:lnTo>
                  <a:lnTo>
                    <a:pt x="1073831" y="2959262"/>
                  </a:lnTo>
                  <a:lnTo>
                    <a:pt x="1037511" y="2946944"/>
                  </a:lnTo>
                  <a:lnTo>
                    <a:pt x="988728" y="2929404"/>
                  </a:lnTo>
                  <a:lnTo>
                    <a:pt x="940248" y="2911167"/>
                  </a:lnTo>
                  <a:lnTo>
                    <a:pt x="892076" y="2892224"/>
                  </a:lnTo>
                  <a:lnTo>
                    <a:pt x="844217" y="2872564"/>
                  </a:lnTo>
                  <a:lnTo>
                    <a:pt x="796675" y="2852179"/>
                  </a:lnTo>
                  <a:close/>
                </a:path>
                <a:path w="1074419" h="5775959">
                  <a:moveTo>
                    <a:pt x="1073831" y="3431641"/>
                  </a:moveTo>
                  <a:lnTo>
                    <a:pt x="1006961" y="3401985"/>
                  </a:lnTo>
                  <a:lnTo>
                    <a:pt x="916544" y="3360517"/>
                  </a:lnTo>
                  <a:lnTo>
                    <a:pt x="781959" y="3296100"/>
                  </a:lnTo>
                  <a:lnTo>
                    <a:pt x="648622" y="3229237"/>
                  </a:lnTo>
                  <a:lnTo>
                    <a:pt x="516531" y="3160163"/>
                  </a:lnTo>
                  <a:lnTo>
                    <a:pt x="342346" y="3065033"/>
                  </a:lnTo>
                  <a:lnTo>
                    <a:pt x="334561" y="3055053"/>
                  </a:lnTo>
                  <a:lnTo>
                    <a:pt x="335493" y="3043640"/>
                  </a:lnTo>
                  <a:lnTo>
                    <a:pt x="342876" y="3035994"/>
                  </a:lnTo>
                  <a:lnTo>
                    <a:pt x="354441" y="3037311"/>
                  </a:lnTo>
                  <a:lnTo>
                    <a:pt x="485641" y="3108797"/>
                  </a:lnTo>
                  <a:lnTo>
                    <a:pt x="617922" y="3177623"/>
                  </a:lnTo>
                  <a:lnTo>
                    <a:pt x="751242" y="3244006"/>
                  </a:lnTo>
                  <a:lnTo>
                    <a:pt x="885554" y="3308164"/>
                  </a:lnTo>
                  <a:lnTo>
                    <a:pt x="1066107" y="3390621"/>
                  </a:lnTo>
                  <a:lnTo>
                    <a:pt x="1073831" y="3394045"/>
                  </a:lnTo>
                  <a:lnTo>
                    <a:pt x="1073831" y="3431641"/>
                  </a:lnTo>
                  <a:close/>
                </a:path>
                <a:path w="1074419" h="5775959">
                  <a:moveTo>
                    <a:pt x="1073831" y="3814645"/>
                  </a:moveTo>
                  <a:lnTo>
                    <a:pt x="710767" y="3656252"/>
                  </a:lnTo>
                  <a:lnTo>
                    <a:pt x="758449" y="3676816"/>
                  </a:lnTo>
                  <a:lnTo>
                    <a:pt x="806377" y="3696811"/>
                  </a:lnTo>
                  <a:lnTo>
                    <a:pt x="854573" y="3716193"/>
                  </a:lnTo>
                  <a:lnTo>
                    <a:pt x="1073831" y="3801426"/>
                  </a:lnTo>
                  <a:lnTo>
                    <a:pt x="1073831" y="3814645"/>
                  </a:lnTo>
                  <a:close/>
                </a:path>
                <a:path w="1074419" h="5775959">
                  <a:moveTo>
                    <a:pt x="744027" y="3709869"/>
                  </a:moveTo>
                  <a:lnTo>
                    <a:pt x="649116" y="3667708"/>
                  </a:lnTo>
                  <a:lnTo>
                    <a:pt x="554815" y="3624149"/>
                  </a:lnTo>
                  <a:lnTo>
                    <a:pt x="461212" y="3578989"/>
                  </a:lnTo>
                  <a:lnTo>
                    <a:pt x="368394" y="3532031"/>
                  </a:lnTo>
                  <a:lnTo>
                    <a:pt x="359365" y="3521627"/>
                  </a:lnTo>
                  <a:lnTo>
                    <a:pt x="360289" y="3509140"/>
                  </a:lnTo>
                  <a:lnTo>
                    <a:pt x="368639" y="3500369"/>
                  </a:lnTo>
                  <a:lnTo>
                    <a:pt x="381883" y="3501110"/>
                  </a:lnTo>
                  <a:lnTo>
                    <a:pt x="474978" y="3547435"/>
                  </a:lnTo>
                  <a:lnTo>
                    <a:pt x="568770" y="3592161"/>
                  </a:lnTo>
                  <a:lnTo>
                    <a:pt x="663267" y="3635291"/>
                  </a:lnTo>
                  <a:lnTo>
                    <a:pt x="1073831" y="3814645"/>
                  </a:lnTo>
                  <a:lnTo>
                    <a:pt x="1073831" y="3839433"/>
                  </a:lnTo>
                  <a:lnTo>
                    <a:pt x="1033834" y="3825950"/>
                  </a:lnTo>
                  <a:lnTo>
                    <a:pt x="984927" y="3808248"/>
                  </a:lnTo>
                  <a:lnTo>
                    <a:pt x="936314" y="3789633"/>
                  </a:lnTo>
                  <a:lnTo>
                    <a:pt x="887957" y="3770296"/>
                  </a:lnTo>
                  <a:lnTo>
                    <a:pt x="744027" y="3709869"/>
                  </a:lnTo>
                  <a:close/>
                </a:path>
                <a:path w="1074419" h="5775959">
                  <a:moveTo>
                    <a:pt x="577635" y="4028284"/>
                  </a:moveTo>
                  <a:lnTo>
                    <a:pt x="532499" y="4008492"/>
                  </a:lnTo>
                  <a:lnTo>
                    <a:pt x="487361" y="3988076"/>
                  </a:lnTo>
                  <a:lnTo>
                    <a:pt x="442531" y="3967110"/>
                  </a:lnTo>
                  <a:lnTo>
                    <a:pt x="398004" y="3945590"/>
                  </a:lnTo>
                  <a:lnTo>
                    <a:pt x="353774" y="3923514"/>
                  </a:lnTo>
                  <a:lnTo>
                    <a:pt x="309832" y="3900879"/>
                  </a:lnTo>
                  <a:lnTo>
                    <a:pt x="266174" y="3877682"/>
                  </a:lnTo>
                  <a:lnTo>
                    <a:pt x="222793" y="3853921"/>
                  </a:lnTo>
                  <a:lnTo>
                    <a:pt x="179682" y="3829592"/>
                  </a:lnTo>
                  <a:lnTo>
                    <a:pt x="136835" y="3804693"/>
                  </a:lnTo>
                  <a:lnTo>
                    <a:pt x="94245" y="3779221"/>
                  </a:lnTo>
                  <a:lnTo>
                    <a:pt x="88697" y="3770455"/>
                  </a:lnTo>
                  <a:lnTo>
                    <a:pt x="88744" y="3770157"/>
                  </a:lnTo>
                  <a:lnTo>
                    <a:pt x="91101" y="3760239"/>
                  </a:lnTo>
                  <a:lnTo>
                    <a:pt x="98685" y="3753494"/>
                  </a:lnTo>
                  <a:lnTo>
                    <a:pt x="108609" y="3755027"/>
                  </a:lnTo>
                  <a:lnTo>
                    <a:pt x="194090" y="3803549"/>
                  </a:lnTo>
                  <a:lnTo>
                    <a:pt x="237126" y="3827178"/>
                  </a:lnTo>
                  <a:lnTo>
                    <a:pt x="280382" y="3850354"/>
                  </a:lnTo>
                  <a:lnTo>
                    <a:pt x="323875" y="3873055"/>
                  </a:lnTo>
                  <a:lnTo>
                    <a:pt x="367624" y="3895258"/>
                  </a:lnTo>
                  <a:lnTo>
                    <a:pt x="411646" y="3916941"/>
                  </a:lnTo>
                  <a:lnTo>
                    <a:pt x="455958" y="3938080"/>
                  </a:lnTo>
                  <a:lnTo>
                    <a:pt x="500578" y="3958653"/>
                  </a:lnTo>
                  <a:lnTo>
                    <a:pt x="991003" y="4172986"/>
                  </a:lnTo>
                  <a:lnTo>
                    <a:pt x="950209" y="4162386"/>
                  </a:lnTo>
                  <a:lnTo>
                    <a:pt x="902532" y="4148766"/>
                  </a:lnTo>
                  <a:lnTo>
                    <a:pt x="855169" y="4134079"/>
                  </a:lnTo>
                  <a:lnTo>
                    <a:pt x="808120" y="4118411"/>
                  </a:lnTo>
                  <a:lnTo>
                    <a:pt x="761387" y="4101844"/>
                  </a:lnTo>
                  <a:lnTo>
                    <a:pt x="714970" y="4084463"/>
                  </a:lnTo>
                  <a:lnTo>
                    <a:pt x="668872" y="4066354"/>
                  </a:lnTo>
                  <a:lnTo>
                    <a:pt x="623093" y="4047599"/>
                  </a:lnTo>
                  <a:lnTo>
                    <a:pt x="577635" y="4028284"/>
                  </a:lnTo>
                  <a:close/>
                </a:path>
                <a:path w="1074419" h="5775959">
                  <a:moveTo>
                    <a:pt x="991003" y="4172986"/>
                  </a:moveTo>
                  <a:lnTo>
                    <a:pt x="545523" y="3978637"/>
                  </a:lnTo>
                  <a:lnTo>
                    <a:pt x="590767" y="3997937"/>
                  </a:lnTo>
                  <a:lnTo>
                    <a:pt x="636250" y="4016533"/>
                  </a:lnTo>
                  <a:lnTo>
                    <a:pt x="681938" y="4034518"/>
                  </a:lnTo>
                  <a:lnTo>
                    <a:pt x="727799" y="4051985"/>
                  </a:lnTo>
                  <a:lnTo>
                    <a:pt x="819909" y="4085732"/>
                  </a:lnTo>
                  <a:lnTo>
                    <a:pt x="912364" y="4118530"/>
                  </a:lnTo>
                  <a:lnTo>
                    <a:pt x="1004765" y="4151068"/>
                  </a:lnTo>
                  <a:lnTo>
                    <a:pt x="1011265" y="4157175"/>
                  </a:lnTo>
                  <a:lnTo>
                    <a:pt x="1011603" y="4165949"/>
                  </a:lnTo>
                  <a:lnTo>
                    <a:pt x="1006880" y="4173229"/>
                  </a:lnTo>
                  <a:lnTo>
                    <a:pt x="998196" y="4174855"/>
                  </a:lnTo>
                  <a:lnTo>
                    <a:pt x="991003" y="4172986"/>
                  </a:lnTo>
                  <a:close/>
                </a:path>
              </a:pathLst>
            </a:custGeom>
            <a:solidFill>
              <a:srgbClr val="65382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0" y="0"/>
            <a:ext cx="3028950" cy="3675379"/>
            <a:chOff x="0" y="0"/>
            <a:chExt cx="3028950" cy="3675379"/>
          </a:xfrm>
        </p:grpSpPr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028928" cy="367495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015248" cy="3560718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91968" y="784842"/>
            <a:ext cx="11306173" cy="871537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C7E7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032938" y="2108421"/>
            <a:ext cx="13154025" cy="2295525"/>
          </a:xfrm>
          <a:custGeom>
            <a:avLst/>
            <a:gdLst/>
            <a:ahLst/>
            <a:cxnLst/>
            <a:rect l="l" t="t" r="r" b="b"/>
            <a:pathLst>
              <a:path w="13154025" h="2295525">
                <a:moveTo>
                  <a:pt x="13153827" y="2295524"/>
                </a:moveTo>
                <a:lnTo>
                  <a:pt x="0" y="2295524"/>
                </a:lnTo>
                <a:lnTo>
                  <a:pt x="0" y="0"/>
                </a:lnTo>
                <a:lnTo>
                  <a:pt x="13153827" y="0"/>
                </a:lnTo>
                <a:lnTo>
                  <a:pt x="13153827" y="2295524"/>
                </a:lnTo>
                <a:close/>
              </a:path>
            </a:pathLst>
          </a:custGeom>
          <a:solidFill>
            <a:srgbClr val="F1D8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26132" y="2233340"/>
            <a:ext cx="10001885" cy="55499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450"/>
              <a:t>Total</a:t>
            </a:r>
            <a:r>
              <a:rPr dirty="0" sz="3450" spc="-330"/>
              <a:t> </a:t>
            </a:r>
            <a:r>
              <a:rPr dirty="0" sz="3450" spc="-10"/>
              <a:t>number</a:t>
            </a:r>
            <a:r>
              <a:rPr dirty="0" sz="3450" spc="-325"/>
              <a:t> </a:t>
            </a:r>
            <a:r>
              <a:rPr dirty="0" sz="3450"/>
              <a:t>of</a:t>
            </a:r>
            <a:r>
              <a:rPr dirty="0" sz="3450" spc="-325"/>
              <a:t> </a:t>
            </a:r>
            <a:r>
              <a:rPr dirty="0" sz="3450"/>
              <a:t>deaths</a:t>
            </a:r>
            <a:r>
              <a:rPr dirty="0" sz="3450" spc="-330"/>
              <a:t> </a:t>
            </a:r>
            <a:r>
              <a:rPr dirty="0" sz="3450" spc="-125"/>
              <a:t>due</a:t>
            </a:r>
            <a:r>
              <a:rPr dirty="0" sz="3450" spc="-325"/>
              <a:t> </a:t>
            </a:r>
            <a:r>
              <a:rPr dirty="0" sz="3450"/>
              <a:t>to</a:t>
            </a:r>
            <a:r>
              <a:rPr dirty="0" sz="3450" spc="-325"/>
              <a:t> </a:t>
            </a:r>
            <a:r>
              <a:rPr dirty="0" sz="3450" spc="95"/>
              <a:t>Japanese</a:t>
            </a:r>
            <a:r>
              <a:rPr dirty="0" sz="3450" spc="-325"/>
              <a:t> </a:t>
            </a:r>
            <a:r>
              <a:rPr dirty="0" sz="3450" spc="-10"/>
              <a:t>Encephalitis</a:t>
            </a:r>
            <a:endParaRPr sz="3450"/>
          </a:p>
        </p:txBody>
      </p:sp>
      <p:grpSp>
        <p:nvGrpSpPr>
          <p:cNvPr id="5" name="object 5" descr=""/>
          <p:cNvGrpSpPr/>
          <p:nvPr/>
        </p:nvGrpSpPr>
        <p:grpSpPr>
          <a:xfrm>
            <a:off x="1278002" y="1032246"/>
            <a:ext cx="2941955" cy="2956560"/>
            <a:chOff x="1278002" y="1032246"/>
            <a:chExt cx="2941955" cy="295656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8002" y="1032246"/>
              <a:ext cx="2937192" cy="295601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643" y="1114714"/>
              <a:ext cx="2838718" cy="2862977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3176419" y="5143500"/>
            <a:ext cx="13154025" cy="3990975"/>
          </a:xfrm>
          <a:custGeom>
            <a:avLst/>
            <a:gdLst/>
            <a:ahLst/>
            <a:cxnLst/>
            <a:rect l="l" t="t" r="r" b="b"/>
            <a:pathLst>
              <a:path w="13154025" h="3990975">
                <a:moveTo>
                  <a:pt x="13153947" y="3990974"/>
                </a:moveTo>
                <a:lnTo>
                  <a:pt x="0" y="3990974"/>
                </a:lnTo>
                <a:lnTo>
                  <a:pt x="0" y="0"/>
                </a:lnTo>
                <a:lnTo>
                  <a:pt x="13153947" y="0"/>
                </a:lnTo>
                <a:lnTo>
                  <a:pt x="13153947" y="3990974"/>
                </a:lnTo>
                <a:close/>
              </a:path>
            </a:pathLst>
          </a:custGeom>
          <a:solidFill>
            <a:srgbClr val="F1D8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4726132" y="3039525"/>
            <a:ext cx="7378700" cy="5984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030095">
              <a:lnSpc>
                <a:spcPct val="116799"/>
              </a:lnSpc>
              <a:spcBef>
                <a:spcPts val="95"/>
              </a:spcBef>
            </a:pPr>
            <a:r>
              <a:rPr dirty="0" sz="3050">
                <a:solidFill>
                  <a:srgbClr val="653824"/>
                </a:solidFill>
                <a:latin typeface="Trebuchet MS"/>
                <a:cs typeface="Trebuchet MS"/>
              </a:rPr>
              <a:t>Maximum</a:t>
            </a:r>
            <a:r>
              <a:rPr dirty="0" sz="3050" spc="-13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050">
                <a:solidFill>
                  <a:srgbClr val="653824"/>
                </a:solidFill>
                <a:latin typeface="Trebuchet MS"/>
                <a:cs typeface="Trebuchet MS"/>
              </a:rPr>
              <a:t>deaths</a:t>
            </a:r>
            <a:r>
              <a:rPr dirty="0" sz="3050" spc="-12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050">
                <a:solidFill>
                  <a:srgbClr val="653824"/>
                </a:solidFill>
                <a:latin typeface="Trebuchet MS"/>
                <a:cs typeface="Trebuchet MS"/>
              </a:rPr>
              <a:t>recorded</a:t>
            </a:r>
            <a:r>
              <a:rPr dirty="0" sz="3050" spc="-12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050" spc="-265">
                <a:solidFill>
                  <a:srgbClr val="653824"/>
                </a:solidFill>
                <a:latin typeface="Trebuchet MS"/>
                <a:cs typeface="Trebuchet MS"/>
              </a:rPr>
              <a:t>in:</a:t>
            </a:r>
            <a:r>
              <a:rPr dirty="0" sz="3050" spc="-12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050" spc="195">
                <a:solidFill>
                  <a:srgbClr val="653824"/>
                </a:solidFill>
                <a:latin typeface="Trebuchet MS"/>
                <a:cs typeface="Trebuchet MS"/>
              </a:rPr>
              <a:t>- </a:t>
            </a:r>
            <a:r>
              <a:rPr dirty="0" sz="3050" spc="105">
                <a:solidFill>
                  <a:srgbClr val="653824"/>
                </a:solidFill>
                <a:latin typeface="Trebuchet MS"/>
                <a:cs typeface="Trebuchet MS"/>
              </a:rPr>
              <a:t>Assam</a:t>
            </a:r>
            <a:r>
              <a:rPr dirty="0" sz="3050" spc="-25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050" spc="200">
                <a:solidFill>
                  <a:srgbClr val="653824"/>
                </a:solidFill>
                <a:latin typeface="Trebuchet MS"/>
                <a:cs typeface="Trebuchet MS"/>
              </a:rPr>
              <a:t>(660)</a:t>
            </a:r>
            <a:endParaRPr sz="30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000">
              <a:latin typeface="Trebuchet MS"/>
              <a:cs typeface="Trebuchet MS"/>
            </a:endParaRPr>
          </a:p>
          <a:p>
            <a:pPr marL="251460" marR="5080">
              <a:lnSpc>
                <a:spcPct val="117700"/>
              </a:lnSpc>
              <a:spcBef>
                <a:spcPts val="3570"/>
              </a:spcBef>
            </a:pPr>
            <a:r>
              <a:rPr dirty="0" sz="3250">
                <a:solidFill>
                  <a:srgbClr val="653824"/>
                </a:solidFill>
                <a:latin typeface="Palatino Linotype"/>
                <a:cs typeface="Palatino Linotype"/>
              </a:rPr>
              <a:t>Total</a:t>
            </a:r>
            <a:r>
              <a:rPr dirty="0" sz="3250" spc="-310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>
                <a:solidFill>
                  <a:srgbClr val="653824"/>
                </a:solidFill>
                <a:latin typeface="Palatino Linotype"/>
                <a:cs typeface="Palatino Linotype"/>
              </a:rPr>
              <a:t>number</a:t>
            </a:r>
            <a:r>
              <a:rPr dirty="0" sz="3250" spc="-30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>
                <a:solidFill>
                  <a:srgbClr val="653824"/>
                </a:solidFill>
                <a:latin typeface="Palatino Linotype"/>
                <a:cs typeface="Palatino Linotype"/>
              </a:rPr>
              <a:t>of</a:t>
            </a:r>
            <a:r>
              <a:rPr dirty="0" sz="3250" spc="-310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>
                <a:solidFill>
                  <a:srgbClr val="653824"/>
                </a:solidFill>
                <a:latin typeface="Palatino Linotype"/>
                <a:cs typeface="Palatino Linotype"/>
              </a:rPr>
              <a:t>deaths</a:t>
            </a:r>
            <a:r>
              <a:rPr dirty="0" sz="3250" spc="-30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 spc="-114">
                <a:solidFill>
                  <a:srgbClr val="653824"/>
                </a:solidFill>
                <a:latin typeface="Palatino Linotype"/>
                <a:cs typeface="Palatino Linotype"/>
              </a:rPr>
              <a:t>due</a:t>
            </a:r>
            <a:r>
              <a:rPr dirty="0" sz="3250" spc="-30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 spc="50">
                <a:solidFill>
                  <a:srgbClr val="653824"/>
                </a:solidFill>
                <a:latin typeface="Palatino Linotype"/>
                <a:cs typeface="Palatino Linotype"/>
              </a:rPr>
              <a:t>to</a:t>
            </a:r>
            <a:r>
              <a:rPr dirty="0" sz="3250" spc="-310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 spc="85">
                <a:solidFill>
                  <a:srgbClr val="653824"/>
                </a:solidFill>
                <a:latin typeface="Palatino Linotype"/>
                <a:cs typeface="Palatino Linotype"/>
              </a:rPr>
              <a:t>Japanese </a:t>
            </a:r>
            <a:r>
              <a:rPr dirty="0" sz="3250">
                <a:solidFill>
                  <a:srgbClr val="653824"/>
                </a:solidFill>
                <a:latin typeface="Palatino Linotype"/>
                <a:cs typeface="Palatino Linotype"/>
              </a:rPr>
              <a:t>Encephalitis</a:t>
            </a:r>
            <a:r>
              <a:rPr dirty="0" sz="3250" spc="-30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>
                <a:solidFill>
                  <a:srgbClr val="653824"/>
                </a:solidFill>
                <a:latin typeface="Palatino Linotype"/>
                <a:cs typeface="Palatino Linotype"/>
              </a:rPr>
              <a:t>from</a:t>
            </a:r>
            <a:r>
              <a:rPr dirty="0" sz="3250" spc="-30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 spc="210">
                <a:solidFill>
                  <a:srgbClr val="653824"/>
                </a:solidFill>
                <a:latin typeface="Palatino Linotype"/>
                <a:cs typeface="Palatino Linotype"/>
              </a:rPr>
              <a:t>2015</a:t>
            </a:r>
            <a:r>
              <a:rPr dirty="0" sz="3250" spc="-30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 spc="50">
                <a:solidFill>
                  <a:srgbClr val="653824"/>
                </a:solidFill>
                <a:latin typeface="Palatino Linotype"/>
                <a:cs typeface="Palatino Linotype"/>
              </a:rPr>
              <a:t>to</a:t>
            </a:r>
            <a:r>
              <a:rPr dirty="0" sz="3250" spc="-30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 spc="180">
                <a:solidFill>
                  <a:srgbClr val="653824"/>
                </a:solidFill>
                <a:latin typeface="Palatino Linotype"/>
                <a:cs typeface="Palatino Linotype"/>
              </a:rPr>
              <a:t>2021</a:t>
            </a:r>
            <a:endParaRPr sz="3250">
              <a:latin typeface="Palatino Linotype"/>
              <a:cs typeface="Palatino Linotype"/>
            </a:endParaRPr>
          </a:p>
          <a:p>
            <a:pPr marL="251460" marR="20955">
              <a:lnSpc>
                <a:spcPct val="116100"/>
              </a:lnSpc>
              <a:spcBef>
                <a:spcPts val="1480"/>
              </a:spcBef>
            </a:pPr>
            <a:r>
              <a:rPr dirty="0" sz="2800" spc="-40">
                <a:solidFill>
                  <a:srgbClr val="653824"/>
                </a:solidFill>
                <a:latin typeface="Trebuchet MS"/>
                <a:cs typeface="Trebuchet MS"/>
              </a:rPr>
              <a:t>Total</a:t>
            </a:r>
            <a:r>
              <a:rPr dirty="0" sz="2800" spc="-19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120">
                <a:solidFill>
                  <a:srgbClr val="653824"/>
                </a:solidFill>
                <a:latin typeface="Trebuchet MS"/>
                <a:cs typeface="Trebuchet MS"/>
              </a:rPr>
              <a:t>no.</a:t>
            </a:r>
            <a:r>
              <a:rPr dirty="0" sz="28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653824"/>
                </a:solidFill>
                <a:latin typeface="Trebuchet MS"/>
                <a:cs typeface="Trebuchet MS"/>
              </a:rPr>
              <a:t>of</a:t>
            </a:r>
            <a:r>
              <a:rPr dirty="0" sz="28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653824"/>
                </a:solidFill>
                <a:latin typeface="Trebuchet MS"/>
                <a:cs typeface="Trebuchet MS"/>
              </a:rPr>
              <a:t>deaths</a:t>
            </a:r>
            <a:r>
              <a:rPr dirty="0" sz="28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653824"/>
                </a:solidFill>
                <a:latin typeface="Trebuchet MS"/>
                <a:cs typeface="Trebuchet MS"/>
              </a:rPr>
              <a:t>recorded</a:t>
            </a:r>
            <a:r>
              <a:rPr dirty="0" sz="28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130">
                <a:solidFill>
                  <a:srgbClr val="653824"/>
                </a:solidFill>
                <a:latin typeface="Trebuchet MS"/>
                <a:cs typeface="Trebuchet MS"/>
              </a:rPr>
              <a:t>in</a:t>
            </a:r>
            <a:r>
              <a:rPr dirty="0" sz="2800" spc="-19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95">
                <a:solidFill>
                  <a:srgbClr val="653824"/>
                </a:solidFill>
                <a:latin typeface="Trebuchet MS"/>
                <a:cs typeface="Trebuchet MS"/>
              </a:rPr>
              <a:t>india</a:t>
            </a:r>
            <a:r>
              <a:rPr dirty="0" sz="28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130">
                <a:solidFill>
                  <a:srgbClr val="653824"/>
                </a:solidFill>
                <a:latin typeface="Trebuchet MS"/>
                <a:cs typeface="Trebuchet MS"/>
              </a:rPr>
              <a:t>in</a:t>
            </a:r>
            <a:r>
              <a:rPr dirty="0" sz="28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130">
                <a:solidFill>
                  <a:srgbClr val="653824"/>
                </a:solidFill>
                <a:latin typeface="Trebuchet MS"/>
                <a:cs typeface="Trebuchet MS"/>
              </a:rPr>
              <a:t>2015:</a:t>
            </a:r>
            <a:r>
              <a:rPr dirty="0" sz="28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175">
                <a:solidFill>
                  <a:srgbClr val="653824"/>
                </a:solidFill>
                <a:latin typeface="Trebuchet MS"/>
                <a:cs typeface="Trebuchet MS"/>
              </a:rPr>
              <a:t>- </a:t>
            </a:r>
            <a:r>
              <a:rPr dirty="0" sz="2800" spc="-25">
                <a:solidFill>
                  <a:srgbClr val="653824"/>
                </a:solidFill>
                <a:latin typeface="Trebuchet MS"/>
                <a:cs typeface="Trebuchet MS"/>
              </a:rPr>
              <a:t>291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50">
              <a:latin typeface="Trebuchet MS"/>
              <a:cs typeface="Trebuchet MS"/>
            </a:endParaRPr>
          </a:p>
          <a:p>
            <a:pPr marL="251460" marR="30480">
              <a:lnSpc>
                <a:spcPct val="116100"/>
              </a:lnSpc>
            </a:pPr>
            <a:r>
              <a:rPr dirty="0" sz="2800" spc="-40">
                <a:solidFill>
                  <a:srgbClr val="653824"/>
                </a:solidFill>
                <a:latin typeface="Trebuchet MS"/>
                <a:cs typeface="Trebuchet MS"/>
              </a:rPr>
              <a:t>Total</a:t>
            </a:r>
            <a:r>
              <a:rPr dirty="0" sz="2800" spc="-19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120">
                <a:solidFill>
                  <a:srgbClr val="653824"/>
                </a:solidFill>
                <a:latin typeface="Trebuchet MS"/>
                <a:cs typeface="Trebuchet MS"/>
              </a:rPr>
              <a:t>no.</a:t>
            </a:r>
            <a:r>
              <a:rPr dirty="0" sz="28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653824"/>
                </a:solidFill>
                <a:latin typeface="Trebuchet MS"/>
                <a:cs typeface="Trebuchet MS"/>
              </a:rPr>
              <a:t>of</a:t>
            </a:r>
            <a:r>
              <a:rPr dirty="0" sz="28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653824"/>
                </a:solidFill>
                <a:latin typeface="Trebuchet MS"/>
                <a:cs typeface="Trebuchet MS"/>
              </a:rPr>
              <a:t>deaths</a:t>
            </a:r>
            <a:r>
              <a:rPr dirty="0" sz="28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653824"/>
                </a:solidFill>
                <a:latin typeface="Trebuchet MS"/>
                <a:cs typeface="Trebuchet MS"/>
              </a:rPr>
              <a:t>recorded</a:t>
            </a:r>
            <a:r>
              <a:rPr dirty="0" sz="28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130">
                <a:solidFill>
                  <a:srgbClr val="653824"/>
                </a:solidFill>
                <a:latin typeface="Trebuchet MS"/>
                <a:cs typeface="Trebuchet MS"/>
              </a:rPr>
              <a:t>in</a:t>
            </a:r>
            <a:r>
              <a:rPr dirty="0" sz="28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95">
                <a:solidFill>
                  <a:srgbClr val="653824"/>
                </a:solidFill>
                <a:latin typeface="Trebuchet MS"/>
                <a:cs typeface="Trebuchet MS"/>
              </a:rPr>
              <a:t>india</a:t>
            </a:r>
            <a:r>
              <a:rPr dirty="0" sz="2800" spc="-19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130">
                <a:solidFill>
                  <a:srgbClr val="653824"/>
                </a:solidFill>
                <a:latin typeface="Trebuchet MS"/>
                <a:cs typeface="Trebuchet MS"/>
              </a:rPr>
              <a:t>in</a:t>
            </a:r>
            <a:r>
              <a:rPr dirty="0" sz="28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145">
                <a:solidFill>
                  <a:srgbClr val="653824"/>
                </a:solidFill>
                <a:latin typeface="Trebuchet MS"/>
                <a:cs typeface="Trebuchet MS"/>
              </a:rPr>
              <a:t>2021:</a:t>
            </a:r>
            <a:r>
              <a:rPr dirty="0" sz="28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175">
                <a:solidFill>
                  <a:srgbClr val="653824"/>
                </a:solidFill>
                <a:latin typeface="Trebuchet MS"/>
                <a:cs typeface="Trebuchet MS"/>
              </a:rPr>
              <a:t>- </a:t>
            </a:r>
            <a:r>
              <a:rPr dirty="0" sz="2800" spc="204">
                <a:solidFill>
                  <a:srgbClr val="653824"/>
                </a:solidFill>
                <a:latin typeface="Trebuchet MS"/>
                <a:cs typeface="Trebuchet MS"/>
              </a:rPr>
              <a:t>70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4488859" y="6232425"/>
            <a:ext cx="2218055" cy="3008630"/>
            <a:chOff x="14488859" y="6232425"/>
            <a:chExt cx="2218055" cy="3008630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88859" y="6541315"/>
              <a:ext cx="2217742" cy="269911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4729961" y="6669612"/>
              <a:ext cx="1720850" cy="2325370"/>
            </a:xfrm>
            <a:custGeom>
              <a:avLst/>
              <a:gdLst/>
              <a:ahLst/>
              <a:cxnLst/>
              <a:rect l="l" t="t" r="r" b="b"/>
              <a:pathLst>
                <a:path w="1720850" h="2325370">
                  <a:moveTo>
                    <a:pt x="1720558" y="2164055"/>
                  </a:moveTo>
                  <a:lnTo>
                    <a:pt x="238070" y="2325215"/>
                  </a:lnTo>
                  <a:lnTo>
                    <a:pt x="0" y="173270"/>
                  </a:lnTo>
                  <a:lnTo>
                    <a:pt x="1485306" y="0"/>
                  </a:lnTo>
                  <a:lnTo>
                    <a:pt x="1720558" y="2164055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42141" y="6232425"/>
              <a:ext cx="1902256" cy="2948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D8B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43284" y="584378"/>
            <a:ext cx="15198090" cy="9702800"/>
            <a:chOff x="1543284" y="584378"/>
            <a:chExt cx="15198090" cy="9702800"/>
          </a:xfrm>
        </p:grpSpPr>
        <p:sp>
          <p:nvSpPr>
            <p:cNvPr id="4" name="object 4" descr=""/>
            <p:cNvSpPr/>
            <p:nvPr/>
          </p:nvSpPr>
          <p:spPr>
            <a:xfrm>
              <a:off x="1565145" y="772387"/>
              <a:ext cx="15149830" cy="9514840"/>
            </a:xfrm>
            <a:custGeom>
              <a:avLst/>
              <a:gdLst/>
              <a:ahLst/>
              <a:cxnLst/>
              <a:rect l="l" t="t" r="r" b="b"/>
              <a:pathLst>
                <a:path w="15149830" h="9514840">
                  <a:moveTo>
                    <a:pt x="15149780" y="9514612"/>
                  </a:moveTo>
                  <a:lnTo>
                    <a:pt x="0" y="9514612"/>
                  </a:lnTo>
                  <a:lnTo>
                    <a:pt x="0" y="778272"/>
                  </a:lnTo>
                  <a:lnTo>
                    <a:pt x="1425" y="731000"/>
                  </a:lnTo>
                  <a:lnTo>
                    <a:pt x="5647" y="684458"/>
                  </a:lnTo>
                  <a:lnTo>
                    <a:pt x="12582" y="638730"/>
                  </a:lnTo>
                  <a:lnTo>
                    <a:pt x="22149" y="593897"/>
                  </a:lnTo>
                  <a:lnTo>
                    <a:pt x="34263" y="550042"/>
                  </a:lnTo>
                  <a:lnTo>
                    <a:pt x="48844" y="507248"/>
                  </a:lnTo>
                  <a:lnTo>
                    <a:pt x="65807" y="465598"/>
                  </a:lnTo>
                  <a:lnTo>
                    <a:pt x="85071" y="425174"/>
                  </a:lnTo>
                  <a:lnTo>
                    <a:pt x="106552" y="386059"/>
                  </a:lnTo>
                  <a:lnTo>
                    <a:pt x="130169" y="348335"/>
                  </a:lnTo>
                  <a:lnTo>
                    <a:pt x="155838" y="312086"/>
                  </a:lnTo>
                  <a:lnTo>
                    <a:pt x="183477" y="277393"/>
                  </a:lnTo>
                  <a:lnTo>
                    <a:pt x="213004" y="244339"/>
                  </a:lnTo>
                  <a:lnTo>
                    <a:pt x="244334" y="213008"/>
                  </a:lnTo>
                  <a:lnTo>
                    <a:pt x="277387" y="183481"/>
                  </a:lnTo>
                  <a:lnTo>
                    <a:pt x="312079" y="155841"/>
                  </a:lnTo>
                  <a:lnTo>
                    <a:pt x="348328" y="130172"/>
                  </a:lnTo>
                  <a:lnTo>
                    <a:pt x="386051" y="106555"/>
                  </a:lnTo>
                  <a:lnTo>
                    <a:pt x="425166" y="85073"/>
                  </a:lnTo>
                  <a:lnTo>
                    <a:pt x="465589" y="65808"/>
                  </a:lnTo>
                  <a:lnTo>
                    <a:pt x="507238" y="48845"/>
                  </a:lnTo>
                  <a:lnTo>
                    <a:pt x="550031" y="34264"/>
                  </a:lnTo>
                  <a:lnTo>
                    <a:pt x="593885" y="22149"/>
                  </a:lnTo>
                  <a:lnTo>
                    <a:pt x="638717" y="12583"/>
                  </a:lnTo>
                  <a:lnTo>
                    <a:pt x="684445" y="5647"/>
                  </a:lnTo>
                  <a:lnTo>
                    <a:pt x="730986" y="1425"/>
                  </a:lnTo>
                  <a:lnTo>
                    <a:pt x="778257" y="0"/>
                  </a:lnTo>
                  <a:lnTo>
                    <a:pt x="14371523" y="0"/>
                  </a:lnTo>
                  <a:lnTo>
                    <a:pt x="14418794" y="1425"/>
                  </a:lnTo>
                  <a:lnTo>
                    <a:pt x="14465335" y="5647"/>
                  </a:lnTo>
                  <a:lnTo>
                    <a:pt x="14511062" y="12583"/>
                  </a:lnTo>
                  <a:lnTo>
                    <a:pt x="14555894" y="22149"/>
                  </a:lnTo>
                  <a:lnTo>
                    <a:pt x="14599748" y="34264"/>
                  </a:lnTo>
                  <a:lnTo>
                    <a:pt x="14642541" y="48845"/>
                  </a:lnTo>
                  <a:lnTo>
                    <a:pt x="14684190" y="65808"/>
                  </a:lnTo>
                  <a:lnTo>
                    <a:pt x="14724614" y="85073"/>
                  </a:lnTo>
                  <a:lnTo>
                    <a:pt x="14763728" y="106555"/>
                  </a:lnTo>
                  <a:lnTo>
                    <a:pt x="14801451" y="130172"/>
                  </a:lnTo>
                  <a:lnTo>
                    <a:pt x="14837700" y="155841"/>
                  </a:lnTo>
                  <a:lnTo>
                    <a:pt x="14872392" y="183481"/>
                  </a:lnTo>
                  <a:lnTo>
                    <a:pt x="14905445" y="213008"/>
                  </a:lnTo>
                  <a:lnTo>
                    <a:pt x="14936776" y="244339"/>
                  </a:lnTo>
                  <a:lnTo>
                    <a:pt x="14966302" y="277393"/>
                  </a:lnTo>
                  <a:lnTo>
                    <a:pt x="14993941" y="312086"/>
                  </a:lnTo>
                  <a:lnTo>
                    <a:pt x="15019610" y="348335"/>
                  </a:lnTo>
                  <a:lnTo>
                    <a:pt x="15043227" y="386059"/>
                  </a:lnTo>
                  <a:lnTo>
                    <a:pt x="15064708" y="425174"/>
                  </a:lnTo>
                  <a:lnTo>
                    <a:pt x="15083972" y="465598"/>
                  </a:lnTo>
                  <a:lnTo>
                    <a:pt x="15100935" y="507248"/>
                  </a:lnTo>
                  <a:lnTo>
                    <a:pt x="15115516" y="550042"/>
                  </a:lnTo>
                  <a:lnTo>
                    <a:pt x="15127630" y="593897"/>
                  </a:lnTo>
                  <a:lnTo>
                    <a:pt x="15137197" y="638730"/>
                  </a:lnTo>
                  <a:lnTo>
                    <a:pt x="15144132" y="684458"/>
                  </a:lnTo>
                  <a:lnTo>
                    <a:pt x="15148354" y="731000"/>
                  </a:lnTo>
                  <a:lnTo>
                    <a:pt x="15149780" y="778272"/>
                  </a:lnTo>
                  <a:lnTo>
                    <a:pt x="15149780" y="9514612"/>
                  </a:lnTo>
                  <a:close/>
                </a:path>
              </a:pathLst>
            </a:custGeom>
            <a:solidFill>
              <a:srgbClr val="408E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308415" y="1795436"/>
              <a:ext cx="13528040" cy="8491855"/>
            </a:xfrm>
            <a:custGeom>
              <a:avLst/>
              <a:gdLst/>
              <a:ahLst/>
              <a:cxnLst/>
              <a:rect l="l" t="t" r="r" b="b"/>
              <a:pathLst>
                <a:path w="13528040" h="8491855">
                  <a:moveTo>
                    <a:pt x="13527685" y="0"/>
                  </a:moveTo>
                  <a:lnTo>
                    <a:pt x="135547" y="0"/>
                  </a:lnTo>
                  <a:lnTo>
                    <a:pt x="135547" y="135890"/>
                  </a:lnTo>
                  <a:lnTo>
                    <a:pt x="0" y="135890"/>
                  </a:lnTo>
                  <a:lnTo>
                    <a:pt x="0" y="8491296"/>
                  </a:lnTo>
                  <a:lnTo>
                    <a:pt x="13527685" y="8491296"/>
                  </a:lnTo>
                  <a:lnTo>
                    <a:pt x="13527685" y="135890"/>
                  </a:lnTo>
                  <a:lnTo>
                    <a:pt x="13527685" y="0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595101" y="1638106"/>
              <a:ext cx="8657590" cy="1132840"/>
            </a:xfrm>
            <a:custGeom>
              <a:avLst/>
              <a:gdLst/>
              <a:ahLst/>
              <a:cxnLst/>
              <a:rect l="l" t="t" r="r" b="b"/>
              <a:pathLst>
                <a:path w="8657590" h="1132839">
                  <a:moveTo>
                    <a:pt x="1254830" y="1132430"/>
                  </a:moveTo>
                  <a:lnTo>
                    <a:pt x="459084" y="1132430"/>
                  </a:lnTo>
                  <a:lnTo>
                    <a:pt x="412138" y="1130060"/>
                  </a:lnTo>
                  <a:lnTo>
                    <a:pt x="366550" y="1123105"/>
                  </a:lnTo>
                  <a:lnTo>
                    <a:pt x="322550" y="1111794"/>
                  </a:lnTo>
                  <a:lnTo>
                    <a:pt x="280369" y="1096358"/>
                  </a:lnTo>
                  <a:lnTo>
                    <a:pt x="240237" y="1077029"/>
                  </a:lnTo>
                  <a:lnTo>
                    <a:pt x="202386" y="1054036"/>
                  </a:lnTo>
                  <a:lnTo>
                    <a:pt x="167045" y="1027610"/>
                  </a:lnTo>
                  <a:lnTo>
                    <a:pt x="134446" y="997981"/>
                  </a:lnTo>
                  <a:lnTo>
                    <a:pt x="104818" y="965381"/>
                  </a:lnTo>
                  <a:lnTo>
                    <a:pt x="78392" y="930039"/>
                  </a:lnTo>
                  <a:lnTo>
                    <a:pt x="55400" y="892187"/>
                  </a:lnTo>
                  <a:lnTo>
                    <a:pt x="36070" y="852055"/>
                  </a:lnTo>
                  <a:lnTo>
                    <a:pt x="20635" y="809873"/>
                  </a:lnTo>
                  <a:lnTo>
                    <a:pt x="9325" y="765873"/>
                  </a:lnTo>
                  <a:lnTo>
                    <a:pt x="2369" y="720283"/>
                  </a:lnTo>
                  <a:lnTo>
                    <a:pt x="0" y="673337"/>
                  </a:lnTo>
                  <a:lnTo>
                    <a:pt x="0" y="48095"/>
                  </a:lnTo>
                  <a:lnTo>
                    <a:pt x="3825" y="29513"/>
                  </a:lnTo>
                  <a:lnTo>
                    <a:pt x="14209" y="14210"/>
                  </a:lnTo>
                  <a:lnTo>
                    <a:pt x="29512" y="3825"/>
                  </a:lnTo>
                  <a:lnTo>
                    <a:pt x="48094" y="0"/>
                  </a:lnTo>
                  <a:lnTo>
                    <a:pt x="306056" y="0"/>
                  </a:lnTo>
                  <a:lnTo>
                    <a:pt x="350324" y="29513"/>
                  </a:lnTo>
                  <a:lnTo>
                    <a:pt x="354150" y="668964"/>
                  </a:lnTo>
                  <a:lnTo>
                    <a:pt x="362553" y="709340"/>
                  </a:lnTo>
                  <a:lnTo>
                    <a:pt x="385302" y="742747"/>
                  </a:lnTo>
                  <a:lnTo>
                    <a:pt x="418709" y="765497"/>
                  </a:lnTo>
                  <a:lnTo>
                    <a:pt x="459084" y="773900"/>
                  </a:lnTo>
                  <a:lnTo>
                    <a:pt x="1254830" y="773900"/>
                  </a:lnTo>
                  <a:lnTo>
                    <a:pt x="1273412" y="780254"/>
                  </a:lnTo>
                  <a:lnTo>
                    <a:pt x="1288715" y="791936"/>
                  </a:lnTo>
                  <a:lnTo>
                    <a:pt x="1299099" y="807717"/>
                  </a:lnTo>
                  <a:lnTo>
                    <a:pt x="1302925" y="826368"/>
                  </a:lnTo>
                  <a:lnTo>
                    <a:pt x="1302925" y="1084335"/>
                  </a:lnTo>
                  <a:lnTo>
                    <a:pt x="1299099" y="1102917"/>
                  </a:lnTo>
                  <a:lnTo>
                    <a:pt x="1288715" y="1118220"/>
                  </a:lnTo>
                  <a:lnTo>
                    <a:pt x="1273412" y="1128604"/>
                  </a:lnTo>
                  <a:lnTo>
                    <a:pt x="1254830" y="1132430"/>
                  </a:lnTo>
                  <a:close/>
                </a:path>
                <a:path w="8657590" h="1132839">
                  <a:moveTo>
                    <a:pt x="8197933" y="1132430"/>
                  </a:moveTo>
                  <a:lnTo>
                    <a:pt x="7402187" y="1132430"/>
                  </a:lnTo>
                  <a:lnTo>
                    <a:pt x="7383605" y="1128604"/>
                  </a:lnTo>
                  <a:lnTo>
                    <a:pt x="7368302" y="1118220"/>
                  </a:lnTo>
                  <a:lnTo>
                    <a:pt x="7357918" y="1102917"/>
                  </a:lnTo>
                  <a:lnTo>
                    <a:pt x="7354092" y="1084335"/>
                  </a:lnTo>
                  <a:lnTo>
                    <a:pt x="7354092" y="826368"/>
                  </a:lnTo>
                  <a:lnTo>
                    <a:pt x="7357918" y="807785"/>
                  </a:lnTo>
                  <a:lnTo>
                    <a:pt x="7368302" y="792482"/>
                  </a:lnTo>
                  <a:lnTo>
                    <a:pt x="7383605" y="782098"/>
                  </a:lnTo>
                  <a:lnTo>
                    <a:pt x="7402187" y="778272"/>
                  </a:lnTo>
                  <a:lnTo>
                    <a:pt x="8197933" y="778272"/>
                  </a:lnTo>
                  <a:lnTo>
                    <a:pt x="8238308" y="769869"/>
                  </a:lnTo>
                  <a:lnTo>
                    <a:pt x="8271714" y="747119"/>
                  </a:lnTo>
                  <a:lnTo>
                    <a:pt x="8294463" y="713712"/>
                  </a:lnTo>
                  <a:lnTo>
                    <a:pt x="8302866" y="673337"/>
                  </a:lnTo>
                  <a:lnTo>
                    <a:pt x="8302866" y="52467"/>
                  </a:lnTo>
                  <a:lnTo>
                    <a:pt x="8306692" y="33885"/>
                  </a:lnTo>
                  <a:lnTo>
                    <a:pt x="8317076" y="18582"/>
                  </a:lnTo>
                  <a:lnTo>
                    <a:pt x="8332379" y="8198"/>
                  </a:lnTo>
                  <a:lnTo>
                    <a:pt x="8350961" y="4372"/>
                  </a:lnTo>
                  <a:lnTo>
                    <a:pt x="8608922" y="4372"/>
                  </a:lnTo>
                  <a:lnTo>
                    <a:pt x="8627504" y="7514"/>
                  </a:lnTo>
                  <a:lnTo>
                    <a:pt x="8642807" y="16396"/>
                  </a:lnTo>
                  <a:lnTo>
                    <a:pt x="8653192" y="30196"/>
                  </a:lnTo>
                  <a:lnTo>
                    <a:pt x="8657017" y="48095"/>
                  </a:lnTo>
                  <a:lnTo>
                    <a:pt x="8657017" y="673337"/>
                  </a:lnTo>
                  <a:lnTo>
                    <a:pt x="8654648" y="720283"/>
                  </a:lnTo>
                  <a:lnTo>
                    <a:pt x="8647692" y="765873"/>
                  </a:lnTo>
                  <a:lnTo>
                    <a:pt x="8636381" y="809873"/>
                  </a:lnTo>
                  <a:lnTo>
                    <a:pt x="8620946" y="852055"/>
                  </a:lnTo>
                  <a:lnTo>
                    <a:pt x="8601617" y="892187"/>
                  </a:lnTo>
                  <a:lnTo>
                    <a:pt x="8578624" y="930039"/>
                  </a:lnTo>
                  <a:lnTo>
                    <a:pt x="8552199" y="965381"/>
                  </a:lnTo>
                  <a:lnTo>
                    <a:pt x="8522571" y="997981"/>
                  </a:lnTo>
                  <a:lnTo>
                    <a:pt x="8489971" y="1027610"/>
                  </a:lnTo>
                  <a:lnTo>
                    <a:pt x="8454631" y="1054036"/>
                  </a:lnTo>
                  <a:lnTo>
                    <a:pt x="8416779" y="1077029"/>
                  </a:lnTo>
                  <a:lnTo>
                    <a:pt x="8376648" y="1096358"/>
                  </a:lnTo>
                  <a:lnTo>
                    <a:pt x="8334467" y="1111794"/>
                  </a:lnTo>
                  <a:lnTo>
                    <a:pt x="8290467" y="1123105"/>
                  </a:lnTo>
                  <a:lnTo>
                    <a:pt x="8244879" y="1130060"/>
                  </a:lnTo>
                  <a:lnTo>
                    <a:pt x="8197933" y="1132430"/>
                  </a:lnTo>
                  <a:close/>
                </a:path>
              </a:pathLst>
            </a:custGeom>
            <a:solidFill>
              <a:srgbClr val="F4B9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054186" y="606239"/>
              <a:ext cx="7734934" cy="655955"/>
            </a:xfrm>
            <a:custGeom>
              <a:avLst/>
              <a:gdLst/>
              <a:ahLst/>
              <a:cxnLst/>
              <a:rect l="l" t="t" r="r" b="b"/>
              <a:pathLst>
                <a:path w="7734934" h="655955">
                  <a:moveTo>
                    <a:pt x="7642659" y="655847"/>
                  </a:moveTo>
                  <a:lnTo>
                    <a:pt x="91816" y="655847"/>
                  </a:lnTo>
                  <a:lnTo>
                    <a:pt x="57180" y="648879"/>
                  </a:lnTo>
                  <a:lnTo>
                    <a:pt x="27872" y="629613"/>
                  </a:lnTo>
                  <a:lnTo>
                    <a:pt x="7583" y="600510"/>
                  </a:lnTo>
                  <a:lnTo>
                    <a:pt x="0" y="564029"/>
                  </a:lnTo>
                  <a:lnTo>
                    <a:pt x="0" y="91818"/>
                  </a:lnTo>
                  <a:lnTo>
                    <a:pt x="6968" y="57181"/>
                  </a:lnTo>
                  <a:lnTo>
                    <a:pt x="26233" y="27873"/>
                  </a:lnTo>
                  <a:lnTo>
                    <a:pt x="55336" y="7583"/>
                  </a:lnTo>
                  <a:lnTo>
                    <a:pt x="91816" y="0"/>
                  </a:lnTo>
                  <a:lnTo>
                    <a:pt x="7642659" y="0"/>
                  </a:lnTo>
                  <a:lnTo>
                    <a:pt x="7679140" y="6968"/>
                  </a:lnTo>
                  <a:lnTo>
                    <a:pt x="7708243" y="26233"/>
                  </a:lnTo>
                  <a:lnTo>
                    <a:pt x="7727508" y="55337"/>
                  </a:lnTo>
                  <a:lnTo>
                    <a:pt x="7734476" y="91818"/>
                  </a:lnTo>
                  <a:lnTo>
                    <a:pt x="7734476" y="564029"/>
                  </a:lnTo>
                  <a:lnTo>
                    <a:pt x="7727508" y="598666"/>
                  </a:lnTo>
                  <a:lnTo>
                    <a:pt x="7708243" y="627974"/>
                  </a:lnTo>
                  <a:lnTo>
                    <a:pt x="7679140" y="648264"/>
                  </a:lnTo>
                  <a:lnTo>
                    <a:pt x="7642659" y="655847"/>
                  </a:lnTo>
                  <a:close/>
                </a:path>
              </a:pathLst>
            </a:custGeom>
            <a:solidFill>
              <a:srgbClr val="DF5D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43284" y="584378"/>
              <a:ext cx="15198090" cy="9690100"/>
            </a:xfrm>
            <a:custGeom>
              <a:avLst/>
              <a:gdLst/>
              <a:ahLst/>
              <a:cxnLst/>
              <a:rect l="l" t="t" r="r" b="b"/>
              <a:pathLst>
                <a:path w="15198090" h="9690100">
                  <a:moveTo>
                    <a:pt x="43722" y="9690099"/>
                  </a:moveTo>
                  <a:lnTo>
                    <a:pt x="0" y="9690099"/>
                  </a:lnTo>
                  <a:lnTo>
                    <a:pt x="0" y="990599"/>
                  </a:lnTo>
                  <a:lnTo>
                    <a:pt x="1409" y="939799"/>
                  </a:lnTo>
                  <a:lnTo>
                    <a:pt x="5584" y="888999"/>
                  </a:lnTo>
                  <a:lnTo>
                    <a:pt x="12449" y="850899"/>
                  </a:lnTo>
                  <a:lnTo>
                    <a:pt x="21924" y="800099"/>
                  </a:lnTo>
                  <a:lnTo>
                    <a:pt x="33933" y="749299"/>
                  </a:lnTo>
                  <a:lnTo>
                    <a:pt x="48398" y="711199"/>
                  </a:lnTo>
                  <a:lnTo>
                    <a:pt x="65241" y="673099"/>
                  </a:lnTo>
                  <a:lnTo>
                    <a:pt x="84385" y="622299"/>
                  </a:lnTo>
                  <a:lnTo>
                    <a:pt x="105751" y="584199"/>
                  </a:lnTo>
                  <a:lnTo>
                    <a:pt x="129262" y="546099"/>
                  </a:lnTo>
                  <a:lnTo>
                    <a:pt x="154841" y="507999"/>
                  </a:lnTo>
                  <a:lnTo>
                    <a:pt x="182409" y="469899"/>
                  </a:lnTo>
                  <a:lnTo>
                    <a:pt x="211890" y="431799"/>
                  </a:lnTo>
                  <a:lnTo>
                    <a:pt x="243205" y="406399"/>
                  </a:lnTo>
                  <a:lnTo>
                    <a:pt x="276276" y="368299"/>
                  </a:lnTo>
                  <a:lnTo>
                    <a:pt x="311027" y="342899"/>
                  </a:lnTo>
                  <a:lnTo>
                    <a:pt x="347379" y="317499"/>
                  </a:lnTo>
                  <a:lnTo>
                    <a:pt x="385255" y="292099"/>
                  </a:lnTo>
                  <a:lnTo>
                    <a:pt x="424576" y="266699"/>
                  </a:lnTo>
                  <a:lnTo>
                    <a:pt x="465266" y="241299"/>
                  </a:lnTo>
                  <a:lnTo>
                    <a:pt x="507247" y="228599"/>
                  </a:lnTo>
                  <a:lnTo>
                    <a:pt x="550440" y="203199"/>
                  </a:lnTo>
                  <a:lnTo>
                    <a:pt x="640155" y="177799"/>
                  </a:lnTo>
                  <a:lnTo>
                    <a:pt x="686522" y="177799"/>
                  </a:lnTo>
                  <a:lnTo>
                    <a:pt x="733790" y="165099"/>
                  </a:lnTo>
                  <a:lnTo>
                    <a:pt x="3489040" y="165099"/>
                  </a:lnTo>
                  <a:lnTo>
                    <a:pt x="3489040" y="101599"/>
                  </a:lnTo>
                  <a:lnTo>
                    <a:pt x="3498194" y="63499"/>
                  </a:lnTo>
                  <a:lnTo>
                    <a:pt x="3522925" y="25399"/>
                  </a:lnTo>
                  <a:lnTo>
                    <a:pt x="3559132" y="0"/>
                  </a:lnTo>
                  <a:lnTo>
                    <a:pt x="11201519" y="0"/>
                  </a:lnTo>
                  <a:lnTo>
                    <a:pt x="11237726" y="25399"/>
                  </a:lnTo>
                  <a:lnTo>
                    <a:pt x="11245970" y="38099"/>
                  </a:lnTo>
                  <a:lnTo>
                    <a:pt x="3602718" y="38099"/>
                  </a:lnTo>
                  <a:lnTo>
                    <a:pt x="3577714" y="50799"/>
                  </a:lnTo>
                  <a:lnTo>
                    <a:pt x="3556809" y="63499"/>
                  </a:lnTo>
                  <a:lnTo>
                    <a:pt x="3542463" y="76199"/>
                  </a:lnTo>
                  <a:lnTo>
                    <a:pt x="3537134" y="101599"/>
                  </a:lnTo>
                  <a:lnTo>
                    <a:pt x="3537134" y="203199"/>
                  </a:lnTo>
                  <a:lnTo>
                    <a:pt x="735942" y="203199"/>
                  </a:lnTo>
                  <a:lnTo>
                    <a:pt x="600097" y="241299"/>
                  </a:lnTo>
                  <a:lnTo>
                    <a:pt x="514731" y="266699"/>
                  </a:lnTo>
                  <a:lnTo>
                    <a:pt x="473860" y="292099"/>
                  </a:lnTo>
                  <a:lnTo>
                    <a:pt x="434308" y="317499"/>
                  </a:lnTo>
                  <a:lnTo>
                    <a:pt x="396159" y="330199"/>
                  </a:lnTo>
                  <a:lnTo>
                    <a:pt x="359498" y="355599"/>
                  </a:lnTo>
                  <a:lnTo>
                    <a:pt x="324408" y="393699"/>
                  </a:lnTo>
                  <a:lnTo>
                    <a:pt x="290974" y="419099"/>
                  </a:lnTo>
                  <a:lnTo>
                    <a:pt x="259279" y="444499"/>
                  </a:lnTo>
                  <a:lnTo>
                    <a:pt x="229407" y="482599"/>
                  </a:lnTo>
                  <a:lnTo>
                    <a:pt x="201442" y="520699"/>
                  </a:lnTo>
                  <a:lnTo>
                    <a:pt x="175468" y="558799"/>
                  </a:lnTo>
                  <a:lnTo>
                    <a:pt x="151570" y="596899"/>
                  </a:lnTo>
                  <a:lnTo>
                    <a:pt x="129831" y="634999"/>
                  </a:lnTo>
                  <a:lnTo>
                    <a:pt x="110335" y="673099"/>
                  </a:lnTo>
                  <a:lnTo>
                    <a:pt x="93166" y="711199"/>
                  </a:lnTo>
                  <a:lnTo>
                    <a:pt x="78408" y="761999"/>
                  </a:lnTo>
                  <a:lnTo>
                    <a:pt x="66145" y="800099"/>
                  </a:lnTo>
                  <a:lnTo>
                    <a:pt x="56461" y="850899"/>
                  </a:lnTo>
                  <a:lnTo>
                    <a:pt x="49439" y="901699"/>
                  </a:lnTo>
                  <a:lnTo>
                    <a:pt x="45165" y="939799"/>
                  </a:lnTo>
                  <a:lnTo>
                    <a:pt x="43722" y="990599"/>
                  </a:lnTo>
                  <a:lnTo>
                    <a:pt x="43722" y="9690099"/>
                  </a:lnTo>
                  <a:close/>
                </a:path>
                <a:path w="15198090" h="9690100">
                  <a:moveTo>
                    <a:pt x="11245970" y="647699"/>
                  </a:moveTo>
                  <a:lnTo>
                    <a:pt x="11153561" y="647699"/>
                  </a:lnTo>
                  <a:lnTo>
                    <a:pt x="11178564" y="634999"/>
                  </a:lnTo>
                  <a:lnTo>
                    <a:pt x="11199469" y="622299"/>
                  </a:lnTo>
                  <a:lnTo>
                    <a:pt x="11213815" y="609599"/>
                  </a:lnTo>
                  <a:lnTo>
                    <a:pt x="11219144" y="584199"/>
                  </a:lnTo>
                  <a:lnTo>
                    <a:pt x="11219144" y="101599"/>
                  </a:lnTo>
                  <a:lnTo>
                    <a:pt x="11213815" y="76199"/>
                  </a:lnTo>
                  <a:lnTo>
                    <a:pt x="11199469" y="63499"/>
                  </a:lnTo>
                  <a:lnTo>
                    <a:pt x="11178564" y="50799"/>
                  </a:lnTo>
                  <a:lnTo>
                    <a:pt x="11153561" y="38099"/>
                  </a:lnTo>
                  <a:lnTo>
                    <a:pt x="11245970" y="38099"/>
                  </a:lnTo>
                  <a:lnTo>
                    <a:pt x="11262457" y="63499"/>
                  </a:lnTo>
                  <a:lnTo>
                    <a:pt x="11271611" y="101599"/>
                  </a:lnTo>
                  <a:lnTo>
                    <a:pt x="11271611" y="165099"/>
                  </a:lnTo>
                  <a:lnTo>
                    <a:pt x="14464084" y="165099"/>
                  </a:lnTo>
                  <a:lnTo>
                    <a:pt x="14511352" y="177799"/>
                  </a:lnTo>
                  <a:lnTo>
                    <a:pt x="14557719" y="177799"/>
                  </a:lnTo>
                  <a:lnTo>
                    <a:pt x="14647434" y="203199"/>
                  </a:lnTo>
                  <a:lnTo>
                    <a:pt x="11271611" y="203199"/>
                  </a:lnTo>
                  <a:lnTo>
                    <a:pt x="11271611" y="393699"/>
                  </a:lnTo>
                  <a:lnTo>
                    <a:pt x="11318906" y="406399"/>
                  </a:lnTo>
                  <a:lnTo>
                    <a:pt x="11364319" y="419099"/>
                  </a:lnTo>
                  <a:lnTo>
                    <a:pt x="11407424" y="431799"/>
                  </a:lnTo>
                  <a:lnTo>
                    <a:pt x="11447796" y="457199"/>
                  </a:lnTo>
                  <a:lnTo>
                    <a:pt x="11485011" y="482599"/>
                  </a:lnTo>
                  <a:lnTo>
                    <a:pt x="11518642" y="507999"/>
                  </a:lnTo>
                  <a:lnTo>
                    <a:pt x="11548266" y="546099"/>
                  </a:lnTo>
                  <a:lnTo>
                    <a:pt x="11565060" y="571499"/>
                  </a:lnTo>
                  <a:lnTo>
                    <a:pt x="11271611" y="571499"/>
                  </a:lnTo>
                  <a:lnTo>
                    <a:pt x="11262457" y="622299"/>
                  </a:lnTo>
                  <a:lnTo>
                    <a:pt x="11245970" y="647699"/>
                  </a:lnTo>
                  <a:close/>
                </a:path>
                <a:path w="15198090" h="9690100">
                  <a:moveTo>
                    <a:pt x="3322895" y="1028699"/>
                  </a:moveTo>
                  <a:lnTo>
                    <a:pt x="3143634" y="1028699"/>
                  </a:lnTo>
                  <a:lnTo>
                    <a:pt x="3143634" y="761999"/>
                  </a:lnTo>
                  <a:lnTo>
                    <a:pt x="3146758" y="723899"/>
                  </a:lnTo>
                  <a:lnTo>
                    <a:pt x="3155880" y="673099"/>
                  </a:lnTo>
                  <a:lnTo>
                    <a:pt x="3170618" y="622299"/>
                  </a:lnTo>
                  <a:lnTo>
                    <a:pt x="3190595" y="584199"/>
                  </a:lnTo>
                  <a:lnTo>
                    <a:pt x="3215429" y="546099"/>
                  </a:lnTo>
                  <a:lnTo>
                    <a:pt x="3244741" y="507999"/>
                  </a:lnTo>
                  <a:lnTo>
                    <a:pt x="3278153" y="482599"/>
                  </a:lnTo>
                  <a:lnTo>
                    <a:pt x="3315284" y="457199"/>
                  </a:lnTo>
                  <a:lnTo>
                    <a:pt x="3355755" y="431799"/>
                  </a:lnTo>
                  <a:lnTo>
                    <a:pt x="3399186" y="419099"/>
                  </a:lnTo>
                  <a:lnTo>
                    <a:pt x="3445199" y="406399"/>
                  </a:lnTo>
                  <a:lnTo>
                    <a:pt x="3493412" y="393699"/>
                  </a:lnTo>
                  <a:lnTo>
                    <a:pt x="3493412" y="203199"/>
                  </a:lnTo>
                  <a:lnTo>
                    <a:pt x="3537134" y="203199"/>
                  </a:lnTo>
                  <a:lnTo>
                    <a:pt x="3537134" y="571499"/>
                  </a:lnTo>
                  <a:lnTo>
                    <a:pt x="3493412" y="571499"/>
                  </a:lnTo>
                  <a:lnTo>
                    <a:pt x="3447382" y="584199"/>
                  </a:lnTo>
                  <a:lnTo>
                    <a:pt x="3406453" y="609599"/>
                  </a:lnTo>
                  <a:lnTo>
                    <a:pt x="3372083" y="634999"/>
                  </a:lnTo>
                  <a:lnTo>
                    <a:pt x="3345728" y="673099"/>
                  </a:lnTo>
                  <a:lnTo>
                    <a:pt x="3328846" y="711199"/>
                  </a:lnTo>
                  <a:lnTo>
                    <a:pt x="3322895" y="761999"/>
                  </a:lnTo>
                  <a:lnTo>
                    <a:pt x="3322895" y="1028699"/>
                  </a:lnTo>
                  <a:close/>
                </a:path>
                <a:path w="15198090" h="9690100">
                  <a:moveTo>
                    <a:pt x="15197875" y="9690099"/>
                  </a:moveTo>
                  <a:lnTo>
                    <a:pt x="15154152" y="9690099"/>
                  </a:lnTo>
                  <a:lnTo>
                    <a:pt x="15154152" y="990599"/>
                  </a:lnTo>
                  <a:lnTo>
                    <a:pt x="15152709" y="939799"/>
                  </a:lnTo>
                  <a:lnTo>
                    <a:pt x="15148435" y="901699"/>
                  </a:lnTo>
                  <a:lnTo>
                    <a:pt x="15141413" y="850899"/>
                  </a:lnTo>
                  <a:lnTo>
                    <a:pt x="15131729" y="800099"/>
                  </a:lnTo>
                  <a:lnTo>
                    <a:pt x="15119466" y="761999"/>
                  </a:lnTo>
                  <a:lnTo>
                    <a:pt x="15104708" y="711199"/>
                  </a:lnTo>
                  <a:lnTo>
                    <a:pt x="15087539" y="673099"/>
                  </a:lnTo>
                  <a:lnTo>
                    <a:pt x="15068043" y="634999"/>
                  </a:lnTo>
                  <a:lnTo>
                    <a:pt x="15046304" y="596899"/>
                  </a:lnTo>
                  <a:lnTo>
                    <a:pt x="15022405" y="558799"/>
                  </a:lnTo>
                  <a:lnTo>
                    <a:pt x="14996432" y="520699"/>
                  </a:lnTo>
                  <a:lnTo>
                    <a:pt x="14968467" y="482599"/>
                  </a:lnTo>
                  <a:lnTo>
                    <a:pt x="14938595" y="444499"/>
                  </a:lnTo>
                  <a:lnTo>
                    <a:pt x="14906900" y="419099"/>
                  </a:lnTo>
                  <a:lnTo>
                    <a:pt x="14873466" y="393699"/>
                  </a:lnTo>
                  <a:lnTo>
                    <a:pt x="14838376" y="355599"/>
                  </a:lnTo>
                  <a:lnTo>
                    <a:pt x="14801715" y="330199"/>
                  </a:lnTo>
                  <a:lnTo>
                    <a:pt x="14763566" y="317499"/>
                  </a:lnTo>
                  <a:lnTo>
                    <a:pt x="14724014" y="292099"/>
                  </a:lnTo>
                  <a:lnTo>
                    <a:pt x="14683143" y="266699"/>
                  </a:lnTo>
                  <a:lnTo>
                    <a:pt x="14597777" y="241299"/>
                  </a:lnTo>
                  <a:lnTo>
                    <a:pt x="14461932" y="203199"/>
                  </a:lnTo>
                  <a:lnTo>
                    <a:pt x="14647434" y="203199"/>
                  </a:lnTo>
                  <a:lnTo>
                    <a:pt x="14690627" y="228599"/>
                  </a:lnTo>
                  <a:lnTo>
                    <a:pt x="14732608" y="241299"/>
                  </a:lnTo>
                  <a:lnTo>
                    <a:pt x="14773298" y="266699"/>
                  </a:lnTo>
                  <a:lnTo>
                    <a:pt x="14812620" y="292099"/>
                  </a:lnTo>
                  <a:lnTo>
                    <a:pt x="14850495" y="317499"/>
                  </a:lnTo>
                  <a:lnTo>
                    <a:pt x="14886847" y="342899"/>
                  </a:lnTo>
                  <a:lnTo>
                    <a:pt x="14921598" y="368299"/>
                  </a:lnTo>
                  <a:lnTo>
                    <a:pt x="14954669" y="406399"/>
                  </a:lnTo>
                  <a:lnTo>
                    <a:pt x="14985984" y="431799"/>
                  </a:lnTo>
                  <a:lnTo>
                    <a:pt x="15015465" y="469899"/>
                  </a:lnTo>
                  <a:lnTo>
                    <a:pt x="15043033" y="507999"/>
                  </a:lnTo>
                  <a:lnTo>
                    <a:pt x="15068612" y="546099"/>
                  </a:lnTo>
                  <a:lnTo>
                    <a:pt x="15092123" y="584199"/>
                  </a:lnTo>
                  <a:lnTo>
                    <a:pt x="15113489" y="622299"/>
                  </a:lnTo>
                  <a:lnTo>
                    <a:pt x="15132633" y="673099"/>
                  </a:lnTo>
                  <a:lnTo>
                    <a:pt x="15149476" y="711199"/>
                  </a:lnTo>
                  <a:lnTo>
                    <a:pt x="15163941" y="749299"/>
                  </a:lnTo>
                  <a:lnTo>
                    <a:pt x="15175950" y="800099"/>
                  </a:lnTo>
                  <a:lnTo>
                    <a:pt x="15185425" y="850899"/>
                  </a:lnTo>
                  <a:lnTo>
                    <a:pt x="15192290" y="888999"/>
                  </a:lnTo>
                  <a:lnTo>
                    <a:pt x="15196465" y="939799"/>
                  </a:lnTo>
                  <a:lnTo>
                    <a:pt x="15197875" y="990599"/>
                  </a:lnTo>
                  <a:lnTo>
                    <a:pt x="15197875" y="9690099"/>
                  </a:lnTo>
                  <a:close/>
                </a:path>
                <a:path w="15198090" h="9690100">
                  <a:moveTo>
                    <a:pt x="11201519" y="685799"/>
                  </a:moveTo>
                  <a:lnTo>
                    <a:pt x="3563504" y="685799"/>
                  </a:lnTo>
                  <a:lnTo>
                    <a:pt x="3527297" y="660399"/>
                  </a:lnTo>
                  <a:lnTo>
                    <a:pt x="3502566" y="622299"/>
                  </a:lnTo>
                  <a:lnTo>
                    <a:pt x="3493412" y="571499"/>
                  </a:lnTo>
                  <a:lnTo>
                    <a:pt x="3537134" y="571499"/>
                  </a:lnTo>
                  <a:lnTo>
                    <a:pt x="3537134" y="584199"/>
                  </a:lnTo>
                  <a:lnTo>
                    <a:pt x="3542463" y="609599"/>
                  </a:lnTo>
                  <a:lnTo>
                    <a:pt x="3556809" y="622299"/>
                  </a:lnTo>
                  <a:lnTo>
                    <a:pt x="3577714" y="634999"/>
                  </a:lnTo>
                  <a:lnTo>
                    <a:pt x="3602718" y="647699"/>
                  </a:lnTo>
                  <a:lnTo>
                    <a:pt x="11245970" y="647699"/>
                  </a:lnTo>
                  <a:lnTo>
                    <a:pt x="11237726" y="660399"/>
                  </a:lnTo>
                  <a:lnTo>
                    <a:pt x="11201519" y="685799"/>
                  </a:lnTo>
                  <a:close/>
                </a:path>
                <a:path w="15198090" h="9690100">
                  <a:moveTo>
                    <a:pt x="11621390" y="1028699"/>
                  </a:moveTo>
                  <a:lnTo>
                    <a:pt x="11442128" y="1028699"/>
                  </a:lnTo>
                  <a:lnTo>
                    <a:pt x="11442128" y="761999"/>
                  </a:lnTo>
                  <a:lnTo>
                    <a:pt x="11436177" y="711199"/>
                  </a:lnTo>
                  <a:lnTo>
                    <a:pt x="11419295" y="673099"/>
                  </a:lnTo>
                  <a:lnTo>
                    <a:pt x="11392941" y="634999"/>
                  </a:lnTo>
                  <a:lnTo>
                    <a:pt x="11358570" y="609599"/>
                  </a:lnTo>
                  <a:lnTo>
                    <a:pt x="11317641" y="584199"/>
                  </a:lnTo>
                  <a:lnTo>
                    <a:pt x="11271611" y="571499"/>
                  </a:lnTo>
                  <a:lnTo>
                    <a:pt x="11565060" y="571499"/>
                  </a:lnTo>
                  <a:lnTo>
                    <a:pt x="11593790" y="622299"/>
                  </a:lnTo>
                  <a:lnTo>
                    <a:pt x="11608840" y="673099"/>
                  </a:lnTo>
                  <a:lnTo>
                    <a:pt x="11618182" y="723899"/>
                  </a:lnTo>
                  <a:lnTo>
                    <a:pt x="11621390" y="761999"/>
                  </a:lnTo>
                  <a:lnTo>
                    <a:pt x="11621390" y="1028699"/>
                  </a:lnTo>
                  <a:close/>
                </a:path>
                <a:path w="15198090" h="9690100">
                  <a:moveTo>
                    <a:pt x="791373" y="9690099"/>
                  </a:moveTo>
                  <a:lnTo>
                    <a:pt x="743279" y="9690099"/>
                  </a:lnTo>
                  <a:lnTo>
                    <a:pt x="743279" y="1320799"/>
                  </a:lnTo>
                  <a:lnTo>
                    <a:pt x="878818" y="1320799"/>
                  </a:lnTo>
                  <a:lnTo>
                    <a:pt x="878818" y="1181099"/>
                  </a:lnTo>
                  <a:lnTo>
                    <a:pt x="3034328" y="1181099"/>
                  </a:lnTo>
                  <a:lnTo>
                    <a:pt x="3034328" y="1104899"/>
                  </a:lnTo>
                  <a:lnTo>
                    <a:pt x="3039725" y="1066799"/>
                  </a:lnTo>
                  <a:lnTo>
                    <a:pt x="3054549" y="1054099"/>
                  </a:lnTo>
                  <a:lnTo>
                    <a:pt x="3076752" y="1041399"/>
                  </a:lnTo>
                  <a:lnTo>
                    <a:pt x="3104283" y="1028699"/>
                  </a:lnTo>
                  <a:lnTo>
                    <a:pt x="3389777" y="1028699"/>
                  </a:lnTo>
                  <a:lnTo>
                    <a:pt x="3411979" y="1041399"/>
                  </a:lnTo>
                  <a:lnTo>
                    <a:pt x="3426804" y="1066799"/>
                  </a:lnTo>
                  <a:lnTo>
                    <a:pt x="3429502" y="1079499"/>
                  </a:lnTo>
                  <a:lnTo>
                    <a:pt x="3086248" y="1079499"/>
                  </a:lnTo>
                  <a:lnTo>
                    <a:pt x="3080305" y="1092199"/>
                  </a:lnTo>
                  <a:lnTo>
                    <a:pt x="3078050" y="1104899"/>
                  </a:lnTo>
                  <a:lnTo>
                    <a:pt x="3078050" y="1206499"/>
                  </a:lnTo>
                  <a:lnTo>
                    <a:pt x="3073678" y="1206499"/>
                  </a:lnTo>
                  <a:lnTo>
                    <a:pt x="3073678" y="1231899"/>
                  </a:lnTo>
                  <a:lnTo>
                    <a:pt x="922540" y="1231899"/>
                  </a:lnTo>
                  <a:lnTo>
                    <a:pt x="922540" y="1358899"/>
                  </a:lnTo>
                  <a:lnTo>
                    <a:pt x="791373" y="1358899"/>
                  </a:lnTo>
                  <a:lnTo>
                    <a:pt x="791373" y="9690099"/>
                  </a:lnTo>
                  <a:close/>
                </a:path>
                <a:path w="15198090" h="9690100">
                  <a:moveTo>
                    <a:pt x="11372172" y="1181099"/>
                  </a:moveTo>
                  <a:lnTo>
                    <a:pt x="11328450" y="1181099"/>
                  </a:lnTo>
                  <a:lnTo>
                    <a:pt x="11328450" y="1092199"/>
                  </a:lnTo>
                  <a:lnTo>
                    <a:pt x="11333847" y="1066799"/>
                  </a:lnTo>
                  <a:lnTo>
                    <a:pt x="11348672" y="1041399"/>
                  </a:lnTo>
                  <a:lnTo>
                    <a:pt x="11370874" y="1028699"/>
                  </a:lnTo>
                  <a:lnTo>
                    <a:pt x="11660740" y="1028699"/>
                  </a:lnTo>
                  <a:lnTo>
                    <a:pt x="11688271" y="1041399"/>
                  </a:lnTo>
                  <a:lnTo>
                    <a:pt x="11710474" y="1054099"/>
                  </a:lnTo>
                  <a:lnTo>
                    <a:pt x="11725299" y="1066799"/>
                  </a:lnTo>
                  <a:lnTo>
                    <a:pt x="11727098" y="1079499"/>
                  </a:lnTo>
                  <a:lnTo>
                    <a:pt x="11388773" y="1079499"/>
                  </a:lnTo>
                  <a:lnTo>
                    <a:pt x="11380370" y="1092199"/>
                  </a:lnTo>
                  <a:lnTo>
                    <a:pt x="11374427" y="1092199"/>
                  </a:lnTo>
                  <a:lnTo>
                    <a:pt x="11372172" y="1104899"/>
                  </a:lnTo>
                  <a:lnTo>
                    <a:pt x="11372172" y="1181099"/>
                  </a:lnTo>
                  <a:close/>
                </a:path>
                <a:path w="15198090" h="9690100">
                  <a:moveTo>
                    <a:pt x="4371206" y="2158999"/>
                  </a:moveTo>
                  <a:lnTo>
                    <a:pt x="4325024" y="2158999"/>
                  </a:lnTo>
                  <a:lnTo>
                    <a:pt x="4333427" y="2146299"/>
                  </a:lnTo>
                  <a:lnTo>
                    <a:pt x="4339370" y="2146299"/>
                  </a:lnTo>
                  <a:lnTo>
                    <a:pt x="4341625" y="2133599"/>
                  </a:lnTo>
                  <a:lnTo>
                    <a:pt x="4341625" y="1866899"/>
                  </a:lnTo>
                  <a:lnTo>
                    <a:pt x="4339370" y="1854199"/>
                  </a:lnTo>
                  <a:lnTo>
                    <a:pt x="4333427" y="1854199"/>
                  </a:lnTo>
                  <a:lnTo>
                    <a:pt x="4325024" y="1841499"/>
                  </a:lnTo>
                  <a:lnTo>
                    <a:pt x="3519645" y="1841499"/>
                  </a:lnTo>
                  <a:lnTo>
                    <a:pt x="3470321" y="1828799"/>
                  </a:lnTo>
                  <a:lnTo>
                    <a:pt x="3430015" y="1803399"/>
                  </a:lnTo>
                  <a:lnTo>
                    <a:pt x="3402825" y="1765299"/>
                  </a:lnTo>
                  <a:lnTo>
                    <a:pt x="3392851" y="1714499"/>
                  </a:lnTo>
                  <a:lnTo>
                    <a:pt x="3392851" y="1104899"/>
                  </a:lnTo>
                  <a:lnTo>
                    <a:pt x="3390596" y="1092199"/>
                  </a:lnTo>
                  <a:lnTo>
                    <a:pt x="3384653" y="1079499"/>
                  </a:lnTo>
                  <a:lnTo>
                    <a:pt x="3429502" y="1079499"/>
                  </a:lnTo>
                  <a:lnTo>
                    <a:pt x="3432201" y="1092199"/>
                  </a:lnTo>
                  <a:lnTo>
                    <a:pt x="3432201" y="1181099"/>
                  </a:lnTo>
                  <a:lnTo>
                    <a:pt x="11372172" y="1181099"/>
                  </a:lnTo>
                  <a:lnTo>
                    <a:pt x="11372172" y="1231899"/>
                  </a:lnTo>
                  <a:lnTo>
                    <a:pt x="3427829" y="1231899"/>
                  </a:lnTo>
                  <a:lnTo>
                    <a:pt x="3427829" y="1714499"/>
                  </a:lnTo>
                  <a:lnTo>
                    <a:pt x="3434660" y="1752599"/>
                  </a:lnTo>
                  <a:lnTo>
                    <a:pt x="3452969" y="1777999"/>
                  </a:lnTo>
                  <a:lnTo>
                    <a:pt x="3479476" y="1803399"/>
                  </a:lnTo>
                  <a:lnTo>
                    <a:pt x="4334178" y="1803399"/>
                  </a:lnTo>
                  <a:lnTo>
                    <a:pt x="4356381" y="1828799"/>
                  </a:lnTo>
                  <a:lnTo>
                    <a:pt x="4371206" y="1841499"/>
                  </a:lnTo>
                  <a:lnTo>
                    <a:pt x="4376603" y="1879599"/>
                  </a:lnTo>
                  <a:lnTo>
                    <a:pt x="4376603" y="1904999"/>
                  </a:lnTo>
                  <a:lnTo>
                    <a:pt x="6243703" y="1904999"/>
                  </a:lnTo>
                  <a:lnTo>
                    <a:pt x="6291325" y="1917699"/>
                  </a:lnTo>
                  <a:lnTo>
                    <a:pt x="6338213" y="1917699"/>
                  </a:lnTo>
                  <a:lnTo>
                    <a:pt x="6429366" y="1943099"/>
                  </a:lnTo>
                  <a:lnTo>
                    <a:pt x="6473420" y="1968499"/>
                  </a:lnTo>
                  <a:lnTo>
                    <a:pt x="6516320" y="1981199"/>
                  </a:lnTo>
                  <a:lnTo>
                    <a:pt x="6557962" y="2006599"/>
                  </a:lnTo>
                  <a:lnTo>
                    <a:pt x="6598239" y="2031999"/>
                  </a:lnTo>
                  <a:lnTo>
                    <a:pt x="6637046" y="2057399"/>
                  </a:lnTo>
                  <a:lnTo>
                    <a:pt x="6677926" y="2095499"/>
                  </a:lnTo>
                  <a:lnTo>
                    <a:pt x="4376603" y="2095499"/>
                  </a:lnTo>
                  <a:lnTo>
                    <a:pt x="4376603" y="2133599"/>
                  </a:lnTo>
                  <a:lnTo>
                    <a:pt x="4371206" y="2158999"/>
                  </a:lnTo>
                  <a:close/>
                </a:path>
                <a:path w="15198090" h="9690100">
                  <a:moveTo>
                    <a:pt x="11730696" y="1181099"/>
                  </a:moveTo>
                  <a:lnTo>
                    <a:pt x="11686973" y="1181099"/>
                  </a:lnTo>
                  <a:lnTo>
                    <a:pt x="11686973" y="1104899"/>
                  </a:lnTo>
                  <a:lnTo>
                    <a:pt x="11684719" y="1092199"/>
                  </a:lnTo>
                  <a:lnTo>
                    <a:pt x="11678775" y="1092199"/>
                  </a:lnTo>
                  <a:lnTo>
                    <a:pt x="11670372" y="1079499"/>
                  </a:lnTo>
                  <a:lnTo>
                    <a:pt x="11727098" y="1079499"/>
                  </a:lnTo>
                  <a:lnTo>
                    <a:pt x="11730696" y="1104899"/>
                  </a:lnTo>
                  <a:lnTo>
                    <a:pt x="11730696" y="1181099"/>
                  </a:lnTo>
                  <a:close/>
                </a:path>
                <a:path w="15198090" h="9690100">
                  <a:moveTo>
                    <a:pt x="11437416" y="2158999"/>
                  </a:moveTo>
                  <a:lnTo>
                    <a:pt x="11245378" y="2158999"/>
                  </a:lnTo>
                  <a:lnTo>
                    <a:pt x="11292844" y="2146299"/>
                  </a:lnTo>
                  <a:lnTo>
                    <a:pt x="11338872" y="2146299"/>
                  </a:lnTo>
                  <a:lnTo>
                    <a:pt x="11383190" y="2133599"/>
                  </a:lnTo>
                  <a:lnTo>
                    <a:pt x="11425526" y="2108199"/>
                  </a:lnTo>
                  <a:lnTo>
                    <a:pt x="11465609" y="2095499"/>
                  </a:lnTo>
                  <a:lnTo>
                    <a:pt x="11503164" y="2070099"/>
                  </a:lnTo>
                  <a:lnTo>
                    <a:pt x="11537922" y="2044699"/>
                  </a:lnTo>
                  <a:lnTo>
                    <a:pt x="11569609" y="2006599"/>
                  </a:lnTo>
                  <a:lnTo>
                    <a:pt x="11597954" y="1968499"/>
                  </a:lnTo>
                  <a:lnTo>
                    <a:pt x="11622685" y="1930399"/>
                  </a:lnTo>
                  <a:lnTo>
                    <a:pt x="11643529" y="1892299"/>
                  </a:lnTo>
                  <a:lnTo>
                    <a:pt x="11660215" y="1854199"/>
                  </a:lnTo>
                  <a:lnTo>
                    <a:pt x="11672470" y="1816099"/>
                  </a:lnTo>
                  <a:lnTo>
                    <a:pt x="11680023" y="1765299"/>
                  </a:lnTo>
                  <a:lnTo>
                    <a:pt x="11682601" y="1714499"/>
                  </a:lnTo>
                  <a:lnTo>
                    <a:pt x="11682601" y="1181099"/>
                  </a:lnTo>
                  <a:lnTo>
                    <a:pt x="14319056" y="1181099"/>
                  </a:lnTo>
                  <a:lnTo>
                    <a:pt x="14319056" y="1231899"/>
                  </a:lnTo>
                  <a:lnTo>
                    <a:pt x="11730697" y="1231899"/>
                  </a:lnTo>
                  <a:lnTo>
                    <a:pt x="11730697" y="1714499"/>
                  </a:lnTo>
                  <a:lnTo>
                    <a:pt x="11728226" y="1765299"/>
                  </a:lnTo>
                  <a:lnTo>
                    <a:pt x="11720971" y="1816099"/>
                  </a:lnTo>
                  <a:lnTo>
                    <a:pt x="11709168" y="1866899"/>
                  </a:lnTo>
                  <a:lnTo>
                    <a:pt x="11693055" y="1904999"/>
                  </a:lnTo>
                  <a:lnTo>
                    <a:pt x="11672869" y="1955799"/>
                  </a:lnTo>
                  <a:lnTo>
                    <a:pt x="11648846" y="1993899"/>
                  </a:lnTo>
                  <a:lnTo>
                    <a:pt x="11621224" y="2031999"/>
                  </a:lnTo>
                  <a:lnTo>
                    <a:pt x="11590239" y="2057399"/>
                  </a:lnTo>
                  <a:lnTo>
                    <a:pt x="11556129" y="2095499"/>
                  </a:lnTo>
                  <a:lnTo>
                    <a:pt x="11519131" y="2120899"/>
                  </a:lnTo>
                  <a:lnTo>
                    <a:pt x="11479481" y="2146299"/>
                  </a:lnTo>
                  <a:lnTo>
                    <a:pt x="11437416" y="2158999"/>
                  </a:lnTo>
                  <a:close/>
                </a:path>
                <a:path w="15198090" h="9690100">
                  <a:moveTo>
                    <a:pt x="4334178" y="2197099"/>
                  </a:moveTo>
                  <a:lnTo>
                    <a:pt x="3461548" y="2197099"/>
                  </a:lnTo>
                  <a:lnTo>
                    <a:pt x="3367479" y="2171699"/>
                  </a:lnTo>
                  <a:lnTo>
                    <a:pt x="3323237" y="2158999"/>
                  </a:lnTo>
                  <a:lnTo>
                    <a:pt x="3281172" y="2133599"/>
                  </a:lnTo>
                  <a:lnTo>
                    <a:pt x="3241522" y="2120899"/>
                  </a:lnTo>
                  <a:lnTo>
                    <a:pt x="3204524" y="2082799"/>
                  </a:lnTo>
                  <a:lnTo>
                    <a:pt x="3170414" y="2057399"/>
                  </a:lnTo>
                  <a:lnTo>
                    <a:pt x="3139429" y="2019299"/>
                  </a:lnTo>
                  <a:lnTo>
                    <a:pt x="3111807" y="1981199"/>
                  </a:lnTo>
                  <a:lnTo>
                    <a:pt x="3087784" y="1943099"/>
                  </a:lnTo>
                  <a:lnTo>
                    <a:pt x="3067598" y="1904999"/>
                  </a:lnTo>
                  <a:lnTo>
                    <a:pt x="3051485" y="1854199"/>
                  </a:lnTo>
                  <a:lnTo>
                    <a:pt x="3039682" y="1816099"/>
                  </a:lnTo>
                  <a:lnTo>
                    <a:pt x="3032427" y="1765299"/>
                  </a:lnTo>
                  <a:lnTo>
                    <a:pt x="3029956" y="1714499"/>
                  </a:lnTo>
                  <a:lnTo>
                    <a:pt x="3029956" y="1231899"/>
                  </a:lnTo>
                  <a:lnTo>
                    <a:pt x="3073678" y="1231899"/>
                  </a:lnTo>
                  <a:lnTo>
                    <a:pt x="3073678" y="1714499"/>
                  </a:lnTo>
                  <a:lnTo>
                    <a:pt x="3076256" y="1765299"/>
                  </a:lnTo>
                  <a:lnTo>
                    <a:pt x="3083809" y="1816099"/>
                  </a:lnTo>
                  <a:lnTo>
                    <a:pt x="3096064" y="1854199"/>
                  </a:lnTo>
                  <a:lnTo>
                    <a:pt x="3112750" y="1904999"/>
                  </a:lnTo>
                  <a:lnTo>
                    <a:pt x="3133594" y="1943099"/>
                  </a:lnTo>
                  <a:lnTo>
                    <a:pt x="3158324" y="1981199"/>
                  </a:lnTo>
                  <a:lnTo>
                    <a:pt x="3186669" y="2019299"/>
                  </a:lnTo>
                  <a:lnTo>
                    <a:pt x="3218357" y="2044699"/>
                  </a:lnTo>
                  <a:lnTo>
                    <a:pt x="3253114" y="2070099"/>
                  </a:lnTo>
                  <a:lnTo>
                    <a:pt x="3290670" y="2095499"/>
                  </a:lnTo>
                  <a:lnTo>
                    <a:pt x="3330752" y="2120899"/>
                  </a:lnTo>
                  <a:lnTo>
                    <a:pt x="3373088" y="2133599"/>
                  </a:lnTo>
                  <a:lnTo>
                    <a:pt x="3417407" y="2146299"/>
                  </a:lnTo>
                  <a:lnTo>
                    <a:pt x="3463435" y="2158999"/>
                  </a:lnTo>
                  <a:lnTo>
                    <a:pt x="4371206" y="2158999"/>
                  </a:lnTo>
                  <a:lnTo>
                    <a:pt x="4356381" y="2171699"/>
                  </a:lnTo>
                  <a:lnTo>
                    <a:pt x="4334178" y="2197099"/>
                  </a:lnTo>
                  <a:close/>
                </a:path>
                <a:path w="15198090" h="9690100">
                  <a:moveTo>
                    <a:pt x="8278163" y="2171699"/>
                  </a:moveTo>
                  <a:lnTo>
                    <a:pt x="7891889" y="2171699"/>
                  </a:lnTo>
                  <a:lnTo>
                    <a:pt x="7941029" y="2158999"/>
                  </a:lnTo>
                  <a:lnTo>
                    <a:pt x="7988792" y="2133599"/>
                  </a:lnTo>
                  <a:lnTo>
                    <a:pt x="8034720" y="2120899"/>
                  </a:lnTo>
                  <a:lnTo>
                    <a:pt x="8078353" y="2095499"/>
                  </a:lnTo>
                  <a:lnTo>
                    <a:pt x="8119232" y="2057399"/>
                  </a:lnTo>
                  <a:lnTo>
                    <a:pt x="8158040" y="2031999"/>
                  </a:lnTo>
                  <a:lnTo>
                    <a:pt x="8198317" y="2006599"/>
                  </a:lnTo>
                  <a:lnTo>
                    <a:pt x="8239959" y="1981199"/>
                  </a:lnTo>
                  <a:lnTo>
                    <a:pt x="8282859" y="1968499"/>
                  </a:lnTo>
                  <a:lnTo>
                    <a:pt x="8326914" y="1943099"/>
                  </a:lnTo>
                  <a:lnTo>
                    <a:pt x="8418066" y="1917699"/>
                  </a:lnTo>
                  <a:lnTo>
                    <a:pt x="8464954" y="1917699"/>
                  </a:lnTo>
                  <a:lnTo>
                    <a:pt x="8512576" y="1904999"/>
                  </a:lnTo>
                  <a:lnTo>
                    <a:pt x="10379676" y="1904999"/>
                  </a:lnTo>
                  <a:lnTo>
                    <a:pt x="10379676" y="1866899"/>
                  </a:lnTo>
                  <a:lnTo>
                    <a:pt x="10385073" y="1841499"/>
                  </a:lnTo>
                  <a:lnTo>
                    <a:pt x="10399898" y="1816099"/>
                  </a:lnTo>
                  <a:lnTo>
                    <a:pt x="10422101" y="1803399"/>
                  </a:lnTo>
                  <a:lnTo>
                    <a:pt x="11245378" y="1803399"/>
                  </a:lnTo>
                  <a:lnTo>
                    <a:pt x="11278648" y="1790699"/>
                  </a:lnTo>
                  <a:lnTo>
                    <a:pt x="11304949" y="1777999"/>
                  </a:lnTo>
                  <a:lnTo>
                    <a:pt x="11322233" y="1752599"/>
                  </a:lnTo>
                  <a:lnTo>
                    <a:pt x="11328450" y="1714499"/>
                  </a:lnTo>
                  <a:lnTo>
                    <a:pt x="11328450" y="1231899"/>
                  </a:lnTo>
                  <a:lnTo>
                    <a:pt x="11372172" y="1231899"/>
                  </a:lnTo>
                  <a:lnTo>
                    <a:pt x="11372172" y="1714499"/>
                  </a:lnTo>
                  <a:lnTo>
                    <a:pt x="11362198" y="1765299"/>
                  </a:lnTo>
                  <a:lnTo>
                    <a:pt x="11335009" y="1816099"/>
                  </a:lnTo>
                  <a:lnTo>
                    <a:pt x="11294702" y="1841499"/>
                  </a:lnTo>
                  <a:lnTo>
                    <a:pt x="10449632" y="1841499"/>
                  </a:lnTo>
                  <a:lnTo>
                    <a:pt x="10439999" y="1854199"/>
                  </a:lnTo>
                  <a:lnTo>
                    <a:pt x="10431596" y="1854199"/>
                  </a:lnTo>
                  <a:lnTo>
                    <a:pt x="10425653" y="1866899"/>
                  </a:lnTo>
                  <a:lnTo>
                    <a:pt x="10423398" y="1879599"/>
                  </a:lnTo>
                  <a:lnTo>
                    <a:pt x="10423398" y="2095499"/>
                  </a:lnTo>
                  <a:lnTo>
                    <a:pt x="8514684" y="2095499"/>
                  </a:lnTo>
                  <a:lnTo>
                    <a:pt x="8464627" y="2108199"/>
                  </a:lnTo>
                  <a:lnTo>
                    <a:pt x="8415487" y="2108199"/>
                  </a:lnTo>
                  <a:lnTo>
                    <a:pt x="8367724" y="2133599"/>
                  </a:lnTo>
                  <a:lnTo>
                    <a:pt x="8321796" y="2146299"/>
                  </a:lnTo>
                  <a:lnTo>
                    <a:pt x="8278163" y="2171699"/>
                  </a:lnTo>
                  <a:close/>
                </a:path>
                <a:path w="15198090" h="9690100">
                  <a:moveTo>
                    <a:pt x="14319056" y="9690099"/>
                  </a:moveTo>
                  <a:lnTo>
                    <a:pt x="14275336" y="9690099"/>
                  </a:lnTo>
                  <a:lnTo>
                    <a:pt x="14275336" y="1231899"/>
                  </a:lnTo>
                  <a:lnTo>
                    <a:pt x="14319056" y="1231899"/>
                  </a:lnTo>
                  <a:lnTo>
                    <a:pt x="14319056" y="9690099"/>
                  </a:lnTo>
                  <a:close/>
                </a:path>
                <a:path w="15198090" h="9690100">
                  <a:moveTo>
                    <a:pt x="922540" y="9690099"/>
                  </a:moveTo>
                  <a:lnTo>
                    <a:pt x="878818" y="9690099"/>
                  </a:lnTo>
                  <a:lnTo>
                    <a:pt x="878818" y="1447799"/>
                  </a:lnTo>
                  <a:lnTo>
                    <a:pt x="883190" y="1447799"/>
                  </a:lnTo>
                  <a:lnTo>
                    <a:pt x="883190" y="1358899"/>
                  </a:lnTo>
                  <a:lnTo>
                    <a:pt x="922540" y="1358899"/>
                  </a:lnTo>
                  <a:lnTo>
                    <a:pt x="922540" y="9690099"/>
                  </a:lnTo>
                  <a:close/>
                </a:path>
                <a:path w="15198090" h="9690100">
                  <a:moveTo>
                    <a:pt x="7938450" y="2349499"/>
                  </a:moveTo>
                  <a:lnTo>
                    <a:pt x="6822201" y="2349499"/>
                  </a:lnTo>
                  <a:lnTo>
                    <a:pt x="6731049" y="2324099"/>
                  </a:lnTo>
                  <a:lnTo>
                    <a:pt x="6686994" y="2298699"/>
                  </a:lnTo>
                  <a:lnTo>
                    <a:pt x="6644094" y="2285999"/>
                  </a:lnTo>
                  <a:lnTo>
                    <a:pt x="6602453" y="2260599"/>
                  </a:lnTo>
                  <a:lnTo>
                    <a:pt x="6562176" y="2235199"/>
                  </a:lnTo>
                  <a:lnTo>
                    <a:pt x="6523368" y="2209799"/>
                  </a:lnTo>
                  <a:lnTo>
                    <a:pt x="6482488" y="2171699"/>
                  </a:lnTo>
                  <a:lnTo>
                    <a:pt x="6438855" y="2146299"/>
                  </a:lnTo>
                  <a:lnTo>
                    <a:pt x="6392928" y="2133599"/>
                  </a:lnTo>
                  <a:lnTo>
                    <a:pt x="6345165" y="2108199"/>
                  </a:lnTo>
                  <a:lnTo>
                    <a:pt x="6296025" y="2108199"/>
                  </a:lnTo>
                  <a:lnTo>
                    <a:pt x="6245967" y="2095499"/>
                  </a:lnTo>
                  <a:lnTo>
                    <a:pt x="6677926" y="2095499"/>
                  </a:lnTo>
                  <a:lnTo>
                    <a:pt x="6721559" y="2120899"/>
                  </a:lnTo>
                  <a:lnTo>
                    <a:pt x="6767487" y="2133599"/>
                  </a:lnTo>
                  <a:lnTo>
                    <a:pt x="6815250" y="2158999"/>
                  </a:lnTo>
                  <a:lnTo>
                    <a:pt x="6864390" y="2171699"/>
                  </a:lnTo>
                  <a:lnTo>
                    <a:pt x="8278163" y="2171699"/>
                  </a:lnTo>
                  <a:lnTo>
                    <a:pt x="8237283" y="2209799"/>
                  </a:lnTo>
                  <a:lnTo>
                    <a:pt x="8198475" y="2235199"/>
                  </a:lnTo>
                  <a:lnTo>
                    <a:pt x="8158198" y="2260599"/>
                  </a:lnTo>
                  <a:lnTo>
                    <a:pt x="8116557" y="2285999"/>
                  </a:lnTo>
                  <a:lnTo>
                    <a:pt x="8073657" y="2298699"/>
                  </a:lnTo>
                  <a:lnTo>
                    <a:pt x="8029602" y="2324099"/>
                  </a:lnTo>
                  <a:lnTo>
                    <a:pt x="7938450" y="2349499"/>
                  </a:lnTo>
                  <a:close/>
                </a:path>
                <a:path w="15198090" h="9690100">
                  <a:moveTo>
                    <a:pt x="11346991" y="2197099"/>
                  </a:moveTo>
                  <a:lnTo>
                    <a:pt x="10426473" y="2197099"/>
                  </a:lnTo>
                  <a:lnTo>
                    <a:pt x="10404271" y="2184399"/>
                  </a:lnTo>
                  <a:lnTo>
                    <a:pt x="10389446" y="2158999"/>
                  </a:lnTo>
                  <a:lnTo>
                    <a:pt x="10384049" y="2133599"/>
                  </a:lnTo>
                  <a:lnTo>
                    <a:pt x="10384049" y="2095499"/>
                  </a:lnTo>
                  <a:lnTo>
                    <a:pt x="10423398" y="2095499"/>
                  </a:lnTo>
                  <a:lnTo>
                    <a:pt x="10423398" y="2133599"/>
                  </a:lnTo>
                  <a:lnTo>
                    <a:pt x="10425653" y="2133599"/>
                  </a:lnTo>
                  <a:lnTo>
                    <a:pt x="10431596" y="2146299"/>
                  </a:lnTo>
                  <a:lnTo>
                    <a:pt x="10439999" y="2146299"/>
                  </a:lnTo>
                  <a:lnTo>
                    <a:pt x="10449632" y="2158999"/>
                  </a:lnTo>
                  <a:lnTo>
                    <a:pt x="11437416" y="2158999"/>
                  </a:lnTo>
                  <a:lnTo>
                    <a:pt x="11393174" y="2184399"/>
                  </a:lnTo>
                  <a:lnTo>
                    <a:pt x="11346991" y="2197099"/>
                  </a:lnTo>
                  <a:close/>
                </a:path>
                <a:path w="15198090" h="9690100">
                  <a:moveTo>
                    <a:pt x="7843940" y="2362199"/>
                  </a:moveTo>
                  <a:lnTo>
                    <a:pt x="6916712" y="2362199"/>
                  </a:lnTo>
                  <a:lnTo>
                    <a:pt x="6869089" y="2349499"/>
                  </a:lnTo>
                  <a:lnTo>
                    <a:pt x="7891562" y="2349499"/>
                  </a:lnTo>
                  <a:lnTo>
                    <a:pt x="7843940" y="2362199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10440" rIns="0" bIns="0" rtlCol="0" vert="horz">
            <a:spAutoFit/>
          </a:bodyPr>
          <a:lstStyle/>
          <a:p>
            <a:pPr marL="4722495">
              <a:lnSpc>
                <a:spcPct val="100000"/>
              </a:lnSpc>
              <a:spcBef>
                <a:spcPts val="120"/>
              </a:spcBef>
            </a:pPr>
            <a:r>
              <a:rPr dirty="0" sz="8700" spc="390"/>
              <a:t>Topic</a:t>
            </a:r>
            <a:r>
              <a:rPr dirty="0" sz="8700" spc="370"/>
              <a:t> </a:t>
            </a:r>
            <a:r>
              <a:rPr dirty="0" sz="8700" spc="360"/>
              <a:t>Outline</a:t>
            </a:r>
            <a:endParaRPr sz="8700"/>
          </a:p>
        </p:txBody>
      </p:sp>
      <p:grpSp>
        <p:nvGrpSpPr>
          <p:cNvPr id="10" name="object 10" descr=""/>
          <p:cNvGrpSpPr/>
          <p:nvPr/>
        </p:nvGrpSpPr>
        <p:grpSpPr>
          <a:xfrm>
            <a:off x="3373752" y="2565246"/>
            <a:ext cx="2552065" cy="7372350"/>
            <a:chOff x="3373752" y="2565246"/>
            <a:chExt cx="2552065" cy="7372350"/>
          </a:xfrm>
        </p:grpSpPr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3752" y="2565246"/>
              <a:ext cx="751279" cy="160919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887" y="6438312"/>
              <a:ext cx="978172" cy="165635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3500" y="4816693"/>
              <a:ext cx="782088" cy="132772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3930" y="4493017"/>
              <a:ext cx="881574" cy="1655502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534585" y="8556759"/>
              <a:ext cx="808355" cy="1373505"/>
            </a:xfrm>
            <a:custGeom>
              <a:avLst/>
              <a:gdLst/>
              <a:ahLst/>
              <a:cxnLst/>
              <a:rect l="l" t="t" r="r" b="b"/>
              <a:pathLst>
                <a:path w="808354" h="1373504">
                  <a:moveTo>
                    <a:pt x="502165" y="1373212"/>
                  </a:moveTo>
                  <a:lnTo>
                    <a:pt x="244331" y="1364160"/>
                  </a:lnTo>
                  <a:lnTo>
                    <a:pt x="66369" y="1318900"/>
                  </a:lnTo>
                  <a:lnTo>
                    <a:pt x="0" y="1291744"/>
                  </a:lnTo>
                  <a:lnTo>
                    <a:pt x="22211" y="538403"/>
                  </a:lnTo>
                  <a:lnTo>
                    <a:pt x="224249" y="354691"/>
                  </a:lnTo>
                  <a:lnTo>
                    <a:pt x="597593" y="375609"/>
                  </a:lnTo>
                  <a:lnTo>
                    <a:pt x="808150" y="569325"/>
                  </a:lnTo>
                  <a:lnTo>
                    <a:pt x="808150" y="1291744"/>
                  </a:lnTo>
                  <a:lnTo>
                    <a:pt x="502165" y="1373212"/>
                  </a:lnTo>
                  <a:close/>
                </a:path>
                <a:path w="808354" h="1373504">
                  <a:moveTo>
                    <a:pt x="127214" y="8185"/>
                  </a:moveTo>
                  <a:lnTo>
                    <a:pt x="115928" y="8185"/>
                  </a:lnTo>
                  <a:lnTo>
                    <a:pt x="116232" y="7578"/>
                  </a:lnTo>
                  <a:lnTo>
                    <a:pt x="116232" y="6972"/>
                  </a:lnTo>
                  <a:lnTo>
                    <a:pt x="116536" y="6366"/>
                  </a:lnTo>
                  <a:lnTo>
                    <a:pt x="118971" y="0"/>
                  </a:lnTo>
                  <a:lnTo>
                    <a:pt x="129316" y="2425"/>
                  </a:lnTo>
                  <a:lnTo>
                    <a:pt x="127214" y="8185"/>
                  </a:lnTo>
                  <a:close/>
                </a:path>
                <a:path w="808354" h="1373504">
                  <a:moveTo>
                    <a:pt x="58420" y="207964"/>
                  </a:moveTo>
                  <a:lnTo>
                    <a:pt x="55377" y="206448"/>
                  </a:lnTo>
                  <a:lnTo>
                    <a:pt x="35200" y="189723"/>
                  </a:lnTo>
                  <a:lnTo>
                    <a:pt x="25178" y="167000"/>
                  </a:lnTo>
                  <a:lnTo>
                    <a:pt x="23714" y="141265"/>
                  </a:lnTo>
                  <a:lnTo>
                    <a:pt x="29210" y="115502"/>
                  </a:lnTo>
                  <a:lnTo>
                    <a:pt x="34197" y="102921"/>
                  </a:lnTo>
                  <a:lnTo>
                    <a:pt x="40354" y="91022"/>
                  </a:lnTo>
                  <a:lnTo>
                    <a:pt x="47481" y="79691"/>
                  </a:lnTo>
                  <a:lnTo>
                    <a:pt x="55377" y="68816"/>
                  </a:lnTo>
                  <a:lnTo>
                    <a:pt x="65514" y="54155"/>
                  </a:lnTo>
                  <a:lnTo>
                    <a:pt x="77133" y="40660"/>
                  </a:lnTo>
                  <a:lnTo>
                    <a:pt x="90122" y="28359"/>
                  </a:lnTo>
                  <a:lnTo>
                    <a:pt x="104365" y="17279"/>
                  </a:lnTo>
                  <a:lnTo>
                    <a:pt x="106191" y="15157"/>
                  </a:lnTo>
                  <a:lnTo>
                    <a:pt x="109234" y="10913"/>
                  </a:lnTo>
                  <a:lnTo>
                    <a:pt x="111059" y="8488"/>
                  </a:lnTo>
                  <a:lnTo>
                    <a:pt x="113494" y="7882"/>
                  </a:lnTo>
                  <a:lnTo>
                    <a:pt x="115928" y="8185"/>
                  </a:lnTo>
                  <a:lnTo>
                    <a:pt x="127214" y="8185"/>
                  </a:lnTo>
                  <a:lnTo>
                    <a:pt x="126882" y="9094"/>
                  </a:lnTo>
                  <a:lnTo>
                    <a:pt x="120249" y="42081"/>
                  </a:lnTo>
                  <a:lnTo>
                    <a:pt x="119465" y="75409"/>
                  </a:lnTo>
                  <a:lnTo>
                    <a:pt x="119650" y="108851"/>
                  </a:lnTo>
                  <a:lnTo>
                    <a:pt x="115928" y="142179"/>
                  </a:lnTo>
                  <a:lnTo>
                    <a:pt x="93207" y="190310"/>
                  </a:lnTo>
                  <a:lnTo>
                    <a:pt x="73634" y="203114"/>
                  </a:lnTo>
                  <a:lnTo>
                    <a:pt x="70287" y="203114"/>
                  </a:lnTo>
                  <a:lnTo>
                    <a:pt x="68765" y="203720"/>
                  </a:lnTo>
                  <a:lnTo>
                    <a:pt x="66940" y="204629"/>
                  </a:lnTo>
                  <a:lnTo>
                    <a:pt x="63289" y="204629"/>
                  </a:lnTo>
                  <a:lnTo>
                    <a:pt x="61463" y="206751"/>
                  </a:lnTo>
                  <a:lnTo>
                    <a:pt x="58420" y="207964"/>
                  </a:lnTo>
                  <a:close/>
                </a:path>
              </a:pathLst>
            </a:custGeom>
            <a:solidFill>
              <a:srgbClr val="C4CF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9139" y="8687722"/>
              <a:ext cx="398294" cy="279395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758834" y="8654677"/>
              <a:ext cx="398780" cy="66675"/>
            </a:xfrm>
            <a:custGeom>
              <a:avLst/>
              <a:gdLst/>
              <a:ahLst/>
              <a:cxnLst/>
              <a:rect l="l" t="t" r="r" b="b"/>
              <a:pathLst>
                <a:path w="398779" h="66675">
                  <a:moveTo>
                    <a:pt x="199299" y="66087"/>
                  </a:moveTo>
                  <a:lnTo>
                    <a:pt x="121690" y="63482"/>
                  </a:lnTo>
                  <a:lnTo>
                    <a:pt x="58344" y="56386"/>
                  </a:lnTo>
                  <a:lnTo>
                    <a:pt x="15651" y="45880"/>
                  </a:lnTo>
                  <a:lnTo>
                    <a:pt x="0" y="33043"/>
                  </a:lnTo>
                  <a:lnTo>
                    <a:pt x="15651" y="20207"/>
                  </a:lnTo>
                  <a:lnTo>
                    <a:pt x="58344" y="9700"/>
                  </a:lnTo>
                  <a:lnTo>
                    <a:pt x="121690" y="2605"/>
                  </a:lnTo>
                  <a:lnTo>
                    <a:pt x="199299" y="0"/>
                  </a:lnTo>
                  <a:lnTo>
                    <a:pt x="276908" y="2605"/>
                  </a:lnTo>
                  <a:lnTo>
                    <a:pt x="340254" y="9700"/>
                  </a:lnTo>
                  <a:lnTo>
                    <a:pt x="382947" y="20207"/>
                  </a:lnTo>
                  <a:lnTo>
                    <a:pt x="398598" y="33043"/>
                  </a:lnTo>
                  <a:lnTo>
                    <a:pt x="382947" y="45880"/>
                  </a:lnTo>
                  <a:lnTo>
                    <a:pt x="340254" y="56386"/>
                  </a:lnTo>
                  <a:lnTo>
                    <a:pt x="276908" y="63482"/>
                  </a:lnTo>
                  <a:lnTo>
                    <a:pt x="199299" y="66087"/>
                  </a:lnTo>
                  <a:close/>
                </a:path>
              </a:pathLst>
            </a:custGeom>
            <a:solidFill>
              <a:srgbClr val="A2F5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4550" y="8420187"/>
              <a:ext cx="411073" cy="264446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3728103" y="8492793"/>
              <a:ext cx="635000" cy="1445260"/>
            </a:xfrm>
            <a:custGeom>
              <a:avLst/>
              <a:gdLst/>
              <a:ahLst/>
              <a:cxnLst/>
              <a:rect l="l" t="t" r="r" b="b"/>
              <a:pathLst>
                <a:path w="635000" h="1445259">
                  <a:moveTo>
                    <a:pt x="445174" y="649041"/>
                  </a:moveTo>
                  <a:lnTo>
                    <a:pt x="293257" y="649041"/>
                  </a:lnTo>
                  <a:lnTo>
                    <a:pt x="341356" y="647880"/>
                  </a:lnTo>
                  <a:lnTo>
                    <a:pt x="389398" y="644730"/>
                  </a:lnTo>
                  <a:lnTo>
                    <a:pt x="437241" y="639960"/>
                  </a:lnTo>
                  <a:lnTo>
                    <a:pt x="485620" y="633859"/>
                  </a:lnTo>
                  <a:lnTo>
                    <a:pt x="534000" y="626621"/>
                  </a:lnTo>
                  <a:lnTo>
                    <a:pt x="581200" y="618588"/>
                  </a:lnTo>
                  <a:lnTo>
                    <a:pt x="604900" y="614685"/>
                  </a:lnTo>
                  <a:lnTo>
                    <a:pt x="628629" y="611464"/>
                  </a:lnTo>
                  <a:lnTo>
                    <a:pt x="633801" y="610857"/>
                  </a:lnTo>
                  <a:lnTo>
                    <a:pt x="634714" y="619043"/>
                  </a:lnTo>
                  <a:lnTo>
                    <a:pt x="574734" y="630562"/>
                  </a:lnTo>
                  <a:lnTo>
                    <a:pt x="519395" y="639051"/>
                  </a:lnTo>
                  <a:lnTo>
                    <a:pt x="471342" y="645909"/>
                  </a:lnTo>
                  <a:lnTo>
                    <a:pt x="445174" y="649041"/>
                  </a:lnTo>
                  <a:close/>
                </a:path>
                <a:path w="635000" h="1445259">
                  <a:moveTo>
                    <a:pt x="277922" y="658777"/>
                  </a:moveTo>
                  <a:lnTo>
                    <a:pt x="229674" y="656487"/>
                  </a:lnTo>
                  <a:lnTo>
                    <a:pt x="181632" y="651249"/>
                  </a:lnTo>
                  <a:lnTo>
                    <a:pt x="133880" y="642689"/>
                  </a:lnTo>
                  <a:lnTo>
                    <a:pt x="129012" y="641476"/>
                  </a:lnTo>
                  <a:lnTo>
                    <a:pt x="131141" y="634200"/>
                  </a:lnTo>
                  <a:lnTo>
                    <a:pt x="136010" y="635110"/>
                  </a:lnTo>
                  <a:lnTo>
                    <a:pt x="163047" y="639785"/>
                  </a:lnTo>
                  <a:lnTo>
                    <a:pt x="190285" y="643409"/>
                  </a:lnTo>
                  <a:lnTo>
                    <a:pt x="217693" y="646066"/>
                  </a:lnTo>
                  <a:lnTo>
                    <a:pt x="245244" y="647842"/>
                  </a:lnTo>
                  <a:lnTo>
                    <a:pt x="293257" y="649041"/>
                  </a:lnTo>
                  <a:lnTo>
                    <a:pt x="445174" y="649041"/>
                  </a:lnTo>
                  <a:lnTo>
                    <a:pt x="423087" y="651684"/>
                  </a:lnTo>
                  <a:lnTo>
                    <a:pt x="374711" y="656002"/>
                  </a:lnTo>
                  <a:lnTo>
                    <a:pt x="326295" y="658491"/>
                  </a:lnTo>
                  <a:lnTo>
                    <a:pt x="277922" y="658777"/>
                  </a:lnTo>
                  <a:close/>
                </a:path>
                <a:path w="635000" h="1445259">
                  <a:moveTo>
                    <a:pt x="306573" y="18634"/>
                  </a:moveTo>
                  <a:lnTo>
                    <a:pt x="306994" y="14717"/>
                  </a:lnTo>
                  <a:lnTo>
                    <a:pt x="307316" y="10307"/>
                  </a:lnTo>
                  <a:lnTo>
                    <a:pt x="305020" y="9909"/>
                  </a:lnTo>
                  <a:lnTo>
                    <a:pt x="307031" y="9322"/>
                  </a:lnTo>
                  <a:lnTo>
                    <a:pt x="325877" y="2122"/>
                  </a:lnTo>
                  <a:lnTo>
                    <a:pt x="330441" y="0"/>
                  </a:lnTo>
                  <a:lnTo>
                    <a:pt x="334396" y="6366"/>
                  </a:lnTo>
                  <a:lnTo>
                    <a:pt x="329832" y="9094"/>
                  </a:lnTo>
                  <a:lnTo>
                    <a:pt x="306573" y="18634"/>
                  </a:lnTo>
                  <a:close/>
                </a:path>
                <a:path w="635000" h="1445259">
                  <a:moveTo>
                    <a:pt x="304" y="17279"/>
                  </a:moveTo>
                  <a:lnTo>
                    <a:pt x="0" y="13641"/>
                  </a:lnTo>
                  <a:lnTo>
                    <a:pt x="2129" y="13035"/>
                  </a:lnTo>
                  <a:lnTo>
                    <a:pt x="44057" y="6238"/>
                  </a:lnTo>
                  <a:lnTo>
                    <a:pt x="86755" y="6858"/>
                  </a:lnTo>
                  <a:lnTo>
                    <a:pt x="129511" y="11628"/>
                  </a:lnTo>
                  <a:lnTo>
                    <a:pt x="149308" y="14286"/>
                  </a:lnTo>
                  <a:lnTo>
                    <a:pt x="46287" y="14286"/>
                  </a:lnTo>
                  <a:lnTo>
                    <a:pt x="24470" y="15048"/>
                  </a:lnTo>
                  <a:lnTo>
                    <a:pt x="2738" y="16976"/>
                  </a:lnTo>
                  <a:lnTo>
                    <a:pt x="304" y="17279"/>
                  </a:lnTo>
                  <a:close/>
                </a:path>
                <a:path w="635000" h="1445259">
                  <a:moveTo>
                    <a:pt x="299851" y="11420"/>
                  </a:moveTo>
                  <a:lnTo>
                    <a:pt x="300318" y="9094"/>
                  </a:lnTo>
                  <a:lnTo>
                    <a:pt x="305020" y="9909"/>
                  </a:lnTo>
                  <a:lnTo>
                    <a:pt x="299851" y="11420"/>
                  </a:lnTo>
                  <a:close/>
                </a:path>
                <a:path w="635000" h="1445259">
                  <a:moveTo>
                    <a:pt x="297610" y="22309"/>
                  </a:moveTo>
                  <a:lnTo>
                    <a:pt x="297883" y="20311"/>
                  </a:lnTo>
                  <a:lnTo>
                    <a:pt x="299405" y="13641"/>
                  </a:lnTo>
                  <a:lnTo>
                    <a:pt x="299851" y="11420"/>
                  </a:lnTo>
                  <a:lnTo>
                    <a:pt x="305020" y="9909"/>
                  </a:lnTo>
                  <a:lnTo>
                    <a:pt x="307316" y="10307"/>
                  </a:lnTo>
                  <a:lnTo>
                    <a:pt x="306958" y="15048"/>
                  </a:lnTo>
                  <a:lnTo>
                    <a:pt x="306573" y="18634"/>
                  </a:lnTo>
                  <a:lnTo>
                    <a:pt x="297610" y="22309"/>
                  </a:lnTo>
                  <a:close/>
                </a:path>
                <a:path w="635000" h="1445259">
                  <a:moveTo>
                    <a:pt x="297732" y="21415"/>
                  </a:moveTo>
                  <a:lnTo>
                    <a:pt x="228818" y="21415"/>
                  </a:lnTo>
                  <a:lnTo>
                    <a:pt x="247982" y="20917"/>
                  </a:lnTo>
                  <a:lnTo>
                    <a:pt x="268198" y="18833"/>
                  </a:lnTo>
                  <a:lnTo>
                    <a:pt x="287842" y="14930"/>
                  </a:lnTo>
                  <a:lnTo>
                    <a:pt x="299851" y="11420"/>
                  </a:lnTo>
                  <a:lnTo>
                    <a:pt x="299405" y="13641"/>
                  </a:lnTo>
                  <a:lnTo>
                    <a:pt x="297883" y="20311"/>
                  </a:lnTo>
                  <a:lnTo>
                    <a:pt x="297732" y="21415"/>
                  </a:lnTo>
                  <a:close/>
                </a:path>
                <a:path w="635000" h="1445259">
                  <a:moveTo>
                    <a:pt x="216357" y="30410"/>
                  </a:moveTo>
                  <a:lnTo>
                    <a:pt x="178000" y="27283"/>
                  </a:lnTo>
                  <a:lnTo>
                    <a:pt x="112148" y="18885"/>
                  </a:lnTo>
                  <a:lnTo>
                    <a:pt x="90064" y="16370"/>
                  </a:lnTo>
                  <a:lnTo>
                    <a:pt x="68162" y="14717"/>
                  </a:lnTo>
                  <a:lnTo>
                    <a:pt x="46287" y="14286"/>
                  </a:lnTo>
                  <a:lnTo>
                    <a:pt x="149308" y="14286"/>
                  </a:lnTo>
                  <a:lnTo>
                    <a:pt x="171610" y="17279"/>
                  </a:lnTo>
                  <a:lnTo>
                    <a:pt x="190603" y="19340"/>
                  </a:lnTo>
                  <a:lnTo>
                    <a:pt x="209682" y="20804"/>
                  </a:lnTo>
                  <a:lnTo>
                    <a:pt x="228818" y="21415"/>
                  </a:lnTo>
                  <a:lnTo>
                    <a:pt x="297732" y="21415"/>
                  </a:lnTo>
                  <a:lnTo>
                    <a:pt x="297610" y="22309"/>
                  </a:lnTo>
                  <a:lnTo>
                    <a:pt x="294213" y="23702"/>
                  </a:lnTo>
                  <a:lnTo>
                    <a:pt x="255741" y="30012"/>
                  </a:lnTo>
                  <a:lnTo>
                    <a:pt x="216357" y="30410"/>
                  </a:lnTo>
                  <a:close/>
                </a:path>
                <a:path w="635000" h="1445259">
                  <a:moveTo>
                    <a:pt x="293163" y="65926"/>
                  </a:moveTo>
                  <a:lnTo>
                    <a:pt x="236606" y="65926"/>
                  </a:lnTo>
                  <a:lnTo>
                    <a:pt x="255894" y="65784"/>
                  </a:lnTo>
                  <a:lnTo>
                    <a:pt x="262283" y="65481"/>
                  </a:lnTo>
                  <a:lnTo>
                    <a:pt x="268673" y="64572"/>
                  </a:lnTo>
                  <a:lnTo>
                    <a:pt x="280844" y="61540"/>
                  </a:lnTo>
                  <a:lnTo>
                    <a:pt x="290581" y="60327"/>
                  </a:lnTo>
                  <a:lnTo>
                    <a:pt x="293015" y="53658"/>
                  </a:lnTo>
                  <a:lnTo>
                    <a:pt x="295145" y="47898"/>
                  </a:lnTo>
                  <a:lnTo>
                    <a:pt x="295145" y="40016"/>
                  </a:lnTo>
                  <a:lnTo>
                    <a:pt x="296058" y="33953"/>
                  </a:lnTo>
                  <a:lnTo>
                    <a:pt x="297610" y="22309"/>
                  </a:lnTo>
                  <a:lnTo>
                    <a:pt x="306573" y="18634"/>
                  </a:lnTo>
                  <a:lnTo>
                    <a:pt x="306099" y="23039"/>
                  </a:lnTo>
                  <a:lnTo>
                    <a:pt x="304882" y="30921"/>
                  </a:lnTo>
                  <a:lnTo>
                    <a:pt x="303665" y="39107"/>
                  </a:lnTo>
                  <a:lnTo>
                    <a:pt x="302448" y="45473"/>
                  </a:lnTo>
                  <a:lnTo>
                    <a:pt x="302752" y="54264"/>
                  </a:lnTo>
                  <a:lnTo>
                    <a:pt x="299405" y="60024"/>
                  </a:lnTo>
                  <a:lnTo>
                    <a:pt x="293163" y="65926"/>
                  </a:lnTo>
                  <a:close/>
                </a:path>
                <a:path w="635000" h="1445259">
                  <a:moveTo>
                    <a:pt x="243542" y="74438"/>
                  </a:moveTo>
                  <a:lnTo>
                    <a:pt x="221206" y="72719"/>
                  </a:lnTo>
                  <a:lnTo>
                    <a:pt x="199099" y="68669"/>
                  </a:lnTo>
                  <a:lnTo>
                    <a:pt x="177391" y="63056"/>
                  </a:lnTo>
                  <a:lnTo>
                    <a:pt x="172523" y="61540"/>
                  </a:lnTo>
                  <a:lnTo>
                    <a:pt x="174653" y="54567"/>
                  </a:lnTo>
                  <a:lnTo>
                    <a:pt x="179825" y="55780"/>
                  </a:lnTo>
                  <a:lnTo>
                    <a:pt x="198600" y="60413"/>
                  </a:lnTo>
                  <a:lnTo>
                    <a:pt x="217517" y="63965"/>
                  </a:lnTo>
                  <a:lnTo>
                    <a:pt x="236606" y="65926"/>
                  </a:lnTo>
                  <a:lnTo>
                    <a:pt x="293163" y="65926"/>
                  </a:lnTo>
                  <a:lnTo>
                    <a:pt x="284267" y="69612"/>
                  </a:lnTo>
                  <a:lnTo>
                    <a:pt x="278258" y="70938"/>
                  </a:lnTo>
                  <a:lnTo>
                    <a:pt x="255589" y="70938"/>
                  </a:lnTo>
                  <a:lnTo>
                    <a:pt x="255426" y="73707"/>
                  </a:lnTo>
                  <a:lnTo>
                    <a:pt x="243542" y="74438"/>
                  </a:lnTo>
                  <a:close/>
                </a:path>
                <a:path w="635000" h="1445259">
                  <a:moveTo>
                    <a:pt x="255426" y="73707"/>
                  </a:moveTo>
                  <a:lnTo>
                    <a:pt x="255589" y="70938"/>
                  </a:lnTo>
                  <a:lnTo>
                    <a:pt x="263500" y="70938"/>
                  </a:lnTo>
                  <a:lnTo>
                    <a:pt x="263373" y="73218"/>
                  </a:lnTo>
                  <a:lnTo>
                    <a:pt x="255426" y="73707"/>
                  </a:lnTo>
                  <a:close/>
                </a:path>
                <a:path w="635000" h="1445259">
                  <a:moveTo>
                    <a:pt x="263373" y="73218"/>
                  </a:moveTo>
                  <a:lnTo>
                    <a:pt x="263500" y="70938"/>
                  </a:lnTo>
                  <a:lnTo>
                    <a:pt x="278258" y="70938"/>
                  </a:lnTo>
                  <a:lnTo>
                    <a:pt x="274587" y="71748"/>
                  </a:lnTo>
                  <a:lnTo>
                    <a:pt x="265935" y="73060"/>
                  </a:lnTo>
                  <a:lnTo>
                    <a:pt x="263373" y="73218"/>
                  </a:lnTo>
                  <a:close/>
                </a:path>
                <a:path w="635000" h="1445259">
                  <a:moveTo>
                    <a:pt x="260762" y="183408"/>
                  </a:moveTo>
                  <a:lnTo>
                    <a:pt x="245548" y="183408"/>
                  </a:lnTo>
                  <a:lnTo>
                    <a:pt x="247982" y="182196"/>
                  </a:lnTo>
                  <a:lnTo>
                    <a:pt x="251634" y="180680"/>
                  </a:lnTo>
                  <a:lnTo>
                    <a:pt x="250721" y="177648"/>
                  </a:lnTo>
                  <a:lnTo>
                    <a:pt x="251025" y="174314"/>
                  </a:lnTo>
                  <a:lnTo>
                    <a:pt x="251938" y="154912"/>
                  </a:lnTo>
                  <a:lnTo>
                    <a:pt x="252803" y="135178"/>
                  </a:lnTo>
                  <a:lnTo>
                    <a:pt x="254420" y="95825"/>
                  </a:lnTo>
                  <a:lnTo>
                    <a:pt x="255272" y="76395"/>
                  </a:lnTo>
                  <a:lnTo>
                    <a:pt x="255426" y="73707"/>
                  </a:lnTo>
                  <a:lnTo>
                    <a:pt x="263373" y="73218"/>
                  </a:lnTo>
                  <a:lnTo>
                    <a:pt x="263196" y="76395"/>
                  </a:lnTo>
                  <a:lnTo>
                    <a:pt x="260458" y="171585"/>
                  </a:lnTo>
                  <a:lnTo>
                    <a:pt x="260153" y="176739"/>
                  </a:lnTo>
                  <a:lnTo>
                    <a:pt x="260762" y="183408"/>
                  </a:lnTo>
                  <a:close/>
                </a:path>
                <a:path w="635000" h="1445259">
                  <a:moveTo>
                    <a:pt x="212092" y="197903"/>
                  </a:moveTo>
                  <a:lnTo>
                    <a:pt x="201733" y="197050"/>
                  </a:lnTo>
                  <a:lnTo>
                    <a:pt x="198082" y="196444"/>
                  </a:lnTo>
                  <a:lnTo>
                    <a:pt x="198386" y="190684"/>
                  </a:lnTo>
                  <a:lnTo>
                    <a:pt x="201733" y="189775"/>
                  </a:lnTo>
                  <a:lnTo>
                    <a:pt x="210956" y="187719"/>
                  </a:lnTo>
                  <a:lnTo>
                    <a:pt x="220294" y="186288"/>
                  </a:lnTo>
                  <a:lnTo>
                    <a:pt x="229631" y="185085"/>
                  </a:lnTo>
                  <a:lnTo>
                    <a:pt x="238854" y="183712"/>
                  </a:lnTo>
                  <a:lnTo>
                    <a:pt x="241593" y="183105"/>
                  </a:lnTo>
                  <a:lnTo>
                    <a:pt x="245548" y="183408"/>
                  </a:lnTo>
                  <a:lnTo>
                    <a:pt x="260762" y="183408"/>
                  </a:lnTo>
                  <a:lnTo>
                    <a:pt x="254068" y="192503"/>
                  </a:lnTo>
                  <a:lnTo>
                    <a:pt x="247983" y="193413"/>
                  </a:lnTo>
                  <a:lnTo>
                    <a:pt x="232926" y="196198"/>
                  </a:lnTo>
                  <a:lnTo>
                    <a:pt x="222538" y="197505"/>
                  </a:lnTo>
                  <a:lnTo>
                    <a:pt x="212092" y="197903"/>
                  </a:lnTo>
                  <a:close/>
                </a:path>
                <a:path w="635000" h="1445259">
                  <a:moveTo>
                    <a:pt x="597975" y="1367193"/>
                  </a:moveTo>
                  <a:lnTo>
                    <a:pt x="604972" y="1322098"/>
                  </a:lnTo>
                  <a:lnTo>
                    <a:pt x="606417" y="1274464"/>
                  </a:lnTo>
                  <a:lnTo>
                    <a:pt x="606889" y="1174690"/>
                  </a:lnTo>
                  <a:lnTo>
                    <a:pt x="607199" y="1124816"/>
                  </a:lnTo>
                  <a:lnTo>
                    <a:pt x="607659" y="1074958"/>
                  </a:lnTo>
                  <a:lnTo>
                    <a:pt x="608342" y="1025121"/>
                  </a:lnTo>
                  <a:lnTo>
                    <a:pt x="609323" y="975311"/>
                  </a:lnTo>
                  <a:lnTo>
                    <a:pt x="610668" y="925836"/>
                  </a:lnTo>
                  <a:lnTo>
                    <a:pt x="610677" y="921288"/>
                  </a:lnTo>
                  <a:lnTo>
                    <a:pt x="617066" y="921288"/>
                  </a:lnTo>
                  <a:lnTo>
                    <a:pt x="617066" y="925836"/>
                  </a:lnTo>
                  <a:lnTo>
                    <a:pt x="617694" y="950898"/>
                  </a:lnTo>
                  <a:lnTo>
                    <a:pt x="618607" y="1001250"/>
                  </a:lnTo>
                  <a:lnTo>
                    <a:pt x="619068" y="1070412"/>
                  </a:lnTo>
                  <a:lnTo>
                    <a:pt x="619192" y="1174690"/>
                  </a:lnTo>
                  <a:lnTo>
                    <a:pt x="619125" y="1298324"/>
                  </a:lnTo>
                  <a:lnTo>
                    <a:pt x="619006" y="1311392"/>
                  </a:lnTo>
                  <a:lnTo>
                    <a:pt x="618131" y="1332140"/>
                  </a:lnTo>
                  <a:lnTo>
                    <a:pt x="616116" y="1352773"/>
                  </a:lnTo>
                  <a:lnTo>
                    <a:pt x="615288" y="1357472"/>
                  </a:lnTo>
                  <a:lnTo>
                    <a:pt x="613738" y="1357472"/>
                  </a:lnTo>
                  <a:lnTo>
                    <a:pt x="609155" y="1359045"/>
                  </a:lnTo>
                  <a:lnTo>
                    <a:pt x="597975" y="1367193"/>
                  </a:lnTo>
                  <a:close/>
                </a:path>
                <a:path w="635000" h="1445259">
                  <a:moveTo>
                    <a:pt x="602888" y="1378216"/>
                  </a:moveTo>
                  <a:lnTo>
                    <a:pt x="598468" y="1375169"/>
                  </a:lnTo>
                  <a:lnTo>
                    <a:pt x="597593" y="1369049"/>
                  </a:lnTo>
                  <a:lnTo>
                    <a:pt x="597975" y="1367193"/>
                  </a:lnTo>
                  <a:lnTo>
                    <a:pt x="609155" y="1359045"/>
                  </a:lnTo>
                  <a:lnTo>
                    <a:pt x="613738" y="1357472"/>
                  </a:lnTo>
                  <a:lnTo>
                    <a:pt x="615166" y="1358166"/>
                  </a:lnTo>
                  <a:lnTo>
                    <a:pt x="612910" y="1370975"/>
                  </a:lnTo>
                  <a:lnTo>
                    <a:pt x="602888" y="1378216"/>
                  </a:lnTo>
                  <a:close/>
                </a:path>
                <a:path w="635000" h="1445259">
                  <a:moveTo>
                    <a:pt x="615166" y="1358166"/>
                  </a:moveTo>
                  <a:lnTo>
                    <a:pt x="613738" y="1357472"/>
                  </a:lnTo>
                  <a:lnTo>
                    <a:pt x="615288" y="1357472"/>
                  </a:lnTo>
                  <a:lnTo>
                    <a:pt x="615166" y="1358166"/>
                  </a:lnTo>
                  <a:close/>
                </a:path>
                <a:path w="635000" h="1445259">
                  <a:moveTo>
                    <a:pt x="612910" y="1370975"/>
                  </a:moveTo>
                  <a:lnTo>
                    <a:pt x="615166" y="1358166"/>
                  </a:lnTo>
                  <a:lnTo>
                    <a:pt x="617751" y="1359423"/>
                  </a:lnTo>
                  <a:lnTo>
                    <a:pt x="619596" y="1363308"/>
                  </a:lnTo>
                  <a:lnTo>
                    <a:pt x="617675" y="1367533"/>
                  </a:lnTo>
                  <a:lnTo>
                    <a:pt x="612910" y="1370975"/>
                  </a:lnTo>
                  <a:close/>
                </a:path>
                <a:path w="635000" h="1445259">
                  <a:moveTo>
                    <a:pt x="417669" y="1433559"/>
                  </a:moveTo>
                  <a:lnTo>
                    <a:pt x="263610" y="1433559"/>
                  </a:lnTo>
                  <a:lnTo>
                    <a:pt x="316330" y="1432446"/>
                  </a:lnTo>
                  <a:lnTo>
                    <a:pt x="368879" y="1428434"/>
                  </a:lnTo>
                  <a:lnTo>
                    <a:pt x="421114" y="1421495"/>
                  </a:lnTo>
                  <a:lnTo>
                    <a:pt x="472460" y="1411642"/>
                  </a:lnTo>
                  <a:lnTo>
                    <a:pt x="523350" y="1399061"/>
                  </a:lnTo>
                  <a:lnTo>
                    <a:pt x="568763" y="1383827"/>
                  </a:lnTo>
                  <a:lnTo>
                    <a:pt x="597975" y="1367193"/>
                  </a:lnTo>
                  <a:lnTo>
                    <a:pt x="597593" y="1369049"/>
                  </a:lnTo>
                  <a:lnTo>
                    <a:pt x="598468" y="1375169"/>
                  </a:lnTo>
                  <a:lnTo>
                    <a:pt x="602888" y="1378216"/>
                  </a:lnTo>
                  <a:lnTo>
                    <a:pt x="595881" y="1383278"/>
                  </a:lnTo>
                  <a:lnTo>
                    <a:pt x="572034" y="1395272"/>
                  </a:lnTo>
                  <a:lnTo>
                    <a:pt x="546817" y="1404537"/>
                  </a:lnTo>
                  <a:lnTo>
                    <a:pt x="520916" y="1412097"/>
                  </a:lnTo>
                  <a:lnTo>
                    <a:pt x="467830" y="1424663"/>
                  </a:lnTo>
                  <a:lnTo>
                    <a:pt x="417669" y="1433559"/>
                  </a:lnTo>
                  <a:close/>
                </a:path>
                <a:path w="635000" h="1445259">
                  <a:moveTo>
                    <a:pt x="603222" y="1378447"/>
                  </a:moveTo>
                  <a:lnTo>
                    <a:pt x="602888" y="1378216"/>
                  </a:lnTo>
                  <a:lnTo>
                    <a:pt x="612910" y="1370975"/>
                  </a:lnTo>
                  <a:lnTo>
                    <a:pt x="612502" y="1373293"/>
                  </a:lnTo>
                  <a:lnTo>
                    <a:pt x="608889" y="1378087"/>
                  </a:lnTo>
                  <a:lnTo>
                    <a:pt x="603222" y="1378447"/>
                  </a:lnTo>
                  <a:close/>
                </a:path>
                <a:path w="635000" h="1445259">
                  <a:moveTo>
                    <a:pt x="250973" y="1444700"/>
                  </a:moveTo>
                  <a:lnTo>
                    <a:pt x="196370" y="1442071"/>
                  </a:lnTo>
                  <a:lnTo>
                    <a:pt x="142167" y="1435748"/>
                  </a:lnTo>
                  <a:lnTo>
                    <a:pt x="88847" y="1425132"/>
                  </a:lnTo>
                  <a:lnTo>
                    <a:pt x="84588" y="1424223"/>
                  </a:lnTo>
                  <a:lnTo>
                    <a:pt x="86717" y="1418463"/>
                  </a:lnTo>
                  <a:lnTo>
                    <a:pt x="90673" y="1419069"/>
                  </a:lnTo>
                  <a:lnTo>
                    <a:pt x="120749" y="1423020"/>
                  </a:lnTo>
                  <a:lnTo>
                    <a:pt x="150767" y="1426572"/>
                  </a:lnTo>
                  <a:lnTo>
                    <a:pt x="180786" y="1429557"/>
                  </a:lnTo>
                  <a:lnTo>
                    <a:pt x="210861" y="1431802"/>
                  </a:lnTo>
                  <a:lnTo>
                    <a:pt x="263610" y="1433559"/>
                  </a:lnTo>
                  <a:lnTo>
                    <a:pt x="417669" y="1433559"/>
                  </a:lnTo>
                  <a:lnTo>
                    <a:pt x="414116" y="1434189"/>
                  </a:lnTo>
                  <a:lnTo>
                    <a:pt x="359946" y="1440702"/>
                  </a:lnTo>
                  <a:lnTo>
                    <a:pt x="305490" y="1444231"/>
                  </a:lnTo>
                  <a:lnTo>
                    <a:pt x="250973" y="1444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572999" y="8686509"/>
              <a:ext cx="730250" cy="1013460"/>
            </a:xfrm>
            <a:custGeom>
              <a:avLst/>
              <a:gdLst/>
              <a:ahLst/>
              <a:cxnLst/>
              <a:rect l="l" t="t" r="r" b="b"/>
              <a:pathLst>
                <a:path w="730250" h="1013459">
                  <a:moveTo>
                    <a:pt x="50433" y="891655"/>
                  </a:moveTo>
                  <a:lnTo>
                    <a:pt x="30520" y="835249"/>
                  </a:lnTo>
                  <a:lnTo>
                    <a:pt x="26196" y="787858"/>
                  </a:lnTo>
                  <a:lnTo>
                    <a:pt x="23972" y="739912"/>
                  </a:lnTo>
                  <a:lnTo>
                    <a:pt x="23447" y="691613"/>
                  </a:lnTo>
                  <a:lnTo>
                    <a:pt x="24216" y="643167"/>
                  </a:lnTo>
                  <a:lnTo>
                    <a:pt x="25877" y="594779"/>
                  </a:lnTo>
                  <a:lnTo>
                    <a:pt x="28026" y="546652"/>
                  </a:lnTo>
                  <a:lnTo>
                    <a:pt x="30260" y="498993"/>
                  </a:lnTo>
                  <a:lnTo>
                    <a:pt x="32176" y="452004"/>
                  </a:lnTo>
                  <a:lnTo>
                    <a:pt x="38590" y="438802"/>
                  </a:lnTo>
                  <a:lnTo>
                    <a:pt x="51764" y="435520"/>
                  </a:lnTo>
                  <a:lnTo>
                    <a:pt x="64653" y="441389"/>
                  </a:lnTo>
                  <a:lnTo>
                    <a:pt x="70211" y="455642"/>
                  </a:lnTo>
                  <a:lnTo>
                    <a:pt x="68960" y="508396"/>
                  </a:lnTo>
                  <a:lnTo>
                    <a:pt x="68937" y="561519"/>
                  </a:lnTo>
                  <a:lnTo>
                    <a:pt x="69569" y="614869"/>
                  </a:lnTo>
                  <a:lnTo>
                    <a:pt x="70287" y="668305"/>
                  </a:lnTo>
                  <a:lnTo>
                    <a:pt x="70520" y="721684"/>
                  </a:lnTo>
                  <a:lnTo>
                    <a:pt x="69697" y="774864"/>
                  </a:lnTo>
                  <a:lnTo>
                    <a:pt x="67249" y="827703"/>
                  </a:lnTo>
                  <a:lnTo>
                    <a:pt x="62604" y="880059"/>
                  </a:lnTo>
                  <a:lnTo>
                    <a:pt x="58401" y="888273"/>
                  </a:lnTo>
                  <a:lnTo>
                    <a:pt x="50433" y="891655"/>
                  </a:lnTo>
                  <a:close/>
                </a:path>
                <a:path w="730250" h="1013459">
                  <a:moveTo>
                    <a:pt x="91415" y="408605"/>
                  </a:moveTo>
                  <a:lnTo>
                    <a:pt x="83066" y="404636"/>
                  </a:lnTo>
                  <a:lnTo>
                    <a:pt x="79168" y="396233"/>
                  </a:lnTo>
                  <a:lnTo>
                    <a:pt x="82686" y="386522"/>
                  </a:lnTo>
                  <a:lnTo>
                    <a:pt x="111069" y="355207"/>
                  </a:lnTo>
                  <a:lnTo>
                    <a:pt x="136542" y="343171"/>
                  </a:lnTo>
                  <a:lnTo>
                    <a:pt x="145366" y="347719"/>
                  </a:lnTo>
                  <a:lnTo>
                    <a:pt x="114673" y="392927"/>
                  </a:lnTo>
                  <a:lnTo>
                    <a:pt x="107917" y="398928"/>
                  </a:lnTo>
                  <a:lnTo>
                    <a:pt x="101247" y="405015"/>
                  </a:lnTo>
                  <a:lnTo>
                    <a:pt x="91415" y="408605"/>
                  </a:lnTo>
                  <a:close/>
                </a:path>
                <a:path w="730250" h="1013459">
                  <a:moveTo>
                    <a:pt x="176706" y="323466"/>
                  </a:moveTo>
                  <a:lnTo>
                    <a:pt x="162686" y="317403"/>
                  </a:lnTo>
                  <a:lnTo>
                    <a:pt x="158336" y="304064"/>
                  </a:lnTo>
                  <a:lnTo>
                    <a:pt x="163399" y="290725"/>
                  </a:lnTo>
                  <a:lnTo>
                    <a:pt x="177619" y="284662"/>
                  </a:lnTo>
                  <a:lnTo>
                    <a:pt x="191682" y="290725"/>
                  </a:lnTo>
                  <a:lnTo>
                    <a:pt x="196104" y="304064"/>
                  </a:lnTo>
                  <a:lnTo>
                    <a:pt x="191055" y="317403"/>
                  </a:lnTo>
                  <a:lnTo>
                    <a:pt x="176706" y="323466"/>
                  </a:lnTo>
                  <a:close/>
                </a:path>
                <a:path w="730250" h="1013459">
                  <a:moveTo>
                    <a:pt x="54655" y="1000639"/>
                  </a:moveTo>
                  <a:lnTo>
                    <a:pt x="36436" y="951301"/>
                  </a:lnTo>
                  <a:lnTo>
                    <a:pt x="44652" y="943116"/>
                  </a:lnTo>
                  <a:lnTo>
                    <a:pt x="64125" y="943116"/>
                  </a:lnTo>
                  <a:lnTo>
                    <a:pt x="72341" y="951301"/>
                  </a:lnTo>
                  <a:lnTo>
                    <a:pt x="67472" y="992833"/>
                  </a:lnTo>
                  <a:lnTo>
                    <a:pt x="54655" y="1000639"/>
                  </a:lnTo>
                  <a:close/>
                </a:path>
                <a:path w="730250" h="1013459">
                  <a:moveTo>
                    <a:pt x="698079" y="629023"/>
                  </a:moveTo>
                  <a:lnTo>
                    <a:pt x="672449" y="585473"/>
                  </a:lnTo>
                  <a:lnTo>
                    <a:pt x="670847" y="571144"/>
                  </a:lnTo>
                  <a:lnTo>
                    <a:pt x="669045" y="560330"/>
                  </a:lnTo>
                  <a:lnTo>
                    <a:pt x="665788" y="552386"/>
                  </a:lnTo>
                  <a:lnTo>
                    <a:pt x="660877" y="545182"/>
                  </a:lnTo>
                  <a:lnTo>
                    <a:pt x="654112" y="536584"/>
                  </a:lnTo>
                  <a:lnTo>
                    <a:pt x="646591" y="515709"/>
                  </a:lnTo>
                  <a:lnTo>
                    <a:pt x="650993" y="495090"/>
                  </a:lnTo>
                  <a:lnTo>
                    <a:pt x="665322" y="481803"/>
                  </a:lnTo>
                  <a:lnTo>
                    <a:pt x="687582" y="482926"/>
                  </a:lnTo>
                  <a:lnTo>
                    <a:pt x="716607" y="512427"/>
                  </a:lnTo>
                  <a:lnTo>
                    <a:pt x="730194" y="579576"/>
                  </a:lnTo>
                  <a:lnTo>
                    <a:pt x="724095" y="613889"/>
                  </a:lnTo>
                  <a:lnTo>
                    <a:pt x="718275" y="623329"/>
                  </a:lnTo>
                  <a:lnTo>
                    <a:pt x="708805" y="628706"/>
                  </a:lnTo>
                  <a:lnTo>
                    <a:pt x="698079" y="629023"/>
                  </a:lnTo>
                  <a:close/>
                </a:path>
                <a:path w="730250" h="1013459">
                  <a:moveTo>
                    <a:pt x="233606" y="221303"/>
                  </a:moveTo>
                  <a:lnTo>
                    <a:pt x="232693" y="217059"/>
                  </a:lnTo>
                  <a:lnTo>
                    <a:pt x="226874" y="181547"/>
                  </a:lnTo>
                  <a:lnTo>
                    <a:pt x="224706" y="145097"/>
                  </a:lnTo>
                  <a:lnTo>
                    <a:pt x="225162" y="108477"/>
                  </a:lnTo>
                  <a:lnTo>
                    <a:pt x="227216" y="72454"/>
                  </a:lnTo>
                  <a:lnTo>
                    <a:pt x="227824" y="65481"/>
                  </a:lnTo>
                  <a:lnTo>
                    <a:pt x="238170" y="66390"/>
                  </a:lnTo>
                  <a:lnTo>
                    <a:pt x="237865" y="73060"/>
                  </a:lnTo>
                  <a:lnTo>
                    <a:pt x="236877" y="108842"/>
                  </a:lnTo>
                  <a:lnTo>
                    <a:pt x="237741" y="145097"/>
                  </a:lnTo>
                  <a:lnTo>
                    <a:pt x="239235" y="180064"/>
                  </a:lnTo>
                  <a:lnTo>
                    <a:pt x="240300" y="215846"/>
                  </a:lnTo>
                  <a:lnTo>
                    <a:pt x="240300" y="220090"/>
                  </a:lnTo>
                  <a:lnTo>
                    <a:pt x="233606" y="221303"/>
                  </a:lnTo>
                  <a:close/>
                </a:path>
                <a:path w="730250" h="1013459">
                  <a:moveTo>
                    <a:pt x="276812" y="221606"/>
                  </a:moveTo>
                  <a:lnTo>
                    <a:pt x="276204" y="216149"/>
                  </a:lnTo>
                  <a:lnTo>
                    <a:pt x="274233" y="182002"/>
                  </a:lnTo>
                  <a:lnTo>
                    <a:pt x="275709" y="146689"/>
                  </a:lnTo>
                  <a:lnTo>
                    <a:pt x="280098" y="111490"/>
                  </a:lnTo>
                  <a:lnTo>
                    <a:pt x="286853" y="77910"/>
                  </a:lnTo>
                  <a:lnTo>
                    <a:pt x="288071" y="72757"/>
                  </a:lnTo>
                  <a:lnTo>
                    <a:pt x="296286" y="74879"/>
                  </a:lnTo>
                  <a:lnTo>
                    <a:pt x="295982" y="79729"/>
                  </a:lnTo>
                  <a:lnTo>
                    <a:pt x="293509" y="113744"/>
                  </a:lnTo>
                  <a:lnTo>
                    <a:pt x="291265" y="147901"/>
                  </a:lnTo>
                  <a:lnTo>
                    <a:pt x="288788" y="182058"/>
                  </a:lnTo>
                  <a:lnTo>
                    <a:pt x="285601" y="216149"/>
                  </a:lnTo>
                  <a:lnTo>
                    <a:pt x="285028" y="221000"/>
                  </a:lnTo>
                  <a:lnTo>
                    <a:pt x="276812" y="221606"/>
                  </a:lnTo>
                  <a:close/>
                </a:path>
                <a:path w="730250" h="1013459">
                  <a:moveTo>
                    <a:pt x="344970" y="231004"/>
                  </a:moveTo>
                  <a:lnTo>
                    <a:pt x="337971" y="229791"/>
                  </a:lnTo>
                  <a:lnTo>
                    <a:pt x="337971" y="224638"/>
                  </a:lnTo>
                  <a:lnTo>
                    <a:pt x="339921" y="187482"/>
                  </a:lnTo>
                  <a:lnTo>
                    <a:pt x="343524" y="150213"/>
                  </a:lnTo>
                  <a:lnTo>
                    <a:pt x="347470" y="112944"/>
                  </a:lnTo>
                  <a:lnTo>
                    <a:pt x="350447" y="75788"/>
                  </a:lnTo>
                  <a:lnTo>
                    <a:pt x="350751" y="71241"/>
                  </a:lnTo>
                  <a:lnTo>
                    <a:pt x="358054" y="71544"/>
                  </a:lnTo>
                  <a:lnTo>
                    <a:pt x="358054" y="76091"/>
                  </a:lnTo>
                  <a:lnTo>
                    <a:pt x="357055" y="113560"/>
                  </a:lnTo>
                  <a:lnTo>
                    <a:pt x="355543" y="151426"/>
                  </a:lnTo>
                  <a:lnTo>
                    <a:pt x="352320" y="189064"/>
                  </a:lnTo>
                  <a:lnTo>
                    <a:pt x="346187" y="225850"/>
                  </a:lnTo>
                  <a:lnTo>
                    <a:pt x="344970" y="231004"/>
                  </a:lnTo>
                  <a:close/>
                </a:path>
                <a:path w="730250" h="1013459">
                  <a:moveTo>
                    <a:pt x="406737" y="223728"/>
                  </a:moveTo>
                  <a:lnTo>
                    <a:pt x="401260" y="223122"/>
                  </a:lnTo>
                  <a:lnTo>
                    <a:pt x="400348" y="219484"/>
                  </a:lnTo>
                  <a:lnTo>
                    <a:pt x="396078" y="182508"/>
                  </a:lnTo>
                  <a:lnTo>
                    <a:pt x="397001" y="143998"/>
                  </a:lnTo>
                  <a:lnTo>
                    <a:pt x="401118" y="105488"/>
                  </a:lnTo>
                  <a:lnTo>
                    <a:pt x="406433" y="68513"/>
                  </a:lnTo>
                  <a:lnTo>
                    <a:pt x="407042" y="62753"/>
                  </a:lnTo>
                  <a:lnTo>
                    <a:pt x="415866" y="64572"/>
                  </a:lnTo>
                  <a:lnTo>
                    <a:pt x="415257" y="70028"/>
                  </a:lnTo>
                  <a:lnTo>
                    <a:pt x="412523" y="107449"/>
                  </a:lnTo>
                  <a:lnTo>
                    <a:pt x="411644" y="144983"/>
                  </a:lnTo>
                  <a:lnTo>
                    <a:pt x="410584" y="182508"/>
                  </a:lnTo>
                  <a:lnTo>
                    <a:pt x="407346" y="219484"/>
                  </a:lnTo>
                  <a:lnTo>
                    <a:pt x="406737" y="223728"/>
                  </a:lnTo>
                  <a:close/>
                </a:path>
                <a:path w="730250" h="1013459">
                  <a:moveTo>
                    <a:pt x="459072" y="235551"/>
                  </a:moveTo>
                  <a:lnTo>
                    <a:pt x="454508" y="232823"/>
                  </a:lnTo>
                  <a:lnTo>
                    <a:pt x="446222" y="224339"/>
                  </a:lnTo>
                  <a:lnTo>
                    <a:pt x="443212" y="213383"/>
                  </a:lnTo>
                  <a:lnTo>
                    <a:pt x="443340" y="201233"/>
                  </a:lnTo>
                  <a:lnTo>
                    <a:pt x="444467" y="189168"/>
                  </a:lnTo>
                  <a:lnTo>
                    <a:pt x="446915" y="162188"/>
                  </a:lnTo>
                  <a:lnTo>
                    <a:pt x="449982" y="135548"/>
                  </a:lnTo>
                  <a:lnTo>
                    <a:pt x="453581" y="108809"/>
                  </a:lnTo>
                  <a:lnTo>
                    <a:pt x="457551" y="82155"/>
                  </a:lnTo>
                  <a:lnTo>
                    <a:pt x="458768" y="75485"/>
                  </a:lnTo>
                  <a:lnTo>
                    <a:pt x="469113" y="76395"/>
                  </a:lnTo>
                  <a:lnTo>
                    <a:pt x="468201" y="83064"/>
                  </a:lnTo>
                  <a:lnTo>
                    <a:pt x="465629" y="102845"/>
                  </a:lnTo>
                  <a:lnTo>
                    <a:pt x="463370" y="122626"/>
                  </a:lnTo>
                  <a:lnTo>
                    <a:pt x="461397" y="142407"/>
                  </a:lnTo>
                  <a:lnTo>
                    <a:pt x="459661" y="162344"/>
                  </a:lnTo>
                  <a:lnTo>
                    <a:pt x="457732" y="177383"/>
                  </a:lnTo>
                  <a:lnTo>
                    <a:pt x="455725" y="194853"/>
                  </a:lnTo>
                  <a:lnTo>
                    <a:pt x="456001" y="211981"/>
                  </a:lnTo>
                  <a:lnTo>
                    <a:pt x="460898" y="226153"/>
                  </a:lnTo>
                  <a:lnTo>
                    <a:pt x="463941" y="230397"/>
                  </a:lnTo>
                  <a:lnTo>
                    <a:pt x="459072" y="235551"/>
                  </a:lnTo>
                  <a:close/>
                </a:path>
                <a:path w="730250" h="1013459">
                  <a:moveTo>
                    <a:pt x="508669" y="238279"/>
                  </a:moveTo>
                  <a:lnTo>
                    <a:pt x="507148" y="231307"/>
                  </a:lnTo>
                  <a:lnTo>
                    <a:pt x="502427" y="191920"/>
                  </a:lnTo>
                  <a:lnTo>
                    <a:pt x="503839" y="151767"/>
                  </a:lnTo>
                  <a:lnTo>
                    <a:pt x="510100" y="111897"/>
                  </a:lnTo>
                  <a:lnTo>
                    <a:pt x="519927" y="73363"/>
                  </a:lnTo>
                  <a:lnTo>
                    <a:pt x="522057" y="66087"/>
                  </a:lnTo>
                  <a:lnTo>
                    <a:pt x="534836" y="69725"/>
                  </a:lnTo>
                  <a:lnTo>
                    <a:pt x="533011" y="77001"/>
                  </a:lnTo>
                  <a:lnTo>
                    <a:pt x="524363" y="116122"/>
                  </a:lnTo>
                  <a:lnTo>
                    <a:pt x="520193" y="153055"/>
                  </a:lnTo>
                  <a:lnTo>
                    <a:pt x="518933" y="189931"/>
                  </a:lnTo>
                  <a:lnTo>
                    <a:pt x="519014" y="235248"/>
                  </a:lnTo>
                  <a:lnTo>
                    <a:pt x="508669" y="238279"/>
                  </a:lnTo>
                  <a:close/>
                </a:path>
                <a:path w="730250" h="1013459">
                  <a:moveTo>
                    <a:pt x="22668" y="57599"/>
                  </a:moveTo>
                  <a:lnTo>
                    <a:pt x="13644" y="54094"/>
                  </a:lnTo>
                  <a:lnTo>
                    <a:pt x="6617" y="47292"/>
                  </a:lnTo>
                  <a:lnTo>
                    <a:pt x="1939" y="37652"/>
                  </a:lnTo>
                  <a:lnTo>
                    <a:pt x="0" y="27246"/>
                  </a:lnTo>
                  <a:lnTo>
                    <a:pt x="456" y="16555"/>
                  </a:lnTo>
                  <a:lnTo>
                    <a:pt x="2966" y="6063"/>
                  </a:lnTo>
                  <a:lnTo>
                    <a:pt x="5096" y="0"/>
                  </a:lnTo>
                  <a:lnTo>
                    <a:pt x="15137" y="3334"/>
                  </a:lnTo>
                  <a:lnTo>
                    <a:pt x="13616" y="9397"/>
                  </a:lnTo>
                  <a:lnTo>
                    <a:pt x="12769" y="21121"/>
                  </a:lnTo>
                  <a:lnTo>
                    <a:pt x="15061" y="34521"/>
                  </a:lnTo>
                  <a:lnTo>
                    <a:pt x="21574" y="44227"/>
                  </a:lnTo>
                  <a:lnTo>
                    <a:pt x="33394" y="44866"/>
                  </a:lnTo>
                  <a:lnTo>
                    <a:pt x="36550" y="44866"/>
                  </a:lnTo>
                  <a:lnTo>
                    <a:pt x="38262" y="46382"/>
                  </a:lnTo>
                  <a:lnTo>
                    <a:pt x="37349" y="48807"/>
                  </a:lnTo>
                  <a:lnTo>
                    <a:pt x="31349" y="56330"/>
                  </a:lnTo>
                  <a:lnTo>
                    <a:pt x="22668" y="57599"/>
                  </a:lnTo>
                  <a:close/>
                </a:path>
                <a:path w="730250" h="1013459">
                  <a:moveTo>
                    <a:pt x="36550" y="44866"/>
                  </a:moveTo>
                  <a:lnTo>
                    <a:pt x="33394" y="44866"/>
                  </a:lnTo>
                  <a:lnTo>
                    <a:pt x="35523" y="43957"/>
                  </a:lnTo>
                  <a:lnTo>
                    <a:pt x="36550" y="44866"/>
                  </a:lnTo>
                  <a:close/>
                </a:path>
                <a:path w="730250" h="1013459">
                  <a:moveTo>
                    <a:pt x="366877" y="1013448"/>
                  </a:moveTo>
                  <a:lnTo>
                    <a:pt x="320791" y="1008812"/>
                  </a:lnTo>
                  <a:lnTo>
                    <a:pt x="277854" y="995519"/>
                  </a:lnTo>
                  <a:lnTo>
                    <a:pt x="238988" y="974488"/>
                  </a:lnTo>
                  <a:lnTo>
                    <a:pt x="205118" y="946640"/>
                  </a:lnTo>
                  <a:lnTo>
                    <a:pt x="177167" y="912894"/>
                  </a:lnTo>
                  <a:lnTo>
                    <a:pt x="156059" y="874171"/>
                  </a:lnTo>
                  <a:lnTo>
                    <a:pt x="142716" y="831391"/>
                  </a:lnTo>
                  <a:lnTo>
                    <a:pt x="138064" y="785475"/>
                  </a:lnTo>
                  <a:lnTo>
                    <a:pt x="142716" y="739558"/>
                  </a:lnTo>
                  <a:lnTo>
                    <a:pt x="156059" y="696778"/>
                  </a:lnTo>
                  <a:lnTo>
                    <a:pt x="177167" y="658055"/>
                  </a:lnTo>
                  <a:lnTo>
                    <a:pt x="205118" y="624310"/>
                  </a:lnTo>
                  <a:lnTo>
                    <a:pt x="238988" y="596462"/>
                  </a:lnTo>
                  <a:lnTo>
                    <a:pt x="277854" y="575431"/>
                  </a:lnTo>
                  <a:lnTo>
                    <a:pt x="320791" y="562137"/>
                  </a:lnTo>
                  <a:lnTo>
                    <a:pt x="366877" y="557502"/>
                  </a:lnTo>
                  <a:lnTo>
                    <a:pt x="412964" y="562137"/>
                  </a:lnTo>
                  <a:lnTo>
                    <a:pt x="455901" y="575431"/>
                  </a:lnTo>
                  <a:lnTo>
                    <a:pt x="494767" y="596462"/>
                  </a:lnTo>
                  <a:lnTo>
                    <a:pt x="528637" y="624310"/>
                  </a:lnTo>
                  <a:lnTo>
                    <a:pt x="556588" y="658055"/>
                  </a:lnTo>
                  <a:lnTo>
                    <a:pt x="565728" y="674823"/>
                  </a:lnTo>
                  <a:lnTo>
                    <a:pt x="320324" y="674823"/>
                  </a:lnTo>
                  <a:lnTo>
                    <a:pt x="320324" y="760010"/>
                  </a:lnTo>
                  <a:lnTo>
                    <a:pt x="240604" y="760010"/>
                  </a:lnTo>
                  <a:lnTo>
                    <a:pt x="240604" y="836708"/>
                  </a:lnTo>
                  <a:lnTo>
                    <a:pt x="320324" y="836708"/>
                  </a:lnTo>
                  <a:lnTo>
                    <a:pt x="320324" y="916438"/>
                  </a:lnTo>
                  <a:lnTo>
                    <a:pt x="553653" y="916438"/>
                  </a:lnTo>
                  <a:lnTo>
                    <a:pt x="528637" y="946640"/>
                  </a:lnTo>
                  <a:lnTo>
                    <a:pt x="494767" y="974488"/>
                  </a:lnTo>
                  <a:lnTo>
                    <a:pt x="455901" y="995519"/>
                  </a:lnTo>
                  <a:lnTo>
                    <a:pt x="412964" y="1008812"/>
                  </a:lnTo>
                  <a:lnTo>
                    <a:pt x="366877" y="1013448"/>
                  </a:lnTo>
                  <a:close/>
                </a:path>
                <a:path w="730250" h="1013459">
                  <a:moveTo>
                    <a:pt x="553653" y="916438"/>
                  </a:moveTo>
                  <a:lnTo>
                    <a:pt x="414648" y="916438"/>
                  </a:lnTo>
                  <a:lnTo>
                    <a:pt x="414648" y="841255"/>
                  </a:lnTo>
                  <a:lnTo>
                    <a:pt x="502279" y="836708"/>
                  </a:lnTo>
                  <a:lnTo>
                    <a:pt x="492238" y="760010"/>
                  </a:lnTo>
                  <a:lnTo>
                    <a:pt x="405520" y="760010"/>
                  </a:lnTo>
                  <a:lnTo>
                    <a:pt x="405520" y="674823"/>
                  </a:lnTo>
                  <a:lnTo>
                    <a:pt x="565728" y="674823"/>
                  </a:lnTo>
                  <a:lnTo>
                    <a:pt x="577696" y="696778"/>
                  </a:lnTo>
                  <a:lnTo>
                    <a:pt x="591039" y="739558"/>
                  </a:lnTo>
                  <a:lnTo>
                    <a:pt x="595691" y="785475"/>
                  </a:lnTo>
                  <a:lnTo>
                    <a:pt x="591039" y="831392"/>
                  </a:lnTo>
                  <a:lnTo>
                    <a:pt x="577696" y="874171"/>
                  </a:lnTo>
                  <a:lnTo>
                    <a:pt x="556588" y="912894"/>
                  </a:lnTo>
                  <a:lnTo>
                    <a:pt x="553653" y="916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91936" y="4674695"/>
              <a:ext cx="133350" cy="13334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91936" y="5122370"/>
              <a:ext cx="133350" cy="13334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91936" y="5570045"/>
              <a:ext cx="133350" cy="13334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91936" y="6017720"/>
              <a:ext cx="133350" cy="13334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91936" y="6465395"/>
              <a:ext cx="133350" cy="13334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91936" y="6913070"/>
              <a:ext cx="133350" cy="13334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91936" y="7808420"/>
              <a:ext cx="133350" cy="133349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91936" y="8256095"/>
              <a:ext cx="133350" cy="13334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91936" y="8703770"/>
              <a:ext cx="133350" cy="13334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91936" y="9151445"/>
              <a:ext cx="133350" cy="133349"/>
            </a:xfrm>
            <a:prstGeom prst="rect">
              <a:avLst/>
            </a:prstGeom>
          </p:spPr>
        </p:pic>
      </p:grpSp>
      <p:sp>
        <p:nvSpPr>
          <p:cNvPr id="31" name="object 31" descr=""/>
          <p:cNvSpPr txBox="1"/>
          <p:nvPr/>
        </p:nvSpPr>
        <p:spPr>
          <a:xfrm>
            <a:off x="6111271" y="4453779"/>
            <a:ext cx="5286375" cy="499237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 marR="898525">
              <a:lnSpc>
                <a:spcPts val="3520"/>
              </a:lnSpc>
              <a:spcBef>
                <a:spcPts val="495"/>
              </a:spcBef>
            </a:pPr>
            <a:r>
              <a:rPr dirty="0" sz="3200" spc="195">
                <a:solidFill>
                  <a:srgbClr val="653824"/>
                </a:solidFill>
                <a:latin typeface="Trebuchet MS"/>
                <a:cs typeface="Trebuchet MS"/>
              </a:rPr>
              <a:t>INTRODUCTION </a:t>
            </a:r>
            <a:r>
              <a:rPr dirty="0" sz="3200" spc="240">
                <a:solidFill>
                  <a:srgbClr val="653824"/>
                </a:solidFill>
                <a:latin typeface="Trebuchet MS"/>
                <a:cs typeface="Trebuchet MS"/>
              </a:rPr>
              <a:t>OBJECTIVE </a:t>
            </a:r>
            <a:r>
              <a:rPr dirty="0" sz="3200" spc="305">
                <a:solidFill>
                  <a:srgbClr val="653824"/>
                </a:solidFill>
                <a:latin typeface="Trebuchet MS"/>
                <a:cs typeface="Trebuchet MS"/>
              </a:rPr>
              <a:t>METHODOLOGY </a:t>
            </a:r>
            <a:r>
              <a:rPr dirty="0" sz="3200" spc="165">
                <a:solidFill>
                  <a:srgbClr val="653824"/>
                </a:solidFill>
                <a:latin typeface="Trebuchet MS"/>
                <a:cs typeface="Trebuchet MS"/>
              </a:rPr>
              <a:t>IMPLEMENTATION: </a:t>
            </a:r>
            <a:r>
              <a:rPr dirty="0" sz="3200" spc="265" b="1">
                <a:solidFill>
                  <a:srgbClr val="653824"/>
                </a:solidFill>
                <a:latin typeface="Trebuchet MS"/>
                <a:cs typeface="Trebuchet MS"/>
              </a:rPr>
              <a:t>DISEASE</a:t>
            </a:r>
            <a:r>
              <a:rPr dirty="0" sz="3200" spc="-290" b="1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-260" b="1">
                <a:solidFill>
                  <a:srgbClr val="653824"/>
                </a:solidFill>
                <a:latin typeface="Trebuchet MS"/>
                <a:cs typeface="Trebuchet MS"/>
              </a:rPr>
              <a:t>1</a:t>
            </a:r>
            <a:r>
              <a:rPr dirty="0" sz="3200" spc="-260">
                <a:solidFill>
                  <a:srgbClr val="653824"/>
                </a:solidFill>
                <a:latin typeface="Trebuchet MS"/>
                <a:cs typeface="Trebuchet MS"/>
              </a:rPr>
              <a:t>-</a:t>
            </a:r>
            <a:r>
              <a:rPr dirty="0" sz="3200" spc="220">
                <a:solidFill>
                  <a:srgbClr val="653824"/>
                </a:solidFill>
                <a:latin typeface="Trebuchet MS"/>
                <a:cs typeface="Trebuchet MS"/>
              </a:rPr>
              <a:t>MALARIA </a:t>
            </a:r>
            <a:r>
              <a:rPr dirty="0" sz="3200" spc="265" b="1">
                <a:solidFill>
                  <a:srgbClr val="653824"/>
                </a:solidFill>
                <a:latin typeface="Trebuchet MS"/>
                <a:cs typeface="Trebuchet MS"/>
              </a:rPr>
              <a:t>DISEASE</a:t>
            </a:r>
            <a:r>
              <a:rPr dirty="0" sz="3200" spc="-300" b="1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110" b="1">
                <a:solidFill>
                  <a:srgbClr val="653824"/>
                </a:solidFill>
                <a:latin typeface="Trebuchet MS"/>
                <a:cs typeface="Trebuchet MS"/>
              </a:rPr>
              <a:t>2</a:t>
            </a:r>
            <a:r>
              <a:rPr dirty="0" sz="3200" spc="110">
                <a:solidFill>
                  <a:srgbClr val="653824"/>
                </a:solidFill>
                <a:latin typeface="Trebuchet MS"/>
                <a:cs typeface="Trebuchet MS"/>
              </a:rPr>
              <a:t>-</a:t>
            </a:r>
            <a:r>
              <a:rPr dirty="0" sz="3200" spc="290">
                <a:solidFill>
                  <a:srgbClr val="653824"/>
                </a:solidFill>
                <a:latin typeface="Trebuchet MS"/>
                <a:cs typeface="Trebuchet MS"/>
              </a:rPr>
              <a:t>JAPANESE </a:t>
            </a:r>
            <a:r>
              <a:rPr dirty="0" sz="3200" spc="195">
                <a:solidFill>
                  <a:srgbClr val="653824"/>
                </a:solidFill>
                <a:latin typeface="Trebuchet MS"/>
                <a:cs typeface="Trebuchet MS"/>
              </a:rPr>
              <a:t>ENCEPHALITIS </a:t>
            </a:r>
            <a:r>
              <a:rPr dirty="0" sz="3200" spc="265" b="1">
                <a:solidFill>
                  <a:srgbClr val="653824"/>
                </a:solidFill>
                <a:latin typeface="Trebuchet MS"/>
                <a:cs typeface="Trebuchet MS"/>
              </a:rPr>
              <a:t>DISEASE</a:t>
            </a:r>
            <a:r>
              <a:rPr dirty="0" sz="3200" spc="-295" b="1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175" b="1">
                <a:solidFill>
                  <a:srgbClr val="653824"/>
                </a:solidFill>
                <a:latin typeface="Trebuchet MS"/>
                <a:cs typeface="Trebuchet MS"/>
              </a:rPr>
              <a:t>3</a:t>
            </a:r>
            <a:r>
              <a:rPr dirty="0" sz="3200" spc="175">
                <a:solidFill>
                  <a:srgbClr val="653824"/>
                </a:solidFill>
                <a:latin typeface="Trebuchet MS"/>
                <a:cs typeface="Trebuchet MS"/>
              </a:rPr>
              <a:t>-</a:t>
            </a:r>
            <a:r>
              <a:rPr dirty="0" sz="3200" spc="270">
                <a:solidFill>
                  <a:srgbClr val="653824"/>
                </a:solidFill>
                <a:latin typeface="Trebuchet MS"/>
                <a:cs typeface="Trebuchet MS"/>
              </a:rPr>
              <a:t>DENGUE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ts val="3529"/>
              </a:lnSpc>
              <a:spcBef>
                <a:spcPts val="35"/>
              </a:spcBef>
            </a:pPr>
            <a:r>
              <a:rPr dirty="0" sz="3200" spc="265" b="1">
                <a:solidFill>
                  <a:srgbClr val="653824"/>
                </a:solidFill>
                <a:latin typeface="Trebuchet MS"/>
                <a:cs typeface="Trebuchet MS"/>
              </a:rPr>
              <a:t>DISEASE</a:t>
            </a:r>
            <a:r>
              <a:rPr dirty="0" sz="3200" spc="-290" b="1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265" b="1">
                <a:solidFill>
                  <a:srgbClr val="653824"/>
                </a:solidFill>
                <a:latin typeface="Trebuchet MS"/>
                <a:cs typeface="Trebuchet MS"/>
              </a:rPr>
              <a:t>4</a:t>
            </a:r>
            <a:r>
              <a:rPr dirty="0" sz="3200" spc="265">
                <a:solidFill>
                  <a:srgbClr val="653824"/>
                </a:solidFill>
                <a:latin typeface="Trebuchet MS"/>
                <a:cs typeface="Trebuchet MS"/>
              </a:rPr>
              <a:t>-</a:t>
            </a:r>
            <a:r>
              <a:rPr dirty="0" sz="3200" spc="204">
                <a:solidFill>
                  <a:srgbClr val="653824"/>
                </a:solidFill>
                <a:latin typeface="Trebuchet MS"/>
                <a:cs typeface="Trebuchet MS"/>
              </a:rPr>
              <a:t>CHIKUNGUNYA </a:t>
            </a:r>
            <a:r>
              <a:rPr dirty="0" sz="3200" spc="290">
                <a:solidFill>
                  <a:srgbClr val="653824"/>
                </a:solidFill>
                <a:latin typeface="Trebuchet MS"/>
                <a:cs typeface="Trebuchet MS"/>
              </a:rPr>
              <a:t>DASHBOARD </a:t>
            </a:r>
            <a:r>
              <a:rPr dirty="0" sz="3200" spc="285">
                <a:solidFill>
                  <a:srgbClr val="653824"/>
                </a:solidFill>
                <a:latin typeface="Trebuchet MS"/>
                <a:cs typeface="Trebuchet MS"/>
              </a:rPr>
              <a:t>CONCLUSION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"/>
            <a:ext cx="3028950" cy="3675379"/>
            <a:chOff x="0" y="3"/>
            <a:chExt cx="3028950" cy="367537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3028928" cy="367495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3015248" cy="3560720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27221" y="834878"/>
            <a:ext cx="12030074" cy="86201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8C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821" y="793976"/>
            <a:ext cx="18286730" cy="9491980"/>
            <a:chOff x="821" y="793976"/>
            <a:chExt cx="18286730" cy="9491980"/>
          </a:xfrm>
        </p:grpSpPr>
        <p:sp>
          <p:nvSpPr>
            <p:cNvPr id="4" name="object 4" descr=""/>
            <p:cNvSpPr/>
            <p:nvPr/>
          </p:nvSpPr>
          <p:spPr>
            <a:xfrm>
              <a:off x="821" y="8704666"/>
              <a:ext cx="18286730" cy="1581150"/>
            </a:xfrm>
            <a:custGeom>
              <a:avLst/>
              <a:gdLst/>
              <a:ahLst/>
              <a:cxnLst/>
              <a:rect l="l" t="t" r="r" b="b"/>
              <a:pathLst>
                <a:path w="18286730" h="1581150">
                  <a:moveTo>
                    <a:pt x="18286357" y="1581149"/>
                  </a:moveTo>
                  <a:lnTo>
                    <a:pt x="0" y="1581149"/>
                  </a:lnTo>
                  <a:lnTo>
                    <a:pt x="0" y="0"/>
                  </a:lnTo>
                  <a:lnTo>
                    <a:pt x="18286357" y="0"/>
                  </a:lnTo>
                  <a:lnTo>
                    <a:pt x="18286357" y="1581149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031598" y="8589289"/>
              <a:ext cx="2994660" cy="1362710"/>
            </a:xfrm>
            <a:custGeom>
              <a:avLst/>
              <a:gdLst/>
              <a:ahLst/>
              <a:cxnLst/>
              <a:rect l="l" t="t" r="r" b="b"/>
              <a:pathLst>
                <a:path w="2994659" h="1362709">
                  <a:moveTo>
                    <a:pt x="217007" y="1317656"/>
                  </a:moveTo>
                  <a:lnTo>
                    <a:pt x="172581" y="1314652"/>
                  </a:lnTo>
                  <a:lnTo>
                    <a:pt x="129212" y="1302856"/>
                  </a:lnTo>
                  <a:lnTo>
                    <a:pt x="89188" y="1282709"/>
                  </a:lnTo>
                  <a:lnTo>
                    <a:pt x="54798" y="1254649"/>
                  </a:lnTo>
                  <a:lnTo>
                    <a:pt x="27875" y="1218866"/>
                  </a:lnTo>
                  <a:lnTo>
                    <a:pt x="9316" y="1178512"/>
                  </a:lnTo>
                  <a:lnTo>
                    <a:pt x="0" y="1135169"/>
                  </a:lnTo>
                  <a:lnTo>
                    <a:pt x="806" y="1090420"/>
                  </a:lnTo>
                  <a:lnTo>
                    <a:pt x="12617" y="1045846"/>
                  </a:lnTo>
                  <a:lnTo>
                    <a:pt x="30555" y="1009013"/>
                  </a:lnTo>
                  <a:lnTo>
                    <a:pt x="54339" y="976474"/>
                  </a:lnTo>
                  <a:lnTo>
                    <a:pt x="84313" y="949772"/>
                  </a:lnTo>
                  <a:lnTo>
                    <a:pt x="120820" y="930455"/>
                  </a:lnTo>
                  <a:lnTo>
                    <a:pt x="172400" y="916289"/>
                  </a:lnTo>
                  <a:lnTo>
                    <a:pt x="188676" y="913970"/>
                  </a:lnTo>
                  <a:lnTo>
                    <a:pt x="204093" y="914342"/>
                  </a:lnTo>
                  <a:lnTo>
                    <a:pt x="219853" y="915573"/>
                  </a:lnTo>
                  <a:lnTo>
                    <a:pt x="235614" y="917834"/>
                  </a:lnTo>
                  <a:lnTo>
                    <a:pt x="251030" y="921297"/>
                  </a:lnTo>
                  <a:lnTo>
                    <a:pt x="262034" y="921297"/>
                  </a:lnTo>
                  <a:lnTo>
                    <a:pt x="301607" y="934175"/>
                  </a:lnTo>
                  <a:lnTo>
                    <a:pt x="354161" y="984659"/>
                  </a:lnTo>
                  <a:lnTo>
                    <a:pt x="368403" y="1020203"/>
                  </a:lnTo>
                  <a:lnTo>
                    <a:pt x="382358" y="1044472"/>
                  </a:lnTo>
                  <a:lnTo>
                    <a:pt x="393390" y="1070115"/>
                  </a:lnTo>
                  <a:lnTo>
                    <a:pt x="400640" y="1096444"/>
                  </a:lnTo>
                  <a:lnTo>
                    <a:pt x="403248" y="1122773"/>
                  </a:lnTo>
                  <a:lnTo>
                    <a:pt x="396822" y="1174571"/>
                  </a:lnTo>
                  <a:lnTo>
                    <a:pt x="378247" y="1221094"/>
                  </a:lnTo>
                  <a:lnTo>
                    <a:pt x="348581" y="1260583"/>
                  </a:lnTo>
                  <a:lnTo>
                    <a:pt x="308880" y="1291281"/>
                  </a:lnTo>
                  <a:lnTo>
                    <a:pt x="260200" y="1311428"/>
                  </a:lnTo>
                  <a:lnTo>
                    <a:pt x="217007" y="1317656"/>
                  </a:lnTo>
                  <a:close/>
                </a:path>
                <a:path w="2994659" h="1362709">
                  <a:moveTo>
                    <a:pt x="285188" y="924044"/>
                  </a:moveTo>
                  <a:lnTo>
                    <a:pt x="278855" y="923357"/>
                  </a:lnTo>
                  <a:lnTo>
                    <a:pt x="267605" y="921979"/>
                  </a:lnTo>
                  <a:lnTo>
                    <a:pt x="265702" y="921297"/>
                  </a:lnTo>
                  <a:lnTo>
                    <a:pt x="280861" y="923357"/>
                  </a:lnTo>
                  <a:lnTo>
                    <a:pt x="285188" y="924044"/>
                  </a:lnTo>
                  <a:close/>
                </a:path>
                <a:path w="2994659" h="1362709">
                  <a:moveTo>
                    <a:pt x="321578" y="339525"/>
                  </a:moveTo>
                  <a:lnTo>
                    <a:pt x="274872" y="338846"/>
                  </a:lnTo>
                  <a:lnTo>
                    <a:pt x="224323" y="322105"/>
                  </a:lnTo>
                  <a:lnTo>
                    <a:pt x="173447" y="285437"/>
                  </a:lnTo>
                  <a:lnTo>
                    <a:pt x="147464" y="248438"/>
                  </a:lnTo>
                  <a:lnTo>
                    <a:pt x="132396" y="205725"/>
                  </a:lnTo>
                  <a:lnTo>
                    <a:pt x="129740" y="160814"/>
                  </a:lnTo>
                  <a:lnTo>
                    <a:pt x="140993" y="117222"/>
                  </a:lnTo>
                  <a:lnTo>
                    <a:pt x="153029" y="96273"/>
                  </a:lnTo>
                  <a:lnTo>
                    <a:pt x="167127" y="77385"/>
                  </a:lnTo>
                  <a:lnTo>
                    <a:pt x="183289" y="60557"/>
                  </a:lnTo>
                  <a:lnTo>
                    <a:pt x="201514" y="45790"/>
                  </a:lnTo>
                  <a:lnTo>
                    <a:pt x="223378" y="24984"/>
                  </a:lnTo>
                  <a:lnTo>
                    <a:pt x="249884" y="9844"/>
                  </a:lnTo>
                  <a:lnTo>
                    <a:pt x="280173" y="1230"/>
                  </a:lnTo>
                  <a:lnTo>
                    <a:pt x="313384" y="0"/>
                  </a:lnTo>
                  <a:lnTo>
                    <a:pt x="351525" y="7984"/>
                  </a:lnTo>
                  <a:lnTo>
                    <a:pt x="383304" y="25413"/>
                  </a:lnTo>
                  <a:lnTo>
                    <a:pt x="408549" y="50741"/>
                  </a:lnTo>
                  <a:lnTo>
                    <a:pt x="427089" y="82422"/>
                  </a:lnTo>
                  <a:lnTo>
                    <a:pt x="440758" y="104344"/>
                  </a:lnTo>
                  <a:lnTo>
                    <a:pt x="451160" y="128670"/>
                  </a:lnTo>
                  <a:lnTo>
                    <a:pt x="457779" y="155056"/>
                  </a:lnTo>
                  <a:lnTo>
                    <a:pt x="460100" y="183160"/>
                  </a:lnTo>
                  <a:lnTo>
                    <a:pt x="452365" y="228272"/>
                  </a:lnTo>
                  <a:lnTo>
                    <a:pt x="432455" y="268703"/>
                  </a:lnTo>
                  <a:lnTo>
                    <a:pt x="402560" y="302214"/>
                  </a:lnTo>
                  <a:lnTo>
                    <a:pt x="364871" y="326568"/>
                  </a:lnTo>
                  <a:lnTo>
                    <a:pt x="321578" y="339525"/>
                  </a:lnTo>
                  <a:close/>
                </a:path>
                <a:path w="2994659" h="1362709">
                  <a:moveTo>
                    <a:pt x="2832998" y="379600"/>
                  </a:moveTo>
                  <a:lnTo>
                    <a:pt x="2763537" y="373647"/>
                  </a:lnTo>
                  <a:lnTo>
                    <a:pt x="2695826" y="342468"/>
                  </a:lnTo>
                  <a:lnTo>
                    <a:pt x="2661991" y="312254"/>
                  </a:lnTo>
                  <a:lnTo>
                    <a:pt x="2637224" y="275427"/>
                  </a:lnTo>
                  <a:lnTo>
                    <a:pt x="2622391" y="233563"/>
                  </a:lnTo>
                  <a:lnTo>
                    <a:pt x="2618358" y="188240"/>
                  </a:lnTo>
                  <a:lnTo>
                    <a:pt x="2625991" y="141033"/>
                  </a:lnTo>
                  <a:lnTo>
                    <a:pt x="2658773" y="83109"/>
                  </a:lnTo>
                  <a:lnTo>
                    <a:pt x="2712187" y="40295"/>
                  </a:lnTo>
                  <a:lnTo>
                    <a:pt x="2779584" y="21750"/>
                  </a:lnTo>
                  <a:lnTo>
                    <a:pt x="2814314" y="23038"/>
                  </a:lnTo>
                  <a:lnTo>
                    <a:pt x="2858902" y="31137"/>
                  </a:lnTo>
                  <a:lnTo>
                    <a:pt x="2915619" y="58518"/>
                  </a:lnTo>
                  <a:lnTo>
                    <a:pt x="2949513" y="88391"/>
                  </a:lnTo>
                  <a:lnTo>
                    <a:pt x="2974441" y="124777"/>
                  </a:lnTo>
                  <a:lnTo>
                    <a:pt x="2989588" y="166201"/>
                  </a:lnTo>
                  <a:lnTo>
                    <a:pt x="2994139" y="211185"/>
                  </a:lnTo>
                  <a:lnTo>
                    <a:pt x="2987279" y="258256"/>
                  </a:lnTo>
                  <a:lnTo>
                    <a:pt x="2954497" y="317783"/>
                  </a:lnTo>
                  <a:lnTo>
                    <a:pt x="2901083" y="360826"/>
                  </a:lnTo>
                  <a:lnTo>
                    <a:pt x="2832998" y="379600"/>
                  </a:lnTo>
                  <a:close/>
                </a:path>
                <a:path w="2994659" h="1362709">
                  <a:moveTo>
                    <a:pt x="2444307" y="1362591"/>
                  </a:moveTo>
                  <a:lnTo>
                    <a:pt x="2397208" y="1356706"/>
                  </a:lnTo>
                  <a:lnTo>
                    <a:pt x="2352161" y="1340985"/>
                  </a:lnTo>
                  <a:lnTo>
                    <a:pt x="2310579" y="1315492"/>
                  </a:lnTo>
                  <a:lnTo>
                    <a:pt x="2273873" y="1280291"/>
                  </a:lnTo>
                  <a:lnTo>
                    <a:pt x="2250491" y="1243717"/>
                  </a:lnTo>
                  <a:lnTo>
                    <a:pt x="2235361" y="1201990"/>
                  </a:lnTo>
                  <a:lnTo>
                    <a:pt x="2228483" y="1158203"/>
                  </a:lnTo>
                  <a:lnTo>
                    <a:pt x="2229859" y="1115447"/>
                  </a:lnTo>
                  <a:lnTo>
                    <a:pt x="2244301" y="1056836"/>
                  </a:lnTo>
                  <a:lnTo>
                    <a:pt x="2273873" y="1003719"/>
                  </a:lnTo>
                  <a:lnTo>
                    <a:pt x="2302643" y="971952"/>
                  </a:lnTo>
                  <a:lnTo>
                    <a:pt x="2336228" y="946023"/>
                  </a:lnTo>
                  <a:lnTo>
                    <a:pt x="2373938" y="926963"/>
                  </a:lnTo>
                  <a:lnTo>
                    <a:pt x="2415087" y="915802"/>
                  </a:lnTo>
                  <a:lnTo>
                    <a:pt x="2445347" y="912825"/>
                  </a:lnTo>
                  <a:lnTo>
                    <a:pt x="2460993" y="912969"/>
                  </a:lnTo>
                  <a:lnTo>
                    <a:pt x="2506326" y="921068"/>
                  </a:lnTo>
                  <a:lnTo>
                    <a:pt x="2534294" y="932286"/>
                  </a:lnTo>
                  <a:lnTo>
                    <a:pt x="2536128" y="932286"/>
                  </a:lnTo>
                  <a:lnTo>
                    <a:pt x="2590688" y="954724"/>
                  </a:lnTo>
                  <a:lnTo>
                    <a:pt x="2636995" y="990898"/>
                  </a:lnTo>
                  <a:lnTo>
                    <a:pt x="2670694" y="1040809"/>
                  </a:lnTo>
                  <a:lnTo>
                    <a:pt x="2686512" y="1098963"/>
                  </a:lnTo>
                  <a:lnTo>
                    <a:pt x="2686570" y="1149266"/>
                  </a:lnTo>
                  <a:lnTo>
                    <a:pt x="2674657" y="1199393"/>
                  </a:lnTo>
                  <a:lnTo>
                    <a:pt x="2652444" y="1246531"/>
                  </a:lnTo>
                  <a:lnTo>
                    <a:pt x="2621604" y="1287867"/>
                  </a:lnTo>
                  <a:lnTo>
                    <a:pt x="2583810" y="1320587"/>
                  </a:lnTo>
                  <a:lnTo>
                    <a:pt x="2539020" y="1344595"/>
                  </a:lnTo>
                  <a:lnTo>
                    <a:pt x="2492049" y="1358575"/>
                  </a:lnTo>
                  <a:lnTo>
                    <a:pt x="2444307" y="1362591"/>
                  </a:lnTo>
                  <a:close/>
                </a:path>
              </a:pathLst>
            </a:custGeom>
            <a:solidFill>
              <a:srgbClr val="6538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589207" y="793976"/>
              <a:ext cx="3295015" cy="8834755"/>
            </a:xfrm>
            <a:custGeom>
              <a:avLst/>
              <a:gdLst/>
              <a:ahLst/>
              <a:cxnLst/>
              <a:rect l="l" t="t" r="r" b="b"/>
              <a:pathLst>
                <a:path w="3295015" h="8834755">
                  <a:moveTo>
                    <a:pt x="2855255" y="8834224"/>
                  </a:moveTo>
                  <a:lnTo>
                    <a:pt x="2542168" y="8701700"/>
                  </a:lnTo>
                  <a:lnTo>
                    <a:pt x="2266360" y="8576748"/>
                  </a:lnTo>
                  <a:lnTo>
                    <a:pt x="1991544" y="8449818"/>
                  </a:lnTo>
                  <a:lnTo>
                    <a:pt x="1900158" y="8407068"/>
                  </a:lnTo>
                  <a:lnTo>
                    <a:pt x="1755070" y="8455843"/>
                  </a:lnTo>
                  <a:lnTo>
                    <a:pt x="1609559" y="8503262"/>
                  </a:lnTo>
                  <a:lnTo>
                    <a:pt x="1463611" y="8549323"/>
                  </a:lnTo>
                  <a:lnTo>
                    <a:pt x="1317209" y="8594028"/>
                  </a:lnTo>
                  <a:lnTo>
                    <a:pt x="1170340" y="8637376"/>
                  </a:lnTo>
                  <a:lnTo>
                    <a:pt x="1022988" y="8679367"/>
                  </a:lnTo>
                  <a:lnTo>
                    <a:pt x="875138" y="8720001"/>
                  </a:lnTo>
                  <a:lnTo>
                    <a:pt x="726774" y="8759279"/>
                  </a:lnTo>
                  <a:lnTo>
                    <a:pt x="577883" y="8797200"/>
                  </a:lnTo>
                  <a:lnTo>
                    <a:pt x="538037" y="8795903"/>
                  </a:lnTo>
                  <a:lnTo>
                    <a:pt x="510977" y="8775221"/>
                  </a:lnTo>
                  <a:lnTo>
                    <a:pt x="497877" y="8742939"/>
                  </a:lnTo>
                  <a:lnTo>
                    <a:pt x="499906" y="8706841"/>
                  </a:lnTo>
                  <a:lnTo>
                    <a:pt x="518237" y="8674712"/>
                  </a:lnTo>
                  <a:lnTo>
                    <a:pt x="554041" y="8654335"/>
                  </a:lnTo>
                  <a:lnTo>
                    <a:pt x="703839" y="8613545"/>
                  </a:lnTo>
                  <a:lnTo>
                    <a:pt x="853262" y="8571445"/>
                  </a:lnTo>
                  <a:lnTo>
                    <a:pt x="1002311" y="8528037"/>
                  </a:lnTo>
                  <a:lnTo>
                    <a:pt x="1150986" y="8483321"/>
                  </a:lnTo>
                  <a:lnTo>
                    <a:pt x="1299286" y="8437295"/>
                  </a:lnTo>
                  <a:lnTo>
                    <a:pt x="1447211" y="8389961"/>
                  </a:lnTo>
                  <a:lnTo>
                    <a:pt x="1594763" y="8341318"/>
                  </a:lnTo>
                  <a:lnTo>
                    <a:pt x="1692922" y="8308162"/>
                  </a:lnTo>
                  <a:lnTo>
                    <a:pt x="713595" y="7841102"/>
                  </a:lnTo>
                  <a:lnTo>
                    <a:pt x="682257" y="7815780"/>
                  </a:lnTo>
                  <a:lnTo>
                    <a:pt x="669719" y="7783858"/>
                  </a:lnTo>
                  <a:lnTo>
                    <a:pt x="673221" y="7750174"/>
                  </a:lnTo>
                  <a:lnTo>
                    <a:pt x="690005" y="7719565"/>
                  </a:lnTo>
                  <a:lnTo>
                    <a:pt x="717311" y="7696870"/>
                  </a:lnTo>
                  <a:lnTo>
                    <a:pt x="752380" y="7686927"/>
                  </a:lnTo>
                  <a:lnTo>
                    <a:pt x="792454" y="7694574"/>
                  </a:lnTo>
                  <a:lnTo>
                    <a:pt x="1582154" y="8034671"/>
                  </a:lnTo>
                  <a:lnTo>
                    <a:pt x="1859811" y="8156139"/>
                  </a:lnTo>
                  <a:lnTo>
                    <a:pt x="1859811" y="159349"/>
                  </a:lnTo>
                  <a:lnTo>
                    <a:pt x="510026" y="159349"/>
                  </a:lnTo>
                  <a:lnTo>
                    <a:pt x="517400" y="263372"/>
                  </a:lnTo>
                  <a:lnTo>
                    <a:pt x="523650" y="368035"/>
                  </a:lnTo>
                  <a:lnTo>
                    <a:pt x="526284" y="420526"/>
                  </a:lnTo>
                  <a:lnTo>
                    <a:pt x="528553" y="473082"/>
                  </a:lnTo>
                  <a:lnTo>
                    <a:pt x="530429" y="525670"/>
                  </a:lnTo>
                  <a:lnTo>
                    <a:pt x="531884" y="578258"/>
                  </a:lnTo>
                  <a:lnTo>
                    <a:pt x="532890" y="630814"/>
                  </a:lnTo>
                  <a:lnTo>
                    <a:pt x="533419" y="683306"/>
                  </a:lnTo>
                  <a:lnTo>
                    <a:pt x="533442" y="735701"/>
                  </a:lnTo>
                  <a:lnTo>
                    <a:pt x="532932" y="787969"/>
                  </a:lnTo>
                  <a:lnTo>
                    <a:pt x="531861" y="840076"/>
                  </a:lnTo>
                  <a:lnTo>
                    <a:pt x="530200" y="891991"/>
                  </a:lnTo>
                  <a:lnTo>
                    <a:pt x="525906" y="945604"/>
                  </a:lnTo>
                  <a:lnTo>
                    <a:pt x="517186" y="993899"/>
                  </a:lnTo>
                  <a:lnTo>
                    <a:pt x="503204" y="1037612"/>
                  </a:lnTo>
                  <a:lnTo>
                    <a:pt x="483127" y="1077480"/>
                  </a:lnTo>
                  <a:lnTo>
                    <a:pt x="456120" y="1114240"/>
                  </a:lnTo>
                  <a:lnTo>
                    <a:pt x="421350" y="1148630"/>
                  </a:lnTo>
                  <a:lnTo>
                    <a:pt x="377982" y="1181385"/>
                  </a:lnTo>
                  <a:lnTo>
                    <a:pt x="331409" y="1210521"/>
                  </a:lnTo>
                  <a:lnTo>
                    <a:pt x="287836" y="1232249"/>
                  </a:lnTo>
                  <a:lnTo>
                    <a:pt x="247276" y="1246953"/>
                  </a:lnTo>
                  <a:lnTo>
                    <a:pt x="209742" y="1255017"/>
                  </a:lnTo>
                  <a:lnTo>
                    <a:pt x="175246" y="1256825"/>
                  </a:lnTo>
                  <a:lnTo>
                    <a:pt x="143801" y="1252764"/>
                  </a:lnTo>
                  <a:lnTo>
                    <a:pt x="90117" y="1228567"/>
                  </a:lnTo>
                  <a:lnTo>
                    <a:pt x="48792" y="1185503"/>
                  </a:lnTo>
                  <a:lnTo>
                    <a:pt x="19929" y="1126647"/>
                  </a:lnTo>
                  <a:lnTo>
                    <a:pt x="3630" y="1055075"/>
                  </a:lnTo>
                  <a:lnTo>
                    <a:pt x="225" y="1015483"/>
                  </a:lnTo>
                  <a:lnTo>
                    <a:pt x="0" y="973865"/>
                  </a:lnTo>
                  <a:lnTo>
                    <a:pt x="2966" y="930607"/>
                  </a:lnTo>
                  <a:lnTo>
                    <a:pt x="9138" y="886092"/>
                  </a:lnTo>
                  <a:lnTo>
                    <a:pt x="18529" y="840706"/>
                  </a:lnTo>
                  <a:lnTo>
                    <a:pt x="73089" y="798808"/>
                  </a:lnTo>
                  <a:lnTo>
                    <a:pt x="119396" y="840706"/>
                  </a:lnTo>
                  <a:lnTo>
                    <a:pt x="120085" y="916169"/>
                  </a:lnTo>
                  <a:lnTo>
                    <a:pt x="121888" y="957664"/>
                  </a:lnTo>
                  <a:lnTo>
                    <a:pt x="126233" y="998664"/>
                  </a:lnTo>
                  <a:lnTo>
                    <a:pt x="134297" y="1036917"/>
                  </a:lnTo>
                  <a:lnTo>
                    <a:pt x="166292" y="1096169"/>
                  </a:lnTo>
                  <a:lnTo>
                    <a:pt x="227292" y="1117398"/>
                  </a:lnTo>
                  <a:lnTo>
                    <a:pt x="271613" y="1108121"/>
                  </a:lnTo>
                  <a:lnTo>
                    <a:pt x="316618" y="1086830"/>
                  </a:lnTo>
                  <a:lnTo>
                    <a:pt x="351280" y="1059781"/>
                  </a:lnTo>
                  <a:lnTo>
                    <a:pt x="376919" y="1027808"/>
                  </a:lnTo>
                  <a:lnTo>
                    <a:pt x="394855" y="991748"/>
                  </a:lnTo>
                  <a:lnTo>
                    <a:pt x="406408" y="952434"/>
                  </a:lnTo>
                  <a:lnTo>
                    <a:pt x="412901" y="910703"/>
                  </a:lnTo>
                  <a:lnTo>
                    <a:pt x="415652" y="867389"/>
                  </a:lnTo>
                  <a:lnTo>
                    <a:pt x="415982" y="823328"/>
                  </a:lnTo>
                  <a:lnTo>
                    <a:pt x="414661" y="736305"/>
                  </a:lnTo>
                  <a:lnTo>
                    <a:pt x="415182" y="578953"/>
                  </a:lnTo>
                  <a:lnTo>
                    <a:pt x="416315" y="474052"/>
                  </a:lnTo>
                  <a:lnTo>
                    <a:pt x="418307" y="369151"/>
                  </a:lnTo>
                  <a:lnTo>
                    <a:pt x="421358" y="264250"/>
                  </a:lnTo>
                  <a:lnTo>
                    <a:pt x="425665" y="159349"/>
                  </a:lnTo>
                  <a:lnTo>
                    <a:pt x="368813" y="159349"/>
                  </a:lnTo>
                  <a:lnTo>
                    <a:pt x="368813" y="0"/>
                  </a:lnTo>
                  <a:lnTo>
                    <a:pt x="2057877" y="0"/>
                  </a:lnTo>
                  <a:lnTo>
                    <a:pt x="2057877" y="159349"/>
                  </a:lnTo>
                  <a:lnTo>
                    <a:pt x="2030368" y="159349"/>
                  </a:lnTo>
                  <a:lnTo>
                    <a:pt x="2030368" y="8189107"/>
                  </a:lnTo>
                  <a:lnTo>
                    <a:pt x="2171491" y="8137115"/>
                  </a:lnTo>
                  <a:lnTo>
                    <a:pt x="2312258" y="8083978"/>
                  </a:lnTo>
                  <a:lnTo>
                    <a:pt x="2452633" y="8029657"/>
                  </a:lnTo>
                  <a:lnTo>
                    <a:pt x="2592576" y="7974114"/>
                  </a:lnTo>
                  <a:lnTo>
                    <a:pt x="2732051" y="7917311"/>
                  </a:lnTo>
                  <a:lnTo>
                    <a:pt x="2871018" y="7859211"/>
                  </a:lnTo>
                  <a:lnTo>
                    <a:pt x="3009441" y="7799775"/>
                  </a:lnTo>
                  <a:lnTo>
                    <a:pt x="3147280" y="7738966"/>
                  </a:lnTo>
                  <a:lnTo>
                    <a:pt x="3193091" y="7718384"/>
                  </a:lnTo>
                  <a:lnTo>
                    <a:pt x="3231539" y="7711063"/>
                  </a:lnTo>
                  <a:lnTo>
                    <a:pt x="3262417" y="7723062"/>
                  </a:lnTo>
                  <a:lnTo>
                    <a:pt x="3283991" y="7748806"/>
                  </a:lnTo>
                  <a:lnTo>
                    <a:pt x="3294530" y="7782720"/>
                  </a:lnTo>
                  <a:lnTo>
                    <a:pt x="3292300" y="7819229"/>
                  </a:lnTo>
                  <a:lnTo>
                    <a:pt x="3242607" y="7877734"/>
                  </a:lnTo>
                  <a:lnTo>
                    <a:pt x="3100605" y="7940052"/>
                  </a:lnTo>
                  <a:lnTo>
                    <a:pt x="2958194" y="8001089"/>
                  </a:lnTo>
                  <a:lnTo>
                    <a:pt x="2815373" y="8060788"/>
                  </a:lnTo>
                  <a:lnTo>
                    <a:pt x="2672144" y="8119093"/>
                  </a:lnTo>
                  <a:lnTo>
                    <a:pt x="2528505" y="8175950"/>
                  </a:lnTo>
                  <a:lnTo>
                    <a:pt x="2384456" y="8231301"/>
                  </a:lnTo>
                  <a:lnTo>
                    <a:pt x="2239999" y="8285093"/>
                  </a:lnTo>
                  <a:lnTo>
                    <a:pt x="2191756" y="8302667"/>
                  </a:lnTo>
                  <a:lnTo>
                    <a:pt x="2508434" y="8445553"/>
                  </a:lnTo>
                  <a:lnTo>
                    <a:pt x="2823006" y="8590543"/>
                  </a:lnTo>
                  <a:lnTo>
                    <a:pt x="2912497" y="8632356"/>
                  </a:lnTo>
                  <a:lnTo>
                    <a:pt x="2962629" y="8680139"/>
                  </a:lnTo>
                  <a:lnTo>
                    <a:pt x="2970860" y="8710129"/>
                  </a:lnTo>
                  <a:lnTo>
                    <a:pt x="2969364" y="8741197"/>
                  </a:lnTo>
                  <a:lnTo>
                    <a:pt x="2959262" y="8771100"/>
                  </a:lnTo>
                  <a:lnTo>
                    <a:pt x="2941678" y="8797596"/>
                  </a:lnTo>
                  <a:lnTo>
                    <a:pt x="2917734" y="8818443"/>
                  </a:lnTo>
                  <a:lnTo>
                    <a:pt x="2888553" y="8831400"/>
                  </a:lnTo>
                  <a:lnTo>
                    <a:pt x="2855255" y="8834224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6002" y="1864287"/>
              <a:ext cx="795932" cy="165328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0629" y="828777"/>
              <a:ext cx="6637241" cy="901516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1360526" y="1972962"/>
              <a:ext cx="3548379" cy="7748905"/>
            </a:xfrm>
            <a:custGeom>
              <a:avLst/>
              <a:gdLst/>
              <a:ahLst/>
              <a:cxnLst/>
              <a:rect l="l" t="t" r="r" b="b"/>
              <a:pathLst>
                <a:path w="3548380" h="7748905">
                  <a:moveTo>
                    <a:pt x="1375377" y="242707"/>
                  </a:moveTo>
                  <a:lnTo>
                    <a:pt x="1365003" y="198355"/>
                  </a:lnTo>
                  <a:lnTo>
                    <a:pt x="1357433" y="149625"/>
                  </a:lnTo>
                  <a:lnTo>
                    <a:pt x="1352279" y="98420"/>
                  </a:lnTo>
                  <a:lnTo>
                    <a:pt x="1349153" y="46638"/>
                  </a:lnTo>
                  <a:lnTo>
                    <a:pt x="1356615" y="38201"/>
                  </a:lnTo>
                  <a:lnTo>
                    <a:pt x="1364223" y="28305"/>
                  </a:lnTo>
                  <a:lnTo>
                    <a:pt x="1371902" y="17197"/>
                  </a:lnTo>
                  <a:lnTo>
                    <a:pt x="1379575" y="5121"/>
                  </a:lnTo>
                  <a:lnTo>
                    <a:pt x="1378926" y="18459"/>
                  </a:lnTo>
                  <a:lnTo>
                    <a:pt x="1378756" y="28305"/>
                  </a:lnTo>
                  <a:lnTo>
                    <a:pt x="1377830" y="72850"/>
                  </a:lnTo>
                  <a:lnTo>
                    <a:pt x="1376588" y="127172"/>
                  </a:lnTo>
                  <a:lnTo>
                    <a:pt x="1375600" y="184917"/>
                  </a:lnTo>
                  <a:lnTo>
                    <a:pt x="1375377" y="242707"/>
                  </a:lnTo>
                  <a:close/>
                </a:path>
                <a:path w="3548380" h="7748905">
                  <a:moveTo>
                    <a:pt x="1215216" y="7434062"/>
                  </a:moveTo>
                  <a:lnTo>
                    <a:pt x="706261" y="7434062"/>
                  </a:lnTo>
                  <a:lnTo>
                    <a:pt x="707655" y="7433523"/>
                  </a:lnTo>
                  <a:lnTo>
                    <a:pt x="710813" y="7430400"/>
                  </a:lnTo>
                  <a:lnTo>
                    <a:pt x="710834" y="7426969"/>
                  </a:lnTo>
                  <a:lnTo>
                    <a:pt x="597250" y="7311939"/>
                  </a:lnTo>
                  <a:lnTo>
                    <a:pt x="596183" y="7311522"/>
                  </a:lnTo>
                  <a:lnTo>
                    <a:pt x="595090" y="7311345"/>
                  </a:lnTo>
                  <a:lnTo>
                    <a:pt x="610885" y="7212919"/>
                  </a:lnTo>
                  <a:lnTo>
                    <a:pt x="623593" y="7216705"/>
                  </a:lnTo>
                  <a:lnTo>
                    <a:pt x="1222039" y="7404068"/>
                  </a:lnTo>
                  <a:lnTo>
                    <a:pt x="1215216" y="7434062"/>
                  </a:lnTo>
                  <a:close/>
                </a:path>
                <a:path w="3548380" h="7748905">
                  <a:moveTo>
                    <a:pt x="1207829" y="7466536"/>
                  </a:moveTo>
                  <a:lnTo>
                    <a:pt x="646139" y="7466536"/>
                  </a:lnTo>
                  <a:lnTo>
                    <a:pt x="647534" y="7465997"/>
                  </a:lnTo>
                  <a:lnTo>
                    <a:pt x="650691" y="7462873"/>
                  </a:lnTo>
                  <a:lnTo>
                    <a:pt x="650712" y="7459448"/>
                  </a:lnTo>
                  <a:lnTo>
                    <a:pt x="533136" y="7340235"/>
                  </a:lnTo>
                  <a:lnTo>
                    <a:pt x="589212" y="7318543"/>
                  </a:lnTo>
                  <a:lnTo>
                    <a:pt x="589471" y="7319217"/>
                  </a:lnTo>
                  <a:lnTo>
                    <a:pt x="589859" y="7319852"/>
                  </a:lnTo>
                  <a:lnTo>
                    <a:pt x="702099" y="7433523"/>
                  </a:lnTo>
                  <a:lnTo>
                    <a:pt x="703494" y="7434062"/>
                  </a:lnTo>
                  <a:lnTo>
                    <a:pt x="1215216" y="7434062"/>
                  </a:lnTo>
                  <a:lnTo>
                    <a:pt x="1207829" y="7466536"/>
                  </a:lnTo>
                  <a:close/>
                </a:path>
                <a:path w="3548380" h="7748905">
                  <a:moveTo>
                    <a:pt x="1159338" y="7679703"/>
                  </a:moveTo>
                  <a:lnTo>
                    <a:pt x="204999" y="7467159"/>
                  </a:lnTo>
                  <a:lnTo>
                    <a:pt x="522598" y="7344310"/>
                  </a:lnTo>
                  <a:lnTo>
                    <a:pt x="522857" y="7344981"/>
                  </a:lnTo>
                  <a:lnTo>
                    <a:pt x="523245" y="7345616"/>
                  </a:lnTo>
                  <a:lnTo>
                    <a:pt x="641978" y="7465997"/>
                  </a:lnTo>
                  <a:lnTo>
                    <a:pt x="643372" y="7466536"/>
                  </a:lnTo>
                  <a:lnTo>
                    <a:pt x="1207829" y="7466536"/>
                  </a:lnTo>
                  <a:lnTo>
                    <a:pt x="1159338" y="7679703"/>
                  </a:lnTo>
                  <a:close/>
                </a:path>
                <a:path w="3548380" h="7748905">
                  <a:moveTo>
                    <a:pt x="1144071" y="7746820"/>
                  </a:moveTo>
                  <a:lnTo>
                    <a:pt x="116076" y="7501555"/>
                  </a:lnTo>
                  <a:lnTo>
                    <a:pt x="190958" y="7472590"/>
                  </a:lnTo>
                  <a:lnTo>
                    <a:pt x="191589" y="7474218"/>
                  </a:lnTo>
                  <a:lnTo>
                    <a:pt x="192901" y="7475553"/>
                  </a:lnTo>
                  <a:lnTo>
                    <a:pt x="1156938" y="7690256"/>
                  </a:lnTo>
                  <a:lnTo>
                    <a:pt x="1144071" y="7746820"/>
                  </a:lnTo>
                  <a:close/>
                </a:path>
                <a:path w="3548380" h="7748905">
                  <a:moveTo>
                    <a:pt x="2826454" y="7251868"/>
                  </a:moveTo>
                  <a:lnTo>
                    <a:pt x="2834286" y="7141973"/>
                  </a:lnTo>
                  <a:lnTo>
                    <a:pt x="2777421" y="7052810"/>
                  </a:lnTo>
                  <a:lnTo>
                    <a:pt x="3435449" y="6915005"/>
                  </a:lnTo>
                  <a:lnTo>
                    <a:pt x="3412657" y="6873493"/>
                  </a:lnTo>
                  <a:lnTo>
                    <a:pt x="3506143" y="7043318"/>
                  </a:lnTo>
                  <a:lnTo>
                    <a:pt x="3505910" y="7043455"/>
                  </a:lnTo>
                  <a:lnTo>
                    <a:pt x="3505651" y="7043516"/>
                  </a:lnTo>
                  <a:lnTo>
                    <a:pt x="3317160" y="7196508"/>
                  </a:lnTo>
                  <a:lnTo>
                    <a:pt x="2975678" y="7196508"/>
                  </a:lnTo>
                  <a:lnTo>
                    <a:pt x="2826454" y="7251868"/>
                  </a:lnTo>
                  <a:close/>
                </a:path>
                <a:path w="3548380" h="7748905">
                  <a:moveTo>
                    <a:pt x="2791041" y="7748773"/>
                  </a:moveTo>
                  <a:lnTo>
                    <a:pt x="2799459" y="7630633"/>
                  </a:lnTo>
                  <a:lnTo>
                    <a:pt x="3511365" y="7052810"/>
                  </a:lnTo>
                  <a:lnTo>
                    <a:pt x="3548024" y="7119401"/>
                  </a:lnTo>
                  <a:lnTo>
                    <a:pt x="2791041" y="7748773"/>
                  </a:lnTo>
                  <a:close/>
                </a:path>
                <a:path w="3548380" h="7748905">
                  <a:moveTo>
                    <a:pt x="3235489" y="7262798"/>
                  </a:moveTo>
                  <a:lnTo>
                    <a:pt x="2827764" y="7262798"/>
                  </a:lnTo>
                  <a:lnTo>
                    <a:pt x="2828398" y="7262692"/>
                  </a:lnTo>
                  <a:lnTo>
                    <a:pt x="2979407" y="7206682"/>
                  </a:lnTo>
                  <a:lnTo>
                    <a:pt x="2980832" y="7203564"/>
                  </a:lnTo>
                  <a:lnTo>
                    <a:pt x="2978773" y="7197961"/>
                  </a:lnTo>
                  <a:lnTo>
                    <a:pt x="2975678" y="7196508"/>
                  </a:lnTo>
                  <a:lnTo>
                    <a:pt x="3317160" y="7196508"/>
                  </a:lnTo>
                  <a:lnTo>
                    <a:pt x="3235489" y="7262798"/>
                  </a:lnTo>
                  <a:close/>
                </a:path>
                <a:path w="3548380" h="7748905">
                  <a:moveTo>
                    <a:pt x="2821337" y="7323649"/>
                  </a:moveTo>
                  <a:lnTo>
                    <a:pt x="2825707" y="7262354"/>
                  </a:lnTo>
                  <a:lnTo>
                    <a:pt x="2826193" y="7262497"/>
                  </a:lnTo>
                  <a:lnTo>
                    <a:pt x="2826626" y="7262798"/>
                  </a:lnTo>
                  <a:lnTo>
                    <a:pt x="3235489" y="7262798"/>
                  </a:lnTo>
                  <a:lnTo>
                    <a:pt x="3233112" y="7264727"/>
                  </a:lnTo>
                  <a:lnTo>
                    <a:pt x="2980463" y="7264727"/>
                  </a:lnTo>
                  <a:lnTo>
                    <a:pt x="2821337" y="7323649"/>
                  </a:lnTo>
                  <a:close/>
                </a:path>
                <a:path w="3548380" h="7748905">
                  <a:moveTo>
                    <a:pt x="3147566" y="7334162"/>
                  </a:moveTo>
                  <a:lnTo>
                    <a:pt x="2823771" y="7334162"/>
                  </a:lnTo>
                  <a:lnTo>
                    <a:pt x="2824405" y="7334056"/>
                  </a:lnTo>
                  <a:lnTo>
                    <a:pt x="2984202" y="7274891"/>
                  </a:lnTo>
                  <a:lnTo>
                    <a:pt x="2985627" y="7271778"/>
                  </a:lnTo>
                  <a:lnTo>
                    <a:pt x="2983557" y="7266165"/>
                  </a:lnTo>
                  <a:lnTo>
                    <a:pt x="2980463" y="7264727"/>
                  </a:lnTo>
                  <a:lnTo>
                    <a:pt x="3233112" y="7264727"/>
                  </a:lnTo>
                  <a:lnTo>
                    <a:pt x="3147566" y="7334162"/>
                  </a:lnTo>
                  <a:close/>
                </a:path>
                <a:path w="3548380" h="7748905">
                  <a:moveTo>
                    <a:pt x="2800515" y="7615852"/>
                  </a:moveTo>
                  <a:lnTo>
                    <a:pt x="2820645" y="7333385"/>
                  </a:lnTo>
                  <a:lnTo>
                    <a:pt x="2821422" y="7333803"/>
                  </a:lnTo>
                  <a:lnTo>
                    <a:pt x="2822248" y="7334162"/>
                  </a:lnTo>
                  <a:lnTo>
                    <a:pt x="3147566" y="7334162"/>
                  </a:lnTo>
                  <a:lnTo>
                    <a:pt x="2800515" y="7615852"/>
                  </a:lnTo>
                  <a:close/>
                </a:path>
                <a:path w="3548380" h="7748905">
                  <a:moveTo>
                    <a:pt x="1994925" y="275809"/>
                  </a:moveTo>
                  <a:lnTo>
                    <a:pt x="1962134" y="249126"/>
                  </a:lnTo>
                  <a:lnTo>
                    <a:pt x="1938504" y="210417"/>
                  </a:lnTo>
                  <a:lnTo>
                    <a:pt x="1923825" y="163604"/>
                  </a:lnTo>
                  <a:lnTo>
                    <a:pt x="1917884" y="112611"/>
                  </a:lnTo>
                  <a:lnTo>
                    <a:pt x="1920469" y="61358"/>
                  </a:lnTo>
                  <a:lnTo>
                    <a:pt x="2240806" y="0"/>
                  </a:lnTo>
                  <a:lnTo>
                    <a:pt x="2238642" y="53620"/>
                  </a:lnTo>
                  <a:lnTo>
                    <a:pt x="2227192" y="110269"/>
                  </a:lnTo>
                  <a:lnTo>
                    <a:pt x="2212189" y="155154"/>
                  </a:lnTo>
                  <a:lnTo>
                    <a:pt x="2105682" y="155154"/>
                  </a:lnTo>
                  <a:lnTo>
                    <a:pt x="2105100" y="156753"/>
                  </a:lnTo>
                  <a:lnTo>
                    <a:pt x="2051847" y="172662"/>
                  </a:lnTo>
                  <a:lnTo>
                    <a:pt x="2017979" y="213886"/>
                  </a:lnTo>
                  <a:lnTo>
                    <a:pt x="2000127" y="256308"/>
                  </a:lnTo>
                  <a:lnTo>
                    <a:pt x="1994925" y="275809"/>
                  </a:lnTo>
                  <a:close/>
                </a:path>
                <a:path w="3548380" h="7748905">
                  <a:moveTo>
                    <a:pt x="2186028" y="213391"/>
                  </a:moveTo>
                  <a:lnTo>
                    <a:pt x="2156245" y="174649"/>
                  </a:lnTo>
                  <a:lnTo>
                    <a:pt x="2118762" y="158555"/>
                  </a:lnTo>
                  <a:lnTo>
                    <a:pt x="2112240" y="157541"/>
                  </a:lnTo>
                  <a:lnTo>
                    <a:pt x="2105682" y="155154"/>
                  </a:lnTo>
                  <a:lnTo>
                    <a:pt x="2212189" y="155154"/>
                  </a:lnTo>
                  <a:lnTo>
                    <a:pt x="2208854" y="165132"/>
                  </a:lnTo>
                  <a:lnTo>
                    <a:pt x="2186028" y="213391"/>
                  </a:lnTo>
                  <a:close/>
                </a:path>
                <a:path w="3548380" h="7748905">
                  <a:moveTo>
                    <a:pt x="1910744" y="2514935"/>
                  </a:moveTo>
                  <a:lnTo>
                    <a:pt x="0" y="2514935"/>
                  </a:lnTo>
                  <a:lnTo>
                    <a:pt x="0" y="2479018"/>
                  </a:lnTo>
                  <a:lnTo>
                    <a:pt x="308793" y="2479018"/>
                  </a:lnTo>
                  <a:lnTo>
                    <a:pt x="317732" y="2480027"/>
                  </a:lnTo>
                  <a:lnTo>
                    <a:pt x="327009" y="2480798"/>
                  </a:lnTo>
                  <a:lnTo>
                    <a:pt x="336618" y="2481296"/>
                  </a:lnTo>
                  <a:lnTo>
                    <a:pt x="347416" y="2481505"/>
                  </a:lnTo>
                  <a:lnTo>
                    <a:pt x="1786478" y="2481505"/>
                  </a:lnTo>
                  <a:lnTo>
                    <a:pt x="1809292" y="2489604"/>
                  </a:lnTo>
                  <a:lnTo>
                    <a:pt x="1841895" y="2499110"/>
                  </a:lnTo>
                  <a:lnTo>
                    <a:pt x="1876105" y="2507549"/>
                  </a:lnTo>
                  <a:lnTo>
                    <a:pt x="1910744" y="2514935"/>
                  </a:lnTo>
                  <a:close/>
                </a:path>
                <a:path w="3548380" h="7748905">
                  <a:moveTo>
                    <a:pt x="1786478" y="2481505"/>
                  </a:moveTo>
                  <a:lnTo>
                    <a:pt x="347416" y="2481505"/>
                  </a:lnTo>
                  <a:lnTo>
                    <a:pt x="355190" y="2481394"/>
                  </a:lnTo>
                  <a:lnTo>
                    <a:pt x="363143" y="2481061"/>
                  </a:lnTo>
                  <a:lnTo>
                    <a:pt x="371259" y="2480509"/>
                  </a:lnTo>
                  <a:lnTo>
                    <a:pt x="379523" y="2479739"/>
                  </a:lnTo>
                  <a:lnTo>
                    <a:pt x="383695" y="2479285"/>
                  </a:lnTo>
                  <a:lnTo>
                    <a:pt x="385808" y="2479018"/>
                  </a:lnTo>
                  <a:lnTo>
                    <a:pt x="1779472" y="2479018"/>
                  </a:lnTo>
                  <a:lnTo>
                    <a:pt x="1786478" y="2481505"/>
                  </a:lnTo>
                  <a:close/>
                </a:path>
                <a:path w="3548380" h="7748905">
                  <a:moveTo>
                    <a:pt x="1609125" y="2123009"/>
                  </a:moveTo>
                  <a:lnTo>
                    <a:pt x="1454707" y="2123009"/>
                  </a:lnTo>
                  <a:lnTo>
                    <a:pt x="1449849" y="2118148"/>
                  </a:lnTo>
                  <a:lnTo>
                    <a:pt x="1449849" y="2084414"/>
                  </a:lnTo>
                  <a:lnTo>
                    <a:pt x="1454707" y="2079553"/>
                  </a:lnTo>
                  <a:lnTo>
                    <a:pt x="1609125" y="2079553"/>
                  </a:lnTo>
                  <a:lnTo>
                    <a:pt x="1613983" y="2084414"/>
                  </a:lnTo>
                  <a:lnTo>
                    <a:pt x="1613983" y="2118148"/>
                  </a:lnTo>
                  <a:lnTo>
                    <a:pt x="1609125" y="2123009"/>
                  </a:lnTo>
                  <a:close/>
                </a:path>
                <a:path w="3548380" h="7748905">
                  <a:moveTo>
                    <a:pt x="1640065" y="2374523"/>
                  </a:moveTo>
                  <a:lnTo>
                    <a:pt x="1538595" y="2374523"/>
                  </a:lnTo>
                  <a:lnTo>
                    <a:pt x="1538595" y="2246855"/>
                  </a:lnTo>
                  <a:lnTo>
                    <a:pt x="1640065" y="2246855"/>
                  </a:lnTo>
                  <a:lnTo>
                    <a:pt x="1640065" y="2274554"/>
                  </a:lnTo>
                  <a:lnTo>
                    <a:pt x="1603364" y="2274554"/>
                  </a:lnTo>
                  <a:lnTo>
                    <a:pt x="1600945" y="2276974"/>
                  </a:lnTo>
                  <a:lnTo>
                    <a:pt x="1600945" y="2282958"/>
                  </a:lnTo>
                  <a:lnTo>
                    <a:pt x="1603364" y="2285378"/>
                  </a:lnTo>
                  <a:lnTo>
                    <a:pt x="1640065" y="2285378"/>
                  </a:lnTo>
                  <a:lnTo>
                    <a:pt x="1640065" y="2298116"/>
                  </a:lnTo>
                  <a:lnTo>
                    <a:pt x="1603364" y="2298116"/>
                  </a:lnTo>
                  <a:lnTo>
                    <a:pt x="1600945" y="2300537"/>
                  </a:lnTo>
                  <a:lnTo>
                    <a:pt x="1600945" y="2306520"/>
                  </a:lnTo>
                  <a:lnTo>
                    <a:pt x="1603364" y="2308941"/>
                  </a:lnTo>
                  <a:lnTo>
                    <a:pt x="1640065" y="2308941"/>
                  </a:lnTo>
                  <a:lnTo>
                    <a:pt x="1640065" y="2374523"/>
                  </a:lnTo>
                  <a:close/>
                </a:path>
                <a:path w="3548380" h="7748905">
                  <a:moveTo>
                    <a:pt x="1640065" y="2275275"/>
                  </a:moveTo>
                  <a:lnTo>
                    <a:pt x="1639297" y="2274855"/>
                  </a:lnTo>
                  <a:lnTo>
                    <a:pt x="1638460" y="2274554"/>
                  </a:lnTo>
                  <a:lnTo>
                    <a:pt x="1640065" y="2274554"/>
                  </a:lnTo>
                  <a:lnTo>
                    <a:pt x="1640065" y="2275275"/>
                  </a:lnTo>
                  <a:close/>
                </a:path>
                <a:path w="3548380" h="7748905">
                  <a:moveTo>
                    <a:pt x="1640065" y="2285378"/>
                  </a:moveTo>
                  <a:lnTo>
                    <a:pt x="1638460" y="2285378"/>
                  </a:lnTo>
                  <a:lnTo>
                    <a:pt x="1639297" y="2285077"/>
                  </a:lnTo>
                  <a:lnTo>
                    <a:pt x="1640065" y="2284657"/>
                  </a:lnTo>
                  <a:lnTo>
                    <a:pt x="1640065" y="2285378"/>
                  </a:lnTo>
                  <a:close/>
                </a:path>
                <a:path w="3548380" h="7748905">
                  <a:moveTo>
                    <a:pt x="1525237" y="2374523"/>
                  </a:moveTo>
                  <a:lnTo>
                    <a:pt x="1423765" y="2374523"/>
                  </a:lnTo>
                  <a:lnTo>
                    <a:pt x="1423765" y="2308941"/>
                  </a:lnTo>
                  <a:lnTo>
                    <a:pt x="1461744" y="2308941"/>
                  </a:lnTo>
                  <a:lnTo>
                    <a:pt x="1464162" y="2306520"/>
                  </a:lnTo>
                  <a:lnTo>
                    <a:pt x="1464162" y="2300537"/>
                  </a:lnTo>
                  <a:lnTo>
                    <a:pt x="1461744" y="2298116"/>
                  </a:lnTo>
                  <a:lnTo>
                    <a:pt x="1423765" y="2298116"/>
                  </a:lnTo>
                  <a:lnTo>
                    <a:pt x="1423765" y="2285378"/>
                  </a:lnTo>
                  <a:lnTo>
                    <a:pt x="1491960" y="2285378"/>
                  </a:lnTo>
                  <a:lnTo>
                    <a:pt x="1494379" y="2282958"/>
                  </a:lnTo>
                  <a:lnTo>
                    <a:pt x="1494379" y="2276974"/>
                  </a:lnTo>
                  <a:lnTo>
                    <a:pt x="1491960" y="2274554"/>
                  </a:lnTo>
                  <a:lnTo>
                    <a:pt x="1423765" y="2274554"/>
                  </a:lnTo>
                  <a:lnTo>
                    <a:pt x="1423765" y="2246855"/>
                  </a:lnTo>
                  <a:lnTo>
                    <a:pt x="1525237" y="2246855"/>
                  </a:lnTo>
                  <a:lnTo>
                    <a:pt x="1525237" y="2374523"/>
                  </a:lnTo>
                  <a:close/>
                </a:path>
                <a:path w="3548380" h="7748905">
                  <a:moveTo>
                    <a:pt x="1313940" y="2123009"/>
                  </a:moveTo>
                  <a:lnTo>
                    <a:pt x="1159520" y="2123009"/>
                  </a:lnTo>
                  <a:lnTo>
                    <a:pt x="1154662" y="2118148"/>
                  </a:lnTo>
                  <a:lnTo>
                    <a:pt x="1154662" y="2084414"/>
                  </a:lnTo>
                  <a:lnTo>
                    <a:pt x="1159520" y="2079553"/>
                  </a:lnTo>
                  <a:lnTo>
                    <a:pt x="1313940" y="2079553"/>
                  </a:lnTo>
                  <a:lnTo>
                    <a:pt x="1318796" y="2084414"/>
                  </a:lnTo>
                  <a:lnTo>
                    <a:pt x="1318796" y="2118148"/>
                  </a:lnTo>
                  <a:lnTo>
                    <a:pt x="1313940" y="2123009"/>
                  </a:lnTo>
                  <a:close/>
                </a:path>
                <a:path w="3548380" h="7748905">
                  <a:moveTo>
                    <a:pt x="1230050" y="2374523"/>
                  </a:moveTo>
                  <a:lnTo>
                    <a:pt x="1128580" y="2374523"/>
                  </a:lnTo>
                  <a:lnTo>
                    <a:pt x="1128580" y="2308941"/>
                  </a:lnTo>
                  <a:lnTo>
                    <a:pt x="1166559" y="2308941"/>
                  </a:lnTo>
                  <a:lnTo>
                    <a:pt x="1168978" y="2306520"/>
                  </a:lnTo>
                  <a:lnTo>
                    <a:pt x="1168978" y="2300537"/>
                  </a:lnTo>
                  <a:lnTo>
                    <a:pt x="1166559" y="2298116"/>
                  </a:lnTo>
                  <a:lnTo>
                    <a:pt x="1128580" y="2298116"/>
                  </a:lnTo>
                  <a:lnTo>
                    <a:pt x="1128580" y="2285378"/>
                  </a:lnTo>
                  <a:lnTo>
                    <a:pt x="1196776" y="2285378"/>
                  </a:lnTo>
                  <a:lnTo>
                    <a:pt x="1199194" y="2282958"/>
                  </a:lnTo>
                  <a:lnTo>
                    <a:pt x="1199194" y="2276974"/>
                  </a:lnTo>
                  <a:lnTo>
                    <a:pt x="1196776" y="2274554"/>
                  </a:lnTo>
                  <a:lnTo>
                    <a:pt x="1128580" y="2274554"/>
                  </a:lnTo>
                  <a:lnTo>
                    <a:pt x="1128580" y="2246855"/>
                  </a:lnTo>
                  <a:lnTo>
                    <a:pt x="1230050" y="2246855"/>
                  </a:lnTo>
                  <a:lnTo>
                    <a:pt x="1230050" y="2374523"/>
                  </a:lnTo>
                  <a:close/>
                </a:path>
                <a:path w="3548380" h="7748905">
                  <a:moveTo>
                    <a:pt x="1344880" y="2374523"/>
                  </a:moveTo>
                  <a:lnTo>
                    <a:pt x="1243410" y="2374523"/>
                  </a:lnTo>
                  <a:lnTo>
                    <a:pt x="1243410" y="2246855"/>
                  </a:lnTo>
                  <a:lnTo>
                    <a:pt x="1344880" y="2246855"/>
                  </a:lnTo>
                  <a:lnTo>
                    <a:pt x="1344880" y="2274554"/>
                  </a:lnTo>
                  <a:lnTo>
                    <a:pt x="1308168" y="2274554"/>
                  </a:lnTo>
                  <a:lnTo>
                    <a:pt x="1305750" y="2276974"/>
                  </a:lnTo>
                  <a:lnTo>
                    <a:pt x="1305750" y="2282958"/>
                  </a:lnTo>
                  <a:lnTo>
                    <a:pt x="1308168" y="2285378"/>
                  </a:lnTo>
                  <a:lnTo>
                    <a:pt x="1344880" y="2285378"/>
                  </a:lnTo>
                  <a:lnTo>
                    <a:pt x="1344880" y="2298116"/>
                  </a:lnTo>
                  <a:lnTo>
                    <a:pt x="1308168" y="2298116"/>
                  </a:lnTo>
                  <a:lnTo>
                    <a:pt x="1305750" y="2300537"/>
                  </a:lnTo>
                  <a:lnTo>
                    <a:pt x="1305750" y="2306520"/>
                  </a:lnTo>
                  <a:lnTo>
                    <a:pt x="1308168" y="2308941"/>
                  </a:lnTo>
                  <a:lnTo>
                    <a:pt x="1344880" y="2308941"/>
                  </a:lnTo>
                  <a:lnTo>
                    <a:pt x="1344880" y="2374523"/>
                  </a:lnTo>
                  <a:close/>
                </a:path>
                <a:path w="3548380" h="7748905">
                  <a:moveTo>
                    <a:pt x="1344880" y="2275275"/>
                  </a:moveTo>
                  <a:lnTo>
                    <a:pt x="1344112" y="2274855"/>
                  </a:lnTo>
                  <a:lnTo>
                    <a:pt x="1343272" y="2274554"/>
                  </a:lnTo>
                  <a:lnTo>
                    <a:pt x="1344880" y="2274554"/>
                  </a:lnTo>
                  <a:lnTo>
                    <a:pt x="1344880" y="2275275"/>
                  </a:lnTo>
                  <a:close/>
                </a:path>
                <a:path w="3548380" h="7748905">
                  <a:moveTo>
                    <a:pt x="1344880" y="2285378"/>
                  </a:moveTo>
                  <a:lnTo>
                    <a:pt x="1343272" y="2285378"/>
                  </a:lnTo>
                  <a:lnTo>
                    <a:pt x="1344112" y="2285077"/>
                  </a:lnTo>
                  <a:lnTo>
                    <a:pt x="1344880" y="2284657"/>
                  </a:lnTo>
                  <a:lnTo>
                    <a:pt x="1344880" y="2285378"/>
                  </a:lnTo>
                  <a:close/>
                </a:path>
                <a:path w="3548380" h="7748905">
                  <a:moveTo>
                    <a:pt x="1018753" y="2123009"/>
                  </a:moveTo>
                  <a:lnTo>
                    <a:pt x="864333" y="2123009"/>
                  </a:lnTo>
                  <a:lnTo>
                    <a:pt x="859477" y="2118148"/>
                  </a:lnTo>
                  <a:lnTo>
                    <a:pt x="859477" y="2084414"/>
                  </a:lnTo>
                  <a:lnTo>
                    <a:pt x="864333" y="2079553"/>
                  </a:lnTo>
                  <a:lnTo>
                    <a:pt x="1018753" y="2079553"/>
                  </a:lnTo>
                  <a:lnTo>
                    <a:pt x="1023609" y="2084414"/>
                  </a:lnTo>
                  <a:lnTo>
                    <a:pt x="1023609" y="2118148"/>
                  </a:lnTo>
                  <a:lnTo>
                    <a:pt x="1018753" y="2123009"/>
                  </a:lnTo>
                  <a:close/>
                </a:path>
                <a:path w="3548380" h="7748905">
                  <a:moveTo>
                    <a:pt x="1049693" y="2374523"/>
                  </a:moveTo>
                  <a:lnTo>
                    <a:pt x="948223" y="2374523"/>
                  </a:lnTo>
                  <a:lnTo>
                    <a:pt x="948223" y="2246855"/>
                  </a:lnTo>
                  <a:lnTo>
                    <a:pt x="1049693" y="2246855"/>
                  </a:lnTo>
                  <a:lnTo>
                    <a:pt x="1049693" y="2274554"/>
                  </a:lnTo>
                  <a:lnTo>
                    <a:pt x="1012989" y="2274554"/>
                  </a:lnTo>
                  <a:lnTo>
                    <a:pt x="1010571" y="2276974"/>
                  </a:lnTo>
                  <a:lnTo>
                    <a:pt x="1010571" y="2282958"/>
                  </a:lnTo>
                  <a:lnTo>
                    <a:pt x="1012989" y="2285378"/>
                  </a:lnTo>
                  <a:lnTo>
                    <a:pt x="1049693" y="2285378"/>
                  </a:lnTo>
                  <a:lnTo>
                    <a:pt x="1049693" y="2298116"/>
                  </a:lnTo>
                  <a:lnTo>
                    <a:pt x="1012989" y="2298116"/>
                  </a:lnTo>
                  <a:lnTo>
                    <a:pt x="1010571" y="2300537"/>
                  </a:lnTo>
                  <a:lnTo>
                    <a:pt x="1010571" y="2306520"/>
                  </a:lnTo>
                  <a:lnTo>
                    <a:pt x="1012989" y="2308941"/>
                  </a:lnTo>
                  <a:lnTo>
                    <a:pt x="1049693" y="2308941"/>
                  </a:lnTo>
                  <a:lnTo>
                    <a:pt x="1049693" y="2374523"/>
                  </a:lnTo>
                  <a:close/>
                </a:path>
                <a:path w="3548380" h="7748905">
                  <a:moveTo>
                    <a:pt x="1049693" y="2275274"/>
                  </a:moveTo>
                  <a:lnTo>
                    <a:pt x="1048925" y="2274855"/>
                  </a:lnTo>
                  <a:lnTo>
                    <a:pt x="1048088" y="2274554"/>
                  </a:lnTo>
                  <a:lnTo>
                    <a:pt x="1049693" y="2274554"/>
                  </a:lnTo>
                  <a:lnTo>
                    <a:pt x="1049693" y="2275274"/>
                  </a:lnTo>
                  <a:close/>
                </a:path>
                <a:path w="3548380" h="7748905">
                  <a:moveTo>
                    <a:pt x="1049693" y="2285378"/>
                  </a:moveTo>
                  <a:lnTo>
                    <a:pt x="1048088" y="2285378"/>
                  </a:lnTo>
                  <a:lnTo>
                    <a:pt x="1048925" y="2285077"/>
                  </a:lnTo>
                  <a:lnTo>
                    <a:pt x="1049693" y="2284658"/>
                  </a:lnTo>
                  <a:lnTo>
                    <a:pt x="1049693" y="2285378"/>
                  </a:lnTo>
                  <a:close/>
                </a:path>
                <a:path w="3548380" h="7748905">
                  <a:moveTo>
                    <a:pt x="934863" y="2374523"/>
                  </a:moveTo>
                  <a:lnTo>
                    <a:pt x="833393" y="2374523"/>
                  </a:lnTo>
                  <a:lnTo>
                    <a:pt x="833393" y="2308941"/>
                  </a:lnTo>
                  <a:lnTo>
                    <a:pt x="871369" y="2308941"/>
                  </a:lnTo>
                  <a:lnTo>
                    <a:pt x="873788" y="2306520"/>
                  </a:lnTo>
                  <a:lnTo>
                    <a:pt x="873788" y="2300537"/>
                  </a:lnTo>
                  <a:lnTo>
                    <a:pt x="871369" y="2298116"/>
                  </a:lnTo>
                  <a:lnTo>
                    <a:pt x="833393" y="2298116"/>
                  </a:lnTo>
                  <a:lnTo>
                    <a:pt x="833393" y="2285378"/>
                  </a:lnTo>
                  <a:lnTo>
                    <a:pt x="901591" y="2285378"/>
                  </a:lnTo>
                  <a:lnTo>
                    <a:pt x="904010" y="2282958"/>
                  </a:lnTo>
                  <a:lnTo>
                    <a:pt x="904010" y="2276974"/>
                  </a:lnTo>
                  <a:lnTo>
                    <a:pt x="901591" y="2274554"/>
                  </a:lnTo>
                  <a:lnTo>
                    <a:pt x="833393" y="2274554"/>
                  </a:lnTo>
                  <a:lnTo>
                    <a:pt x="833393" y="2246855"/>
                  </a:lnTo>
                  <a:lnTo>
                    <a:pt x="934863" y="2246855"/>
                  </a:lnTo>
                  <a:lnTo>
                    <a:pt x="934863" y="2374523"/>
                  </a:lnTo>
                  <a:close/>
                </a:path>
                <a:path w="3548380" h="7748905">
                  <a:moveTo>
                    <a:pt x="723566" y="2123009"/>
                  </a:moveTo>
                  <a:lnTo>
                    <a:pt x="569145" y="2123009"/>
                  </a:lnTo>
                  <a:lnTo>
                    <a:pt x="564290" y="2118148"/>
                  </a:lnTo>
                  <a:lnTo>
                    <a:pt x="564290" y="2084414"/>
                  </a:lnTo>
                  <a:lnTo>
                    <a:pt x="569145" y="2079553"/>
                  </a:lnTo>
                  <a:lnTo>
                    <a:pt x="723566" y="2079553"/>
                  </a:lnTo>
                  <a:lnTo>
                    <a:pt x="728424" y="2084414"/>
                  </a:lnTo>
                  <a:lnTo>
                    <a:pt x="728424" y="2118148"/>
                  </a:lnTo>
                  <a:lnTo>
                    <a:pt x="723566" y="2123009"/>
                  </a:lnTo>
                  <a:close/>
                </a:path>
                <a:path w="3548380" h="7748905">
                  <a:moveTo>
                    <a:pt x="754506" y="2374523"/>
                  </a:moveTo>
                  <a:lnTo>
                    <a:pt x="653036" y="2374523"/>
                  </a:lnTo>
                  <a:lnTo>
                    <a:pt x="653036" y="2246855"/>
                  </a:lnTo>
                  <a:lnTo>
                    <a:pt x="754506" y="2246855"/>
                  </a:lnTo>
                  <a:lnTo>
                    <a:pt x="754506" y="2274554"/>
                  </a:lnTo>
                  <a:lnTo>
                    <a:pt x="717799" y="2274554"/>
                  </a:lnTo>
                  <a:lnTo>
                    <a:pt x="715381" y="2276974"/>
                  </a:lnTo>
                  <a:lnTo>
                    <a:pt x="715381" y="2282958"/>
                  </a:lnTo>
                  <a:lnTo>
                    <a:pt x="717799" y="2285378"/>
                  </a:lnTo>
                  <a:lnTo>
                    <a:pt x="754506" y="2285378"/>
                  </a:lnTo>
                  <a:lnTo>
                    <a:pt x="754506" y="2298116"/>
                  </a:lnTo>
                  <a:lnTo>
                    <a:pt x="717799" y="2298116"/>
                  </a:lnTo>
                  <a:lnTo>
                    <a:pt x="715381" y="2300537"/>
                  </a:lnTo>
                  <a:lnTo>
                    <a:pt x="715381" y="2306520"/>
                  </a:lnTo>
                  <a:lnTo>
                    <a:pt x="717799" y="2308941"/>
                  </a:lnTo>
                  <a:lnTo>
                    <a:pt x="754506" y="2308941"/>
                  </a:lnTo>
                  <a:lnTo>
                    <a:pt x="754506" y="2374523"/>
                  </a:lnTo>
                  <a:close/>
                </a:path>
                <a:path w="3548380" h="7748905">
                  <a:moveTo>
                    <a:pt x="754506" y="2275275"/>
                  </a:moveTo>
                  <a:lnTo>
                    <a:pt x="753737" y="2274855"/>
                  </a:lnTo>
                  <a:lnTo>
                    <a:pt x="752900" y="2274554"/>
                  </a:lnTo>
                  <a:lnTo>
                    <a:pt x="754506" y="2274554"/>
                  </a:lnTo>
                  <a:lnTo>
                    <a:pt x="754506" y="2275275"/>
                  </a:lnTo>
                  <a:close/>
                </a:path>
                <a:path w="3548380" h="7748905">
                  <a:moveTo>
                    <a:pt x="754506" y="2285378"/>
                  </a:moveTo>
                  <a:lnTo>
                    <a:pt x="752900" y="2285378"/>
                  </a:lnTo>
                  <a:lnTo>
                    <a:pt x="753737" y="2285077"/>
                  </a:lnTo>
                  <a:lnTo>
                    <a:pt x="754506" y="2284657"/>
                  </a:lnTo>
                  <a:lnTo>
                    <a:pt x="754506" y="2285378"/>
                  </a:lnTo>
                  <a:close/>
                </a:path>
                <a:path w="3548380" h="7748905">
                  <a:moveTo>
                    <a:pt x="639675" y="2374523"/>
                  </a:moveTo>
                  <a:lnTo>
                    <a:pt x="538205" y="2374523"/>
                  </a:lnTo>
                  <a:lnTo>
                    <a:pt x="538205" y="2308941"/>
                  </a:lnTo>
                  <a:lnTo>
                    <a:pt x="573328" y="2308941"/>
                  </a:lnTo>
                  <a:lnTo>
                    <a:pt x="576372" y="2308666"/>
                  </a:lnTo>
                  <a:lnTo>
                    <a:pt x="578603" y="2306388"/>
                  </a:lnTo>
                  <a:lnTo>
                    <a:pt x="578603" y="2300537"/>
                  </a:lnTo>
                  <a:lnTo>
                    <a:pt x="576185" y="2298116"/>
                  </a:lnTo>
                  <a:lnTo>
                    <a:pt x="538205" y="2298116"/>
                  </a:lnTo>
                  <a:lnTo>
                    <a:pt x="538205" y="2285378"/>
                  </a:lnTo>
                  <a:lnTo>
                    <a:pt x="606401" y="2285378"/>
                  </a:lnTo>
                  <a:lnTo>
                    <a:pt x="608820" y="2282958"/>
                  </a:lnTo>
                  <a:lnTo>
                    <a:pt x="608820" y="2276974"/>
                  </a:lnTo>
                  <a:lnTo>
                    <a:pt x="606401" y="2274554"/>
                  </a:lnTo>
                  <a:lnTo>
                    <a:pt x="538205" y="2274554"/>
                  </a:lnTo>
                  <a:lnTo>
                    <a:pt x="538205" y="2246855"/>
                  </a:lnTo>
                  <a:lnTo>
                    <a:pt x="639675" y="2246855"/>
                  </a:lnTo>
                  <a:lnTo>
                    <a:pt x="639675" y="2374523"/>
                  </a:lnTo>
                  <a:close/>
                </a:path>
                <a:path w="3548380" h="7748905">
                  <a:moveTo>
                    <a:pt x="2467684" y="1408779"/>
                  </a:moveTo>
                  <a:lnTo>
                    <a:pt x="2215759" y="1408779"/>
                  </a:lnTo>
                  <a:lnTo>
                    <a:pt x="2215759" y="1322820"/>
                  </a:lnTo>
                  <a:lnTo>
                    <a:pt x="2467684" y="1322820"/>
                  </a:lnTo>
                  <a:lnTo>
                    <a:pt x="2467684" y="1408779"/>
                  </a:lnTo>
                  <a:close/>
                </a:path>
              </a:pathLst>
            </a:custGeom>
            <a:solidFill>
              <a:srgbClr val="6538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3216" y="2838449"/>
              <a:ext cx="171450" cy="17144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3216" y="3581399"/>
              <a:ext cx="171450" cy="17144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3216" y="5067299"/>
              <a:ext cx="171450" cy="17144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16000" y="330507"/>
            <a:ext cx="8475980" cy="12827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250" spc="525">
                <a:solidFill>
                  <a:srgbClr val="4A230E"/>
                </a:solidFill>
              </a:rPr>
              <a:t>Implementation</a:t>
            </a:r>
            <a:endParaRPr sz="8250"/>
          </a:p>
        </p:txBody>
      </p:sp>
      <p:sp>
        <p:nvSpPr>
          <p:cNvPr id="14" name="object 14" descr=""/>
          <p:cNvSpPr txBox="1"/>
          <p:nvPr/>
        </p:nvSpPr>
        <p:spPr>
          <a:xfrm>
            <a:off x="1600269" y="2430138"/>
            <a:ext cx="8578850" cy="5226050"/>
          </a:xfrm>
          <a:prstGeom prst="rect">
            <a:avLst/>
          </a:prstGeom>
        </p:spPr>
        <p:txBody>
          <a:bodyPr wrap="square" lIns="0" tIns="1606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dirty="0" sz="3900" spc="80">
                <a:solidFill>
                  <a:srgbClr val="4A230E"/>
                </a:solidFill>
                <a:latin typeface="Tahoma"/>
                <a:cs typeface="Tahoma"/>
              </a:rPr>
              <a:t>Dengue</a:t>
            </a:r>
            <a:r>
              <a:rPr dirty="0" sz="3900" spc="-35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 spc="-60">
                <a:solidFill>
                  <a:srgbClr val="4A230E"/>
                </a:solidFill>
                <a:latin typeface="Tahoma"/>
                <a:cs typeface="Tahoma"/>
              </a:rPr>
              <a:t>is</a:t>
            </a:r>
            <a:r>
              <a:rPr dirty="0" sz="3900" spc="-35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 spc="-50">
                <a:solidFill>
                  <a:srgbClr val="4A230E"/>
                </a:solidFill>
                <a:latin typeface="Tahoma"/>
                <a:cs typeface="Tahoma"/>
              </a:rPr>
              <a:t>a</a:t>
            </a:r>
            <a:r>
              <a:rPr dirty="0" sz="3900" spc="-35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 spc="-60">
                <a:solidFill>
                  <a:srgbClr val="4A230E"/>
                </a:solidFill>
                <a:latin typeface="Tahoma"/>
                <a:cs typeface="Tahoma"/>
              </a:rPr>
              <a:t>viral</a:t>
            </a:r>
            <a:r>
              <a:rPr dirty="0" sz="3900" spc="-35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 spc="-10">
                <a:solidFill>
                  <a:srgbClr val="4A230E"/>
                </a:solidFill>
                <a:latin typeface="Tahoma"/>
                <a:cs typeface="Tahoma"/>
              </a:rPr>
              <a:t>disease.</a:t>
            </a:r>
            <a:endParaRPr sz="3900">
              <a:latin typeface="Tahoma"/>
              <a:cs typeface="Tahoma"/>
            </a:endParaRPr>
          </a:p>
          <a:p>
            <a:pPr marL="12700" marR="398780">
              <a:lnSpc>
                <a:spcPct val="125000"/>
              </a:lnSpc>
            </a:pPr>
            <a:r>
              <a:rPr dirty="0" sz="3900">
                <a:solidFill>
                  <a:srgbClr val="4A230E"/>
                </a:solidFill>
                <a:latin typeface="Tahoma"/>
                <a:cs typeface="Tahoma"/>
              </a:rPr>
              <a:t>Africa,</a:t>
            </a:r>
            <a:r>
              <a:rPr dirty="0" sz="3900" spc="-33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 spc="75">
                <a:solidFill>
                  <a:srgbClr val="4A230E"/>
                </a:solidFill>
                <a:latin typeface="Tahoma"/>
                <a:cs typeface="Tahoma"/>
              </a:rPr>
              <a:t>the</a:t>
            </a:r>
            <a:r>
              <a:rPr dirty="0" sz="3900" spc="-33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>
                <a:solidFill>
                  <a:srgbClr val="4A230E"/>
                </a:solidFill>
                <a:latin typeface="Tahoma"/>
                <a:cs typeface="Tahoma"/>
              </a:rPr>
              <a:t>Americas,</a:t>
            </a:r>
            <a:r>
              <a:rPr dirty="0" sz="3900" spc="-33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 spc="120">
                <a:solidFill>
                  <a:srgbClr val="4A230E"/>
                </a:solidFill>
                <a:latin typeface="Tahoma"/>
                <a:cs typeface="Tahoma"/>
              </a:rPr>
              <a:t>South-</a:t>
            </a:r>
            <a:r>
              <a:rPr dirty="0" sz="3900" spc="70">
                <a:solidFill>
                  <a:srgbClr val="4A230E"/>
                </a:solidFill>
                <a:latin typeface="Tahoma"/>
                <a:cs typeface="Tahoma"/>
              </a:rPr>
              <a:t>East</a:t>
            </a:r>
            <a:r>
              <a:rPr dirty="0" sz="3900" spc="-33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 spc="-20">
                <a:solidFill>
                  <a:srgbClr val="4A230E"/>
                </a:solidFill>
                <a:latin typeface="Tahoma"/>
                <a:cs typeface="Tahoma"/>
              </a:rPr>
              <a:t>Asia </a:t>
            </a:r>
            <a:r>
              <a:rPr dirty="0" sz="3900">
                <a:solidFill>
                  <a:srgbClr val="4A230E"/>
                </a:solidFill>
                <a:latin typeface="Tahoma"/>
                <a:cs typeface="Tahoma"/>
              </a:rPr>
              <a:t>and</a:t>
            </a:r>
            <a:r>
              <a:rPr dirty="0" sz="3900" spc="-27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 spc="75">
                <a:solidFill>
                  <a:srgbClr val="4A230E"/>
                </a:solidFill>
                <a:latin typeface="Tahoma"/>
                <a:cs typeface="Tahoma"/>
              </a:rPr>
              <a:t>the</a:t>
            </a:r>
            <a:r>
              <a:rPr dirty="0" sz="3900" spc="-27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>
                <a:solidFill>
                  <a:srgbClr val="4A230E"/>
                </a:solidFill>
                <a:latin typeface="Tahoma"/>
                <a:cs typeface="Tahoma"/>
              </a:rPr>
              <a:t>Western</a:t>
            </a:r>
            <a:r>
              <a:rPr dirty="0" sz="3900" spc="-27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 spc="-10">
                <a:solidFill>
                  <a:srgbClr val="4A230E"/>
                </a:solidFill>
                <a:latin typeface="Tahoma"/>
                <a:cs typeface="Tahoma"/>
              </a:rPr>
              <a:t>Pacific.</a:t>
            </a:r>
            <a:endParaRPr sz="39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</a:pPr>
            <a:r>
              <a:rPr dirty="0" sz="3900" spc="65">
                <a:solidFill>
                  <a:srgbClr val="4A230E"/>
                </a:solidFill>
                <a:latin typeface="Tahoma"/>
                <a:cs typeface="Tahoma"/>
              </a:rPr>
              <a:t>Prevalent</a:t>
            </a:r>
            <a:r>
              <a:rPr dirty="0" sz="3900" spc="-35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>
                <a:solidFill>
                  <a:srgbClr val="4A230E"/>
                </a:solidFill>
                <a:latin typeface="Tahoma"/>
                <a:cs typeface="Tahoma"/>
              </a:rPr>
              <a:t>are</a:t>
            </a:r>
            <a:r>
              <a:rPr dirty="0" sz="3900" spc="-34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>
                <a:solidFill>
                  <a:srgbClr val="4A230E"/>
                </a:solidFill>
                <a:latin typeface="Tahoma"/>
                <a:cs typeface="Tahoma"/>
              </a:rPr>
              <a:t>Delhi</a:t>
            </a:r>
            <a:r>
              <a:rPr dirty="0" sz="3900" spc="-34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 spc="60">
                <a:solidFill>
                  <a:srgbClr val="4A230E"/>
                </a:solidFill>
                <a:latin typeface="Tahoma"/>
                <a:cs typeface="Tahoma"/>
              </a:rPr>
              <a:t>followed</a:t>
            </a:r>
            <a:r>
              <a:rPr dirty="0" sz="3900" spc="-35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 spc="100">
                <a:solidFill>
                  <a:srgbClr val="4A230E"/>
                </a:solidFill>
                <a:latin typeface="Tahoma"/>
                <a:cs typeface="Tahoma"/>
              </a:rPr>
              <a:t>by</a:t>
            </a:r>
            <a:r>
              <a:rPr dirty="0" sz="3900" spc="-34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 spc="-10">
                <a:solidFill>
                  <a:srgbClr val="4A230E"/>
                </a:solidFill>
                <a:latin typeface="Tahoma"/>
                <a:cs typeface="Tahoma"/>
              </a:rPr>
              <a:t>Punjab, </a:t>
            </a:r>
            <a:r>
              <a:rPr dirty="0" sz="3900" spc="-60">
                <a:solidFill>
                  <a:srgbClr val="4A230E"/>
                </a:solidFill>
                <a:latin typeface="Tahoma"/>
                <a:cs typeface="Tahoma"/>
              </a:rPr>
              <a:t>Haryana,</a:t>
            </a:r>
            <a:r>
              <a:rPr dirty="0" sz="3900" spc="-29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>
                <a:solidFill>
                  <a:srgbClr val="4A230E"/>
                </a:solidFill>
                <a:latin typeface="Tahoma"/>
                <a:cs typeface="Tahoma"/>
              </a:rPr>
              <a:t>West</a:t>
            </a:r>
            <a:r>
              <a:rPr dirty="0" sz="3900" spc="-29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 spc="-10">
                <a:solidFill>
                  <a:srgbClr val="4A230E"/>
                </a:solidFill>
                <a:latin typeface="Tahoma"/>
                <a:cs typeface="Tahoma"/>
              </a:rPr>
              <a:t>Bengal,</a:t>
            </a:r>
            <a:r>
              <a:rPr dirty="0" sz="3900" spc="-29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>
                <a:solidFill>
                  <a:srgbClr val="4A230E"/>
                </a:solidFill>
                <a:latin typeface="Tahoma"/>
                <a:cs typeface="Tahoma"/>
              </a:rPr>
              <a:t>Gujarat</a:t>
            </a:r>
            <a:r>
              <a:rPr dirty="0" sz="3900" spc="-290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 spc="-465">
                <a:solidFill>
                  <a:srgbClr val="4A230E"/>
                </a:solidFill>
                <a:latin typeface="Tahoma"/>
                <a:cs typeface="Tahoma"/>
              </a:rPr>
              <a:t>, </a:t>
            </a:r>
            <a:r>
              <a:rPr dirty="0" sz="3900" spc="-55">
                <a:solidFill>
                  <a:srgbClr val="4A230E"/>
                </a:solidFill>
                <a:latin typeface="Tahoma"/>
                <a:cs typeface="Tahoma"/>
              </a:rPr>
              <a:t>Karnataka,</a:t>
            </a:r>
            <a:r>
              <a:rPr dirty="0" sz="3900" spc="-28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 spc="-40">
                <a:solidFill>
                  <a:srgbClr val="4A230E"/>
                </a:solidFill>
                <a:latin typeface="Tahoma"/>
                <a:cs typeface="Tahoma"/>
              </a:rPr>
              <a:t>Maharashtra,</a:t>
            </a:r>
            <a:r>
              <a:rPr dirty="0" sz="3900" spc="-28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 spc="50">
                <a:solidFill>
                  <a:srgbClr val="4A230E"/>
                </a:solidFill>
                <a:latin typeface="Tahoma"/>
                <a:cs typeface="Tahoma"/>
              </a:rPr>
              <a:t>Madhya </a:t>
            </a:r>
            <a:r>
              <a:rPr dirty="0" sz="3900" spc="75">
                <a:solidFill>
                  <a:srgbClr val="4A230E"/>
                </a:solidFill>
                <a:latin typeface="Tahoma"/>
                <a:cs typeface="Tahoma"/>
              </a:rPr>
              <a:t>Pradesh</a:t>
            </a:r>
            <a:r>
              <a:rPr dirty="0" sz="3900" spc="-34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>
                <a:solidFill>
                  <a:srgbClr val="4A230E"/>
                </a:solidFill>
                <a:latin typeface="Tahoma"/>
                <a:cs typeface="Tahoma"/>
              </a:rPr>
              <a:t>and</a:t>
            </a:r>
            <a:r>
              <a:rPr dirty="0" sz="3900" spc="-34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 spc="70">
                <a:solidFill>
                  <a:srgbClr val="4A230E"/>
                </a:solidFill>
                <a:latin typeface="Tahoma"/>
                <a:cs typeface="Tahoma"/>
              </a:rPr>
              <a:t>other</a:t>
            </a:r>
            <a:r>
              <a:rPr dirty="0" sz="3900" spc="-345">
                <a:solidFill>
                  <a:srgbClr val="4A230E"/>
                </a:solidFill>
                <a:latin typeface="Tahoma"/>
                <a:cs typeface="Tahoma"/>
              </a:rPr>
              <a:t> </a:t>
            </a:r>
            <a:r>
              <a:rPr dirty="0" sz="3900" spc="-10">
                <a:solidFill>
                  <a:srgbClr val="4A230E"/>
                </a:solidFill>
                <a:latin typeface="Tahoma"/>
                <a:cs typeface="Tahoma"/>
              </a:rPr>
              <a:t>states.</a:t>
            </a:r>
            <a:endParaRPr sz="39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103203" y="8984308"/>
            <a:ext cx="7585709" cy="932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950" spc="175">
                <a:solidFill>
                  <a:srgbClr val="F9F5F4"/>
                </a:solidFill>
                <a:latin typeface="Palatino Linotype"/>
                <a:cs typeface="Palatino Linotype"/>
              </a:rPr>
              <a:t>DISEASE</a:t>
            </a:r>
            <a:r>
              <a:rPr dirty="0" sz="5950" spc="240">
                <a:solidFill>
                  <a:srgbClr val="F9F5F4"/>
                </a:solidFill>
                <a:latin typeface="Palatino Linotype"/>
                <a:cs typeface="Palatino Linotype"/>
              </a:rPr>
              <a:t> </a:t>
            </a:r>
            <a:r>
              <a:rPr dirty="0" sz="5950" spc="710">
                <a:solidFill>
                  <a:srgbClr val="F9F5F4"/>
                </a:solidFill>
                <a:latin typeface="Palatino Linotype"/>
                <a:cs typeface="Palatino Linotype"/>
              </a:rPr>
              <a:t>3</a:t>
            </a:r>
            <a:r>
              <a:rPr dirty="0" sz="5950" spc="240">
                <a:solidFill>
                  <a:srgbClr val="F9F5F4"/>
                </a:solidFill>
                <a:latin typeface="Palatino Linotype"/>
                <a:cs typeface="Palatino Linotype"/>
              </a:rPr>
              <a:t> </a:t>
            </a:r>
            <a:r>
              <a:rPr dirty="0" sz="5950" spc="910">
                <a:solidFill>
                  <a:srgbClr val="F9F5F4"/>
                </a:solidFill>
                <a:latin typeface="Palatino Linotype"/>
                <a:cs typeface="Palatino Linotype"/>
              </a:rPr>
              <a:t>-</a:t>
            </a:r>
            <a:r>
              <a:rPr dirty="0" sz="5950" spc="240">
                <a:solidFill>
                  <a:srgbClr val="F9F5F4"/>
                </a:solidFill>
                <a:latin typeface="Palatino Linotype"/>
                <a:cs typeface="Palatino Linotype"/>
              </a:rPr>
              <a:t> </a:t>
            </a:r>
            <a:r>
              <a:rPr dirty="0" sz="5950" spc="130">
                <a:solidFill>
                  <a:srgbClr val="F9F5F4"/>
                </a:solidFill>
                <a:latin typeface="Palatino Linotype"/>
                <a:cs typeface="Palatino Linotype"/>
              </a:rPr>
              <a:t>Dengue</a:t>
            </a:r>
            <a:endParaRPr sz="59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C7E7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032938" y="2515974"/>
            <a:ext cx="13154025" cy="2295525"/>
          </a:xfrm>
          <a:custGeom>
            <a:avLst/>
            <a:gdLst/>
            <a:ahLst/>
            <a:cxnLst/>
            <a:rect l="l" t="t" r="r" b="b"/>
            <a:pathLst>
              <a:path w="13154025" h="2295525">
                <a:moveTo>
                  <a:pt x="13153827" y="2295524"/>
                </a:moveTo>
                <a:lnTo>
                  <a:pt x="0" y="2295524"/>
                </a:lnTo>
                <a:lnTo>
                  <a:pt x="0" y="0"/>
                </a:lnTo>
                <a:lnTo>
                  <a:pt x="13153827" y="0"/>
                </a:lnTo>
                <a:lnTo>
                  <a:pt x="13153827" y="2295524"/>
                </a:lnTo>
                <a:close/>
              </a:path>
            </a:pathLst>
          </a:custGeom>
          <a:solidFill>
            <a:srgbClr val="F1D8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65367" y="2633132"/>
            <a:ext cx="6144260" cy="55499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450"/>
              <a:t>Total</a:t>
            </a:r>
            <a:r>
              <a:rPr dirty="0" sz="3450" spc="-345"/>
              <a:t> </a:t>
            </a:r>
            <a:r>
              <a:rPr dirty="0" sz="3450" spc="-10"/>
              <a:t>number</a:t>
            </a:r>
            <a:r>
              <a:rPr dirty="0" sz="3450" spc="-340"/>
              <a:t> </a:t>
            </a:r>
            <a:r>
              <a:rPr dirty="0" sz="3450"/>
              <a:t>of</a:t>
            </a:r>
            <a:r>
              <a:rPr dirty="0" sz="3450" spc="-340"/>
              <a:t> </a:t>
            </a:r>
            <a:r>
              <a:rPr dirty="0" sz="3450" spc="50"/>
              <a:t>cases</a:t>
            </a:r>
            <a:r>
              <a:rPr dirty="0" sz="3450" spc="-340"/>
              <a:t> </a:t>
            </a:r>
            <a:r>
              <a:rPr dirty="0" sz="3450"/>
              <a:t>of</a:t>
            </a:r>
            <a:r>
              <a:rPr dirty="0" sz="3450" spc="-340"/>
              <a:t> </a:t>
            </a:r>
            <a:r>
              <a:rPr dirty="0" sz="3450" spc="-70"/>
              <a:t>Dengue</a:t>
            </a:r>
            <a:endParaRPr sz="3450"/>
          </a:p>
        </p:txBody>
      </p:sp>
      <p:grpSp>
        <p:nvGrpSpPr>
          <p:cNvPr id="5" name="object 5" descr=""/>
          <p:cNvGrpSpPr/>
          <p:nvPr/>
        </p:nvGrpSpPr>
        <p:grpSpPr>
          <a:xfrm>
            <a:off x="1791812" y="1197471"/>
            <a:ext cx="2941955" cy="2956560"/>
            <a:chOff x="1791812" y="1197471"/>
            <a:chExt cx="2941955" cy="295656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1812" y="1197471"/>
              <a:ext cx="2937192" cy="295601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4453" y="1279938"/>
              <a:ext cx="2838718" cy="2862977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3032878" y="5264334"/>
            <a:ext cx="13154025" cy="3990975"/>
          </a:xfrm>
          <a:custGeom>
            <a:avLst/>
            <a:gdLst/>
            <a:ahLst/>
            <a:cxnLst/>
            <a:rect l="l" t="t" r="r" b="b"/>
            <a:pathLst>
              <a:path w="13154025" h="3990975">
                <a:moveTo>
                  <a:pt x="13153947" y="3990974"/>
                </a:moveTo>
                <a:lnTo>
                  <a:pt x="0" y="3990974"/>
                </a:lnTo>
                <a:lnTo>
                  <a:pt x="0" y="0"/>
                </a:lnTo>
                <a:lnTo>
                  <a:pt x="13153947" y="0"/>
                </a:lnTo>
                <a:lnTo>
                  <a:pt x="13153947" y="3990974"/>
                </a:lnTo>
                <a:close/>
              </a:path>
            </a:pathLst>
          </a:custGeom>
          <a:solidFill>
            <a:srgbClr val="F1D8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4965367" y="3478392"/>
            <a:ext cx="7752080" cy="5292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534920">
              <a:lnSpc>
                <a:spcPct val="116799"/>
              </a:lnSpc>
              <a:spcBef>
                <a:spcPts val="95"/>
              </a:spcBef>
            </a:pPr>
            <a:r>
              <a:rPr dirty="0" sz="3050">
                <a:solidFill>
                  <a:srgbClr val="653824"/>
                </a:solidFill>
                <a:latin typeface="Tahoma"/>
                <a:cs typeface="Tahoma"/>
              </a:rPr>
              <a:t>Maximum</a:t>
            </a:r>
            <a:r>
              <a:rPr dirty="0" sz="3050" spc="-260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3050" spc="85">
                <a:solidFill>
                  <a:srgbClr val="653824"/>
                </a:solidFill>
                <a:latin typeface="Tahoma"/>
                <a:cs typeface="Tahoma"/>
              </a:rPr>
              <a:t>Cases</a:t>
            </a:r>
            <a:r>
              <a:rPr dirty="0" sz="3050" spc="-260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3050" spc="80">
                <a:solidFill>
                  <a:srgbClr val="653824"/>
                </a:solidFill>
                <a:latin typeface="Tahoma"/>
                <a:cs typeface="Tahoma"/>
              </a:rPr>
              <a:t>recorded</a:t>
            </a:r>
            <a:r>
              <a:rPr dirty="0" sz="3050" spc="-260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3050" spc="-210">
                <a:solidFill>
                  <a:srgbClr val="653824"/>
                </a:solidFill>
                <a:latin typeface="Tahoma"/>
                <a:cs typeface="Tahoma"/>
              </a:rPr>
              <a:t>in:</a:t>
            </a:r>
            <a:r>
              <a:rPr dirty="0" sz="3050" spc="-260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3050" spc="200">
                <a:solidFill>
                  <a:srgbClr val="653824"/>
                </a:solidFill>
                <a:latin typeface="Tahoma"/>
                <a:cs typeface="Tahoma"/>
              </a:rPr>
              <a:t>- </a:t>
            </a:r>
            <a:r>
              <a:rPr dirty="0" sz="3050">
                <a:solidFill>
                  <a:srgbClr val="653824"/>
                </a:solidFill>
                <a:latin typeface="Tahoma"/>
                <a:cs typeface="Tahoma"/>
              </a:rPr>
              <a:t>Punjab</a:t>
            </a:r>
            <a:r>
              <a:rPr dirty="0" sz="3050" spc="-27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3050" spc="35">
                <a:solidFill>
                  <a:srgbClr val="653824"/>
                </a:solidFill>
                <a:latin typeface="Tahoma"/>
                <a:cs typeface="Tahoma"/>
              </a:rPr>
              <a:t>(77,630)</a:t>
            </a:r>
            <a:endParaRPr sz="30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750">
              <a:latin typeface="Tahoma"/>
              <a:cs typeface="Tahoma"/>
            </a:endParaRPr>
          </a:p>
          <a:p>
            <a:pPr marL="12700" marR="5080">
              <a:lnSpc>
                <a:spcPct val="117700"/>
              </a:lnSpc>
              <a:spcBef>
                <a:spcPts val="5"/>
              </a:spcBef>
            </a:pPr>
            <a:r>
              <a:rPr dirty="0" sz="3250">
                <a:solidFill>
                  <a:srgbClr val="653824"/>
                </a:solidFill>
                <a:latin typeface="Palatino Linotype"/>
                <a:cs typeface="Palatino Linotype"/>
              </a:rPr>
              <a:t>Total</a:t>
            </a:r>
            <a:r>
              <a:rPr dirty="0" sz="3250" spc="-29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>
                <a:solidFill>
                  <a:srgbClr val="653824"/>
                </a:solidFill>
                <a:latin typeface="Palatino Linotype"/>
                <a:cs typeface="Palatino Linotype"/>
              </a:rPr>
              <a:t>number</a:t>
            </a:r>
            <a:r>
              <a:rPr dirty="0" sz="3250" spc="-29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>
                <a:solidFill>
                  <a:srgbClr val="653824"/>
                </a:solidFill>
                <a:latin typeface="Palatino Linotype"/>
                <a:cs typeface="Palatino Linotype"/>
              </a:rPr>
              <a:t>of</a:t>
            </a:r>
            <a:r>
              <a:rPr dirty="0" sz="3250" spc="-29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 spc="55">
                <a:solidFill>
                  <a:srgbClr val="653824"/>
                </a:solidFill>
                <a:latin typeface="Palatino Linotype"/>
                <a:cs typeface="Palatino Linotype"/>
              </a:rPr>
              <a:t>cases</a:t>
            </a:r>
            <a:r>
              <a:rPr dirty="0" sz="3250" spc="-290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>
                <a:solidFill>
                  <a:srgbClr val="653824"/>
                </a:solidFill>
                <a:latin typeface="Palatino Linotype"/>
                <a:cs typeface="Palatino Linotype"/>
              </a:rPr>
              <a:t>of</a:t>
            </a:r>
            <a:r>
              <a:rPr dirty="0" sz="3250" spc="-29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 spc="-114">
                <a:solidFill>
                  <a:srgbClr val="653824"/>
                </a:solidFill>
                <a:latin typeface="Palatino Linotype"/>
                <a:cs typeface="Palatino Linotype"/>
              </a:rPr>
              <a:t>Dengue</a:t>
            </a:r>
            <a:r>
              <a:rPr dirty="0" sz="3250" spc="-29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>
                <a:solidFill>
                  <a:srgbClr val="653824"/>
                </a:solidFill>
                <a:latin typeface="Palatino Linotype"/>
                <a:cs typeface="Palatino Linotype"/>
              </a:rPr>
              <a:t>from</a:t>
            </a:r>
            <a:r>
              <a:rPr dirty="0" sz="3250" spc="-290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 spc="140">
                <a:solidFill>
                  <a:srgbClr val="653824"/>
                </a:solidFill>
                <a:latin typeface="Palatino Linotype"/>
                <a:cs typeface="Palatino Linotype"/>
              </a:rPr>
              <a:t>2017 </a:t>
            </a:r>
            <a:r>
              <a:rPr dirty="0" sz="3250" spc="50">
                <a:solidFill>
                  <a:srgbClr val="653824"/>
                </a:solidFill>
                <a:latin typeface="Palatino Linotype"/>
                <a:cs typeface="Palatino Linotype"/>
              </a:rPr>
              <a:t>to</a:t>
            </a:r>
            <a:r>
              <a:rPr dirty="0" sz="3250" spc="-35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 spc="265">
                <a:solidFill>
                  <a:srgbClr val="653824"/>
                </a:solidFill>
                <a:latin typeface="Palatino Linotype"/>
                <a:cs typeface="Palatino Linotype"/>
              </a:rPr>
              <a:t>2022</a:t>
            </a:r>
            <a:endParaRPr sz="32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2800">
                <a:solidFill>
                  <a:srgbClr val="653824"/>
                </a:solidFill>
                <a:latin typeface="Tahoma"/>
                <a:cs typeface="Tahoma"/>
              </a:rPr>
              <a:t>Total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-75">
                <a:solidFill>
                  <a:srgbClr val="653824"/>
                </a:solidFill>
                <a:latin typeface="Tahoma"/>
                <a:cs typeface="Tahoma"/>
              </a:rPr>
              <a:t>no.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140">
                <a:solidFill>
                  <a:srgbClr val="653824"/>
                </a:solidFill>
                <a:latin typeface="Tahoma"/>
                <a:cs typeface="Tahoma"/>
              </a:rPr>
              <a:t>of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>
                <a:solidFill>
                  <a:srgbClr val="653824"/>
                </a:solidFill>
                <a:latin typeface="Tahoma"/>
                <a:cs typeface="Tahoma"/>
              </a:rPr>
              <a:t>cases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65">
                <a:solidFill>
                  <a:srgbClr val="653824"/>
                </a:solidFill>
                <a:latin typeface="Tahoma"/>
                <a:cs typeface="Tahoma"/>
              </a:rPr>
              <a:t>recorded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-65">
                <a:solidFill>
                  <a:srgbClr val="653824"/>
                </a:solidFill>
                <a:latin typeface="Tahoma"/>
                <a:cs typeface="Tahoma"/>
              </a:rPr>
              <a:t>in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-40">
                <a:solidFill>
                  <a:srgbClr val="653824"/>
                </a:solidFill>
                <a:latin typeface="Tahoma"/>
                <a:cs typeface="Tahoma"/>
              </a:rPr>
              <a:t>india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-65">
                <a:solidFill>
                  <a:srgbClr val="653824"/>
                </a:solidFill>
                <a:latin typeface="Tahoma"/>
                <a:cs typeface="Tahoma"/>
              </a:rPr>
              <a:t>in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-180">
                <a:solidFill>
                  <a:srgbClr val="653824"/>
                </a:solidFill>
                <a:latin typeface="Tahoma"/>
                <a:cs typeface="Tahoma"/>
              </a:rPr>
              <a:t>2017: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180">
                <a:solidFill>
                  <a:srgbClr val="653824"/>
                </a:solidFill>
                <a:latin typeface="Tahoma"/>
                <a:cs typeface="Tahoma"/>
              </a:rPr>
              <a:t>-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800" spc="-30">
                <a:solidFill>
                  <a:srgbClr val="653824"/>
                </a:solidFill>
                <a:latin typeface="Tahoma"/>
                <a:cs typeface="Tahoma"/>
              </a:rPr>
              <a:t>1,88,401</a:t>
            </a:r>
            <a:endParaRPr sz="2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>
              <a:latin typeface="Tahoma"/>
              <a:cs typeface="Tahoma"/>
            </a:endParaRPr>
          </a:p>
          <a:p>
            <a:pPr marL="12700" marR="753745">
              <a:lnSpc>
                <a:spcPct val="116100"/>
              </a:lnSpc>
            </a:pPr>
            <a:r>
              <a:rPr dirty="0" sz="2800">
                <a:solidFill>
                  <a:srgbClr val="653824"/>
                </a:solidFill>
                <a:latin typeface="Tahoma"/>
                <a:cs typeface="Tahoma"/>
              </a:rPr>
              <a:t>Total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-75">
                <a:solidFill>
                  <a:srgbClr val="653824"/>
                </a:solidFill>
                <a:latin typeface="Tahoma"/>
                <a:cs typeface="Tahoma"/>
              </a:rPr>
              <a:t>no.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140">
                <a:solidFill>
                  <a:srgbClr val="653824"/>
                </a:solidFill>
                <a:latin typeface="Tahoma"/>
                <a:cs typeface="Tahoma"/>
              </a:rPr>
              <a:t>of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>
                <a:solidFill>
                  <a:srgbClr val="653824"/>
                </a:solidFill>
                <a:latin typeface="Tahoma"/>
                <a:cs typeface="Tahoma"/>
              </a:rPr>
              <a:t>cases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65">
                <a:solidFill>
                  <a:srgbClr val="653824"/>
                </a:solidFill>
                <a:latin typeface="Tahoma"/>
                <a:cs typeface="Tahoma"/>
              </a:rPr>
              <a:t>recorded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-65">
                <a:solidFill>
                  <a:srgbClr val="653824"/>
                </a:solidFill>
                <a:latin typeface="Tahoma"/>
                <a:cs typeface="Tahoma"/>
              </a:rPr>
              <a:t>in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-40">
                <a:solidFill>
                  <a:srgbClr val="653824"/>
                </a:solidFill>
                <a:latin typeface="Tahoma"/>
                <a:cs typeface="Tahoma"/>
              </a:rPr>
              <a:t>india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-65">
                <a:solidFill>
                  <a:srgbClr val="653824"/>
                </a:solidFill>
                <a:latin typeface="Tahoma"/>
                <a:cs typeface="Tahoma"/>
              </a:rPr>
              <a:t>in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-45">
                <a:solidFill>
                  <a:srgbClr val="653824"/>
                </a:solidFill>
                <a:latin typeface="Tahoma"/>
                <a:cs typeface="Tahoma"/>
              </a:rPr>
              <a:t>2022: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180">
                <a:solidFill>
                  <a:srgbClr val="653824"/>
                </a:solidFill>
                <a:latin typeface="Tahoma"/>
                <a:cs typeface="Tahoma"/>
              </a:rPr>
              <a:t>- </a:t>
            </a:r>
            <a:r>
              <a:rPr dirty="0" sz="2800" spc="-70">
                <a:solidFill>
                  <a:srgbClr val="653824"/>
                </a:solidFill>
                <a:latin typeface="Tahoma"/>
                <a:cs typeface="Tahoma"/>
              </a:rPr>
              <a:t>1,10,335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4488859" y="6232425"/>
            <a:ext cx="2218055" cy="3008630"/>
            <a:chOff x="14488859" y="6232425"/>
            <a:chExt cx="2218055" cy="3008630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88859" y="6541316"/>
              <a:ext cx="2217742" cy="269911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4729961" y="6669613"/>
              <a:ext cx="1720850" cy="2325370"/>
            </a:xfrm>
            <a:custGeom>
              <a:avLst/>
              <a:gdLst/>
              <a:ahLst/>
              <a:cxnLst/>
              <a:rect l="l" t="t" r="r" b="b"/>
              <a:pathLst>
                <a:path w="1720850" h="2325370">
                  <a:moveTo>
                    <a:pt x="1720558" y="2164055"/>
                  </a:moveTo>
                  <a:lnTo>
                    <a:pt x="238070" y="2325215"/>
                  </a:lnTo>
                  <a:lnTo>
                    <a:pt x="0" y="173270"/>
                  </a:lnTo>
                  <a:lnTo>
                    <a:pt x="1485306" y="0"/>
                  </a:lnTo>
                  <a:lnTo>
                    <a:pt x="1720558" y="2164055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42141" y="6232425"/>
              <a:ext cx="1902256" cy="2948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8C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375439" y="323753"/>
            <a:ext cx="13542010" cy="9639300"/>
            <a:chOff x="2375439" y="323753"/>
            <a:chExt cx="13542010" cy="9639300"/>
          </a:xfrm>
        </p:grpSpPr>
        <p:sp>
          <p:nvSpPr>
            <p:cNvPr id="4" name="object 4" descr=""/>
            <p:cNvSpPr/>
            <p:nvPr/>
          </p:nvSpPr>
          <p:spPr>
            <a:xfrm>
              <a:off x="2388978" y="342701"/>
              <a:ext cx="13366115" cy="9599295"/>
            </a:xfrm>
            <a:custGeom>
              <a:avLst/>
              <a:gdLst/>
              <a:ahLst/>
              <a:cxnLst/>
              <a:rect l="l" t="t" r="r" b="b"/>
              <a:pathLst>
                <a:path w="13366115" h="9599295">
                  <a:moveTo>
                    <a:pt x="13365637" y="0"/>
                  </a:moveTo>
                  <a:lnTo>
                    <a:pt x="13365637" y="9598696"/>
                  </a:lnTo>
                  <a:lnTo>
                    <a:pt x="0" y="9598696"/>
                  </a:lnTo>
                  <a:lnTo>
                    <a:pt x="0" y="0"/>
                  </a:lnTo>
                  <a:lnTo>
                    <a:pt x="13365637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754529" y="678358"/>
              <a:ext cx="12634595" cy="8930640"/>
            </a:xfrm>
            <a:custGeom>
              <a:avLst/>
              <a:gdLst/>
              <a:ahLst/>
              <a:cxnLst/>
              <a:rect l="l" t="t" r="r" b="b"/>
              <a:pathLst>
                <a:path w="12634594" h="8930640">
                  <a:moveTo>
                    <a:pt x="12634534" y="0"/>
                  </a:moveTo>
                  <a:lnTo>
                    <a:pt x="12634534" y="8930089"/>
                  </a:lnTo>
                  <a:lnTo>
                    <a:pt x="0" y="8930089"/>
                  </a:lnTo>
                  <a:lnTo>
                    <a:pt x="0" y="0"/>
                  </a:lnTo>
                  <a:lnTo>
                    <a:pt x="12634534" y="0"/>
                  </a:lnTo>
                  <a:close/>
                </a:path>
              </a:pathLst>
            </a:custGeom>
            <a:solidFill>
              <a:srgbClr val="B1AB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754529" y="342701"/>
              <a:ext cx="13146405" cy="9599295"/>
            </a:xfrm>
            <a:custGeom>
              <a:avLst/>
              <a:gdLst/>
              <a:ahLst/>
              <a:cxnLst/>
              <a:rect l="l" t="t" r="r" b="b"/>
              <a:pathLst>
                <a:path w="13146405" h="9599295">
                  <a:moveTo>
                    <a:pt x="146220" y="335656"/>
                  </a:moveTo>
                  <a:lnTo>
                    <a:pt x="146220" y="9265746"/>
                  </a:lnTo>
                  <a:lnTo>
                    <a:pt x="0" y="9265746"/>
                  </a:lnTo>
                  <a:lnTo>
                    <a:pt x="0" y="335656"/>
                  </a:lnTo>
                  <a:lnTo>
                    <a:pt x="146220" y="335656"/>
                  </a:lnTo>
                  <a:close/>
                </a:path>
                <a:path w="13146405" h="9599295">
                  <a:moveTo>
                    <a:pt x="13146306" y="75792"/>
                  </a:moveTo>
                  <a:lnTo>
                    <a:pt x="13146306" y="9522902"/>
                  </a:lnTo>
                  <a:lnTo>
                    <a:pt x="13000085" y="9598695"/>
                  </a:lnTo>
                  <a:lnTo>
                    <a:pt x="13000085" y="0"/>
                  </a:lnTo>
                  <a:lnTo>
                    <a:pt x="13146306" y="75792"/>
                  </a:lnTo>
                  <a:close/>
                </a:path>
              </a:pathLst>
            </a:custGeom>
            <a:solidFill>
              <a:srgbClr val="F166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375439" y="323753"/>
              <a:ext cx="13542010" cy="9639300"/>
            </a:xfrm>
            <a:custGeom>
              <a:avLst/>
              <a:gdLst/>
              <a:ahLst/>
              <a:cxnLst/>
              <a:rect l="l" t="t" r="r" b="b"/>
              <a:pathLst>
                <a:path w="13542010" h="9639300">
                  <a:moveTo>
                    <a:pt x="13541643" y="86620"/>
                  </a:moveTo>
                  <a:lnTo>
                    <a:pt x="13541643" y="9549971"/>
                  </a:lnTo>
                  <a:lnTo>
                    <a:pt x="13395422" y="9625764"/>
                  </a:lnTo>
                  <a:lnTo>
                    <a:pt x="13395422" y="9631178"/>
                  </a:lnTo>
                  <a:lnTo>
                    <a:pt x="13384591" y="9631178"/>
                  </a:lnTo>
                  <a:lnTo>
                    <a:pt x="13368344" y="9639299"/>
                  </a:lnTo>
                  <a:lnTo>
                    <a:pt x="13368344" y="9631178"/>
                  </a:lnTo>
                  <a:lnTo>
                    <a:pt x="0" y="9631178"/>
                  </a:lnTo>
                  <a:lnTo>
                    <a:pt x="0" y="8120"/>
                  </a:lnTo>
                  <a:lnTo>
                    <a:pt x="24370" y="8120"/>
                  </a:lnTo>
                  <a:lnTo>
                    <a:pt x="24370" y="9606816"/>
                  </a:lnTo>
                  <a:lnTo>
                    <a:pt x="13365637" y="9606816"/>
                  </a:lnTo>
                  <a:lnTo>
                    <a:pt x="13365637" y="0"/>
                  </a:lnTo>
                  <a:lnTo>
                    <a:pt x="13381883" y="8120"/>
                  </a:lnTo>
                  <a:lnTo>
                    <a:pt x="13381883" y="5413"/>
                  </a:lnTo>
                  <a:lnTo>
                    <a:pt x="13392714" y="5413"/>
                  </a:lnTo>
                  <a:lnTo>
                    <a:pt x="13392714" y="9598695"/>
                  </a:lnTo>
                  <a:lnTo>
                    <a:pt x="13514565" y="9536436"/>
                  </a:lnTo>
                  <a:lnTo>
                    <a:pt x="13514565" y="72585"/>
                  </a:lnTo>
                  <a:lnTo>
                    <a:pt x="13541643" y="86620"/>
                  </a:lnTo>
                  <a:close/>
                </a:path>
                <a:path w="13542010" h="9639300">
                  <a:moveTo>
                    <a:pt x="13365637" y="8120"/>
                  </a:moveTo>
                  <a:lnTo>
                    <a:pt x="13365637" y="32481"/>
                  </a:lnTo>
                  <a:lnTo>
                    <a:pt x="24370" y="32481"/>
                  </a:lnTo>
                  <a:lnTo>
                    <a:pt x="24370" y="8120"/>
                  </a:lnTo>
                  <a:lnTo>
                    <a:pt x="13365637" y="8120"/>
                  </a:lnTo>
                  <a:close/>
                </a:path>
                <a:path w="13542010" h="9639300">
                  <a:moveTo>
                    <a:pt x="13024455" y="341069"/>
                  </a:moveTo>
                  <a:lnTo>
                    <a:pt x="13024455" y="9295522"/>
                  </a:lnTo>
                  <a:lnTo>
                    <a:pt x="368259" y="9295522"/>
                  </a:lnTo>
                  <a:lnTo>
                    <a:pt x="368259" y="341069"/>
                  </a:lnTo>
                  <a:lnTo>
                    <a:pt x="392629" y="341069"/>
                  </a:lnTo>
                  <a:lnTo>
                    <a:pt x="392629" y="9271159"/>
                  </a:lnTo>
                  <a:lnTo>
                    <a:pt x="511771" y="9271159"/>
                  </a:lnTo>
                  <a:lnTo>
                    <a:pt x="511771" y="341069"/>
                  </a:lnTo>
                  <a:lnTo>
                    <a:pt x="538849" y="341069"/>
                  </a:lnTo>
                  <a:lnTo>
                    <a:pt x="538849" y="9271159"/>
                  </a:lnTo>
                  <a:lnTo>
                    <a:pt x="13000085" y="9271159"/>
                  </a:lnTo>
                  <a:lnTo>
                    <a:pt x="13000085" y="341069"/>
                  </a:lnTo>
                  <a:lnTo>
                    <a:pt x="13024455" y="341069"/>
                  </a:lnTo>
                  <a:close/>
                </a:path>
                <a:path w="13542010" h="9639300">
                  <a:moveTo>
                    <a:pt x="511771" y="341069"/>
                  </a:moveTo>
                  <a:lnTo>
                    <a:pt x="511771" y="368138"/>
                  </a:lnTo>
                  <a:lnTo>
                    <a:pt x="392629" y="368138"/>
                  </a:lnTo>
                  <a:lnTo>
                    <a:pt x="392629" y="341069"/>
                  </a:lnTo>
                  <a:lnTo>
                    <a:pt x="511771" y="341069"/>
                  </a:lnTo>
                  <a:close/>
                </a:path>
                <a:path w="13542010" h="9639300">
                  <a:moveTo>
                    <a:pt x="13000085" y="341069"/>
                  </a:moveTo>
                  <a:lnTo>
                    <a:pt x="13000085" y="368138"/>
                  </a:lnTo>
                  <a:lnTo>
                    <a:pt x="538849" y="368138"/>
                  </a:lnTo>
                  <a:lnTo>
                    <a:pt x="538849" y="341069"/>
                  </a:lnTo>
                  <a:lnTo>
                    <a:pt x="13000085" y="341069"/>
                  </a:lnTo>
                  <a:close/>
                </a:path>
                <a:path w="13542010" h="9639300">
                  <a:moveTo>
                    <a:pt x="13514565" y="72585"/>
                  </a:moveTo>
                  <a:lnTo>
                    <a:pt x="13514565" y="102862"/>
                  </a:lnTo>
                  <a:lnTo>
                    <a:pt x="13392714" y="40602"/>
                  </a:lnTo>
                  <a:lnTo>
                    <a:pt x="13392714" y="5413"/>
                  </a:lnTo>
                  <a:lnTo>
                    <a:pt x="13395422" y="5413"/>
                  </a:lnTo>
                  <a:lnTo>
                    <a:pt x="13395422" y="10827"/>
                  </a:lnTo>
                  <a:lnTo>
                    <a:pt x="13514565" y="72585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6540677" y="4492608"/>
            <a:ext cx="1747520" cy="5795010"/>
            <a:chOff x="16540677" y="4492608"/>
            <a:chExt cx="1747520" cy="5795010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53044" y="4492608"/>
              <a:ext cx="1634955" cy="507419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6540677" y="5716569"/>
              <a:ext cx="1747520" cy="4570730"/>
            </a:xfrm>
            <a:custGeom>
              <a:avLst/>
              <a:gdLst/>
              <a:ahLst/>
              <a:cxnLst/>
              <a:rect l="l" t="t" r="r" b="b"/>
              <a:pathLst>
                <a:path w="1747519" h="4570730">
                  <a:moveTo>
                    <a:pt x="1191054" y="3944554"/>
                  </a:moveTo>
                  <a:lnTo>
                    <a:pt x="642050" y="3705041"/>
                  </a:lnTo>
                  <a:lnTo>
                    <a:pt x="864887" y="3794622"/>
                  </a:lnTo>
                  <a:lnTo>
                    <a:pt x="1027248" y="3839497"/>
                  </a:lnTo>
                  <a:lnTo>
                    <a:pt x="1090053" y="3851765"/>
                  </a:lnTo>
                  <a:lnTo>
                    <a:pt x="1174375" y="3830170"/>
                  </a:lnTo>
                  <a:lnTo>
                    <a:pt x="1192319" y="3847240"/>
                  </a:lnTo>
                  <a:lnTo>
                    <a:pt x="1205827" y="3863564"/>
                  </a:lnTo>
                  <a:lnTo>
                    <a:pt x="1214587" y="3878769"/>
                  </a:lnTo>
                  <a:lnTo>
                    <a:pt x="1218285" y="3892479"/>
                  </a:lnTo>
                  <a:lnTo>
                    <a:pt x="1191054" y="3944554"/>
                  </a:lnTo>
                  <a:close/>
                </a:path>
                <a:path w="1747519" h="4570730">
                  <a:moveTo>
                    <a:pt x="167716" y="4570430"/>
                  </a:moveTo>
                  <a:lnTo>
                    <a:pt x="118168" y="4539067"/>
                  </a:lnTo>
                  <a:lnTo>
                    <a:pt x="85389" y="4515922"/>
                  </a:lnTo>
                  <a:lnTo>
                    <a:pt x="32893" y="4473265"/>
                  </a:lnTo>
                  <a:lnTo>
                    <a:pt x="0" y="4438512"/>
                  </a:lnTo>
                  <a:lnTo>
                    <a:pt x="285073" y="3485349"/>
                  </a:lnTo>
                  <a:lnTo>
                    <a:pt x="298198" y="3480862"/>
                  </a:lnTo>
                  <a:lnTo>
                    <a:pt x="315405" y="3478751"/>
                  </a:lnTo>
                  <a:lnTo>
                    <a:pt x="336549" y="3479071"/>
                  </a:lnTo>
                  <a:lnTo>
                    <a:pt x="361488" y="3481880"/>
                  </a:lnTo>
                  <a:lnTo>
                    <a:pt x="397819" y="3558651"/>
                  </a:lnTo>
                  <a:lnTo>
                    <a:pt x="642050" y="3705041"/>
                  </a:lnTo>
                  <a:lnTo>
                    <a:pt x="1191054" y="3944554"/>
                  </a:lnTo>
                  <a:lnTo>
                    <a:pt x="863765" y="4570430"/>
                  </a:lnTo>
                  <a:lnTo>
                    <a:pt x="167716" y="4570430"/>
                  </a:lnTo>
                  <a:close/>
                </a:path>
                <a:path w="1747519" h="4570730">
                  <a:moveTo>
                    <a:pt x="1747322" y="913016"/>
                  </a:moveTo>
                  <a:lnTo>
                    <a:pt x="1706849" y="868875"/>
                  </a:lnTo>
                  <a:lnTo>
                    <a:pt x="1677856" y="831192"/>
                  </a:lnTo>
                  <a:lnTo>
                    <a:pt x="1650918" y="790189"/>
                  </a:lnTo>
                  <a:lnTo>
                    <a:pt x="1627302" y="747689"/>
                  </a:lnTo>
                  <a:lnTo>
                    <a:pt x="1607024" y="703903"/>
                  </a:lnTo>
                  <a:lnTo>
                    <a:pt x="1590099" y="659042"/>
                  </a:lnTo>
                  <a:lnTo>
                    <a:pt x="1576542" y="613316"/>
                  </a:lnTo>
                  <a:lnTo>
                    <a:pt x="1566369" y="566935"/>
                  </a:lnTo>
                  <a:lnTo>
                    <a:pt x="1559595" y="520110"/>
                  </a:lnTo>
                  <a:lnTo>
                    <a:pt x="1556236" y="473050"/>
                  </a:lnTo>
                  <a:lnTo>
                    <a:pt x="1556306" y="425967"/>
                  </a:lnTo>
                  <a:lnTo>
                    <a:pt x="1559821" y="379071"/>
                  </a:lnTo>
                  <a:lnTo>
                    <a:pt x="1566796" y="332572"/>
                  </a:lnTo>
                  <a:lnTo>
                    <a:pt x="1577247" y="286680"/>
                  </a:lnTo>
                  <a:lnTo>
                    <a:pt x="1591189" y="241606"/>
                  </a:lnTo>
                  <a:lnTo>
                    <a:pt x="1608637" y="197561"/>
                  </a:lnTo>
                  <a:lnTo>
                    <a:pt x="1629606" y="154754"/>
                  </a:lnTo>
                  <a:lnTo>
                    <a:pt x="1654113" y="113396"/>
                  </a:lnTo>
                  <a:lnTo>
                    <a:pt x="1682172" y="73697"/>
                  </a:lnTo>
                  <a:lnTo>
                    <a:pt x="1713798" y="35869"/>
                  </a:lnTo>
                  <a:lnTo>
                    <a:pt x="1746701" y="616"/>
                  </a:lnTo>
                  <a:lnTo>
                    <a:pt x="1747322" y="0"/>
                  </a:lnTo>
                  <a:lnTo>
                    <a:pt x="1747322" y="88315"/>
                  </a:lnTo>
                  <a:lnTo>
                    <a:pt x="1741632" y="94356"/>
                  </a:lnTo>
                  <a:lnTo>
                    <a:pt x="1716246" y="126195"/>
                  </a:lnTo>
                  <a:lnTo>
                    <a:pt x="1693294" y="160382"/>
                  </a:lnTo>
                  <a:lnTo>
                    <a:pt x="1672888" y="196840"/>
                  </a:lnTo>
                  <a:lnTo>
                    <a:pt x="1655140" y="235490"/>
                  </a:lnTo>
                  <a:lnTo>
                    <a:pt x="1640162" y="276256"/>
                  </a:lnTo>
                  <a:lnTo>
                    <a:pt x="1628065" y="319060"/>
                  </a:lnTo>
                  <a:lnTo>
                    <a:pt x="1618963" y="363825"/>
                  </a:lnTo>
                  <a:lnTo>
                    <a:pt x="1613148" y="411012"/>
                  </a:lnTo>
                  <a:lnTo>
                    <a:pt x="1611480" y="457852"/>
                  </a:lnTo>
                  <a:lnTo>
                    <a:pt x="1613796" y="504174"/>
                  </a:lnTo>
                  <a:lnTo>
                    <a:pt x="1619933" y="549808"/>
                  </a:lnTo>
                  <a:lnTo>
                    <a:pt x="1629729" y="594582"/>
                  </a:lnTo>
                  <a:lnTo>
                    <a:pt x="1643022" y="638325"/>
                  </a:lnTo>
                  <a:lnTo>
                    <a:pt x="1659650" y="680867"/>
                  </a:lnTo>
                  <a:lnTo>
                    <a:pt x="1679451" y="722035"/>
                  </a:lnTo>
                  <a:lnTo>
                    <a:pt x="1702262" y="761659"/>
                  </a:lnTo>
                  <a:lnTo>
                    <a:pt x="1727921" y="799569"/>
                  </a:lnTo>
                  <a:lnTo>
                    <a:pt x="1747322" y="824224"/>
                  </a:lnTo>
                  <a:lnTo>
                    <a:pt x="1747322" y="913016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712124" y="4830294"/>
              <a:ext cx="1576070" cy="5457190"/>
            </a:xfrm>
            <a:custGeom>
              <a:avLst/>
              <a:gdLst/>
              <a:ahLst/>
              <a:cxnLst/>
              <a:rect l="l" t="t" r="r" b="b"/>
              <a:pathLst>
                <a:path w="1576069" h="5457190">
                  <a:moveTo>
                    <a:pt x="742227" y="3764102"/>
                  </a:moveTo>
                  <a:lnTo>
                    <a:pt x="421444" y="3611900"/>
                  </a:lnTo>
                  <a:lnTo>
                    <a:pt x="296576" y="3547786"/>
                  </a:lnTo>
                  <a:lnTo>
                    <a:pt x="379657" y="3289603"/>
                  </a:lnTo>
                  <a:lnTo>
                    <a:pt x="564075" y="2717841"/>
                  </a:lnTo>
                  <a:lnTo>
                    <a:pt x="752593" y="2136682"/>
                  </a:lnTo>
                  <a:lnTo>
                    <a:pt x="847971" y="1850310"/>
                  </a:lnTo>
                  <a:lnTo>
                    <a:pt x="1368343" y="2116418"/>
                  </a:lnTo>
                  <a:lnTo>
                    <a:pt x="1575875" y="2206957"/>
                  </a:lnTo>
                  <a:lnTo>
                    <a:pt x="1575875" y="4069099"/>
                  </a:lnTo>
                  <a:lnTo>
                    <a:pt x="1178194" y="3944187"/>
                  </a:lnTo>
                  <a:lnTo>
                    <a:pt x="742227" y="3764102"/>
                  </a:lnTo>
                  <a:close/>
                </a:path>
                <a:path w="1576069" h="5457190">
                  <a:moveTo>
                    <a:pt x="1575875" y="2206957"/>
                  </a:moveTo>
                  <a:lnTo>
                    <a:pt x="1368343" y="2116418"/>
                  </a:lnTo>
                  <a:lnTo>
                    <a:pt x="1575875" y="2205273"/>
                  </a:lnTo>
                  <a:lnTo>
                    <a:pt x="1575875" y="2206957"/>
                  </a:lnTo>
                  <a:close/>
                </a:path>
                <a:path w="1576069" h="5457190">
                  <a:moveTo>
                    <a:pt x="13714" y="5246285"/>
                  </a:moveTo>
                  <a:lnTo>
                    <a:pt x="2563" y="5238882"/>
                  </a:lnTo>
                  <a:lnTo>
                    <a:pt x="0" y="5225706"/>
                  </a:lnTo>
                  <a:lnTo>
                    <a:pt x="13219" y="5178726"/>
                  </a:lnTo>
                  <a:lnTo>
                    <a:pt x="27053" y="5131874"/>
                  </a:lnTo>
                  <a:lnTo>
                    <a:pt x="41481" y="5085156"/>
                  </a:lnTo>
                  <a:lnTo>
                    <a:pt x="56480" y="5038583"/>
                  </a:lnTo>
                  <a:lnTo>
                    <a:pt x="72030" y="4992161"/>
                  </a:lnTo>
                  <a:lnTo>
                    <a:pt x="88110" y="4945900"/>
                  </a:lnTo>
                  <a:lnTo>
                    <a:pt x="104698" y="4899808"/>
                  </a:lnTo>
                  <a:lnTo>
                    <a:pt x="121773" y="4853893"/>
                  </a:lnTo>
                  <a:lnTo>
                    <a:pt x="139313" y="4808164"/>
                  </a:lnTo>
                  <a:lnTo>
                    <a:pt x="157298" y="4762628"/>
                  </a:lnTo>
                  <a:lnTo>
                    <a:pt x="175706" y="4717295"/>
                  </a:lnTo>
                  <a:lnTo>
                    <a:pt x="194516" y="4672172"/>
                  </a:lnTo>
                  <a:lnTo>
                    <a:pt x="205939" y="4661449"/>
                  </a:lnTo>
                  <a:lnTo>
                    <a:pt x="220323" y="4662489"/>
                  </a:lnTo>
                  <a:lnTo>
                    <a:pt x="230869" y="4672325"/>
                  </a:lnTo>
                  <a:lnTo>
                    <a:pt x="230778" y="4687992"/>
                  </a:lnTo>
                  <a:lnTo>
                    <a:pt x="210392" y="4737159"/>
                  </a:lnTo>
                  <a:lnTo>
                    <a:pt x="190667" y="4786449"/>
                  </a:lnTo>
                  <a:lnTo>
                    <a:pt x="171562" y="4835866"/>
                  </a:lnTo>
                  <a:lnTo>
                    <a:pt x="153035" y="4885414"/>
                  </a:lnTo>
                  <a:lnTo>
                    <a:pt x="135044" y="4935100"/>
                  </a:lnTo>
                  <a:lnTo>
                    <a:pt x="117546" y="4984926"/>
                  </a:lnTo>
                  <a:lnTo>
                    <a:pt x="100499" y="5034898"/>
                  </a:lnTo>
                  <a:lnTo>
                    <a:pt x="83863" y="5085020"/>
                  </a:lnTo>
                  <a:lnTo>
                    <a:pt x="67593" y="5135296"/>
                  </a:lnTo>
                  <a:lnTo>
                    <a:pt x="51649" y="5185731"/>
                  </a:lnTo>
                  <a:lnTo>
                    <a:pt x="35989" y="5236331"/>
                  </a:lnTo>
                  <a:lnTo>
                    <a:pt x="27006" y="5246055"/>
                  </a:lnTo>
                  <a:lnTo>
                    <a:pt x="13714" y="5246285"/>
                  </a:lnTo>
                  <a:close/>
                </a:path>
                <a:path w="1576069" h="5457190">
                  <a:moveTo>
                    <a:pt x="195154" y="5263252"/>
                  </a:moveTo>
                  <a:lnTo>
                    <a:pt x="186408" y="5255153"/>
                  </a:lnTo>
                  <a:lnTo>
                    <a:pt x="186902" y="5242518"/>
                  </a:lnTo>
                  <a:lnTo>
                    <a:pt x="209112" y="5194749"/>
                  </a:lnTo>
                  <a:lnTo>
                    <a:pt x="231037" y="5146917"/>
                  </a:lnTo>
                  <a:lnTo>
                    <a:pt x="252676" y="5099006"/>
                  </a:lnTo>
                  <a:lnTo>
                    <a:pt x="274029" y="5051001"/>
                  </a:lnTo>
                  <a:lnTo>
                    <a:pt x="295096" y="5002885"/>
                  </a:lnTo>
                  <a:lnTo>
                    <a:pt x="315874" y="4954644"/>
                  </a:lnTo>
                  <a:lnTo>
                    <a:pt x="336363" y="4906262"/>
                  </a:lnTo>
                  <a:lnTo>
                    <a:pt x="356563" y="4857723"/>
                  </a:lnTo>
                  <a:lnTo>
                    <a:pt x="376472" y="4809012"/>
                  </a:lnTo>
                  <a:lnTo>
                    <a:pt x="396090" y="4760112"/>
                  </a:lnTo>
                  <a:lnTo>
                    <a:pt x="403865" y="4752795"/>
                  </a:lnTo>
                  <a:lnTo>
                    <a:pt x="413722" y="4753526"/>
                  </a:lnTo>
                  <a:lnTo>
                    <a:pt x="421162" y="4760342"/>
                  </a:lnTo>
                  <a:lnTo>
                    <a:pt x="421687" y="4771279"/>
                  </a:lnTo>
                  <a:lnTo>
                    <a:pt x="402707" y="4820457"/>
                  </a:lnTo>
                  <a:lnTo>
                    <a:pt x="383422" y="4869441"/>
                  </a:lnTo>
                  <a:lnTo>
                    <a:pt x="363822" y="4918242"/>
                  </a:lnTo>
                  <a:lnTo>
                    <a:pt x="343893" y="4966869"/>
                  </a:lnTo>
                  <a:lnTo>
                    <a:pt x="323625" y="5015332"/>
                  </a:lnTo>
                  <a:lnTo>
                    <a:pt x="303005" y="5063642"/>
                  </a:lnTo>
                  <a:lnTo>
                    <a:pt x="282021" y="5111808"/>
                  </a:lnTo>
                  <a:lnTo>
                    <a:pt x="260661" y="5159841"/>
                  </a:lnTo>
                  <a:lnTo>
                    <a:pt x="238912" y="5207750"/>
                  </a:lnTo>
                  <a:lnTo>
                    <a:pt x="216765" y="5255546"/>
                  </a:lnTo>
                  <a:lnTo>
                    <a:pt x="207239" y="5264241"/>
                  </a:lnTo>
                  <a:lnTo>
                    <a:pt x="195154" y="5263252"/>
                  </a:lnTo>
                  <a:close/>
                </a:path>
                <a:path w="1576069" h="5457190">
                  <a:moveTo>
                    <a:pt x="322281" y="5387249"/>
                  </a:moveTo>
                  <a:lnTo>
                    <a:pt x="315787" y="5381084"/>
                  </a:lnTo>
                  <a:lnTo>
                    <a:pt x="315034" y="5370761"/>
                  </a:lnTo>
                  <a:lnTo>
                    <a:pt x="331139" y="5322695"/>
                  </a:lnTo>
                  <a:lnTo>
                    <a:pt x="348720" y="5274921"/>
                  </a:lnTo>
                  <a:lnTo>
                    <a:pt x="367566" y="5227417"/>
                  </a:lnTo>
                  <a:lnTo>
                    <a:pt x="387468" y="5180162"/>
                  </a:lnTo>
                  <a:lnTo>
                    <a:pt x="408220" y="5133136"/>
                  </a:lnTo>
                  <a:lnTo>
                    <a:pt x="429617" y="5086322"/>
                  </a:lnTo>
                  <a:lnTo>
                    <a:pt x="451455" y="5039700"/>
                  </a:lnTo>
                  <a:lnTo>
                    <a:pt x="473532" y="4993252"/>
                  </a:lnTo>
                  <a:lnTo>
                    <a:pt x="495645" y="4946962"/>
                  </a:lnTo>
                  <a:lnTo>
                    <a:pt x="517592" y="4900810"/>
                  </a:lnTo>
                  <a:lnTo>
                    <a:pt x="539170" y="4854780"/>
                  </a:lnTo>
                  <a:lnTo>
                    <a:pt x="560176" y="4808853"/>
                  </a:lnTo>
                  <a:lnTo>
                    <a:pt x="567934" y="4801528"/>
                  </a:lnTo>
                  <a:lnTo>
                    <a:pt x="577674" y="4802208"/>
                  </a:lnTo>
                  <a:lnTo>
                    <a:pt x="584798" y="4808886"/>
                  </a:lnTo>
                  <a:lnTo>
                    <a:pt x="584706" y="4819554"/>
                  </a:lnTo>
                  <a:lnTo>
                    <a:pt x="565321" y="4866213"/>
                  </a:lnTo>
                  <a:lnTo>
                    <a:pt x="546233" y="4913394"/>
                  </a:lnTo>
                  <a:lnTo>
                    <a:pt x="527292" y="4960947"/>
                  </a:lnTo>
                  <a:lnTo>
                    <a:pt x="508347" y="5008723"/>
                  </a:lnTo>
                  <a:lnTo>
                    <a:pt x="489244" y="5056571"/>
                  </a:lnTo>
                  <a:lnTo>
                    <a:pt x="469833" y="5104343"/>
                  </a:lnTo>
                  <a:lnTo>
                    <a:pt x="450158" y="5151432"/>
                  </a:lnTo>
                  <a:lnTo>
                    <a:pt x="429479" y="5199054"/>
                  </a:lnTo>
                  <a:lnTo>
                    <a:pt x="408237" y="5245696"/>
                  </a:lnTo>
                  <a:lnTo>
                    <a:pt x="386088" y="5291665"/>
                  </a:lnTo>
                  <a:lnTo>
                    <a:pt x="362889" y="5336814"/>
                  </a:lnTo>
                  <a:lnTo>
                    <a:pt x="338498" y="5380997"/>
                  </a:lnTo>
                  <a:lnTo>
                    <a:pt x="331018" y="5387729"/>
                  </a:lnTo>
                  <a:lnTo>
                    <a:pt x="322281" y="5387249"/>
                  </a:lnTo>
                  <a:close/>
                </a:path>
                <a:path w="1576069" h="5457190">
                  <a:moveTo>
                    <a:pt x="452027" y="5454323"/>
                  </a:moveTo>
                  <a:lnTo>
                    <a:pt x="446814" y="5447766"/>
                  </a:lnTo>
                  <a:lnTo>
                    <a:pt x="446297" y="5439449"/>
                  </a:lnTo>
                  <a:lnTo>
                    <a:pt x="462195" y="5393465"/>
                  </a:lnTo>
                  <a:lnTo>
                    <a:pt x="479670" y="5347727"/>
                  </a:lnTo>
                  <a:lnTo>
                    <a:pt x="498504" y="5302230"/>
                  </a:lnTo>
                  <a:lnTo>
                    <a:pt x="518479" y="5256966"/>
                  </a:lnTo>
                  <a:lnTo>
                    <a:pt x="539378" y="5211929"/>
                  </a:lnTo>
                  <a:lnTo>
                    <a:pt x="560982" y="5167112"/>
                  </a:lnTo>
                  <a:lnTo>
                    <a:pt x="583076" y="5122508"/>
                  </a:lnTo>
                  <a:lnTo>
                    <a:pt x="605441" y="5078111"/>
                  </a:lnTo>
                  <a:lnTo>
                    <a:pt x="627860" y="5033913"/>
                  </a:lnTo>
                  <a:lnTo>
                    <a:pt x="650116" y="4989909"/>
                  </a:lnTo>
                  <a:lnTo>
                    <a:pt x="671990" y="4946091"/>
                  </a:lnTo>
                  <a:lnTo>
                    <a:pt x="693266" y="4902452"/>
                  </a:lnTo>
                  <a:lnTo>
                    <a:pt x="701619" y="4894674"/>
                  </a:lnTo>
                  <a:lnTo>
                    <a:pt x="712180" y="4895473"/>
                  </a:lnTo>
                  <a:lnTo>
                    <a:pt x="719950" y="4902671"/>
                  </a:lnTo>
                  <a:lnTo>
                    <a:pt x="719929" y="4914084"/>
                  </a:lnTo>
                  <a:lnTo>
                    <a:pt x="700021" y="4958320"/>
                  </a:lnTo>
                  <a:lnTo>
                    <a:pt x="679989" y="5004017"/>
                  </a:lnTo>
                  <a:lnTo>
                    <a:pt x="660344" y="5049572"/>
                  </a:lnTo>
                  <a:lnTo>
                    <a:pt x="640715" y="5095333"/>
                  </a:lnTo>
                  <a:lnTo>
                    <a:pt x="621724" y="5139369"/>
                  </a:lnTo>
                  <a:lnTo>
                    <a:pt x="600905" y="5186909"/>
                  </a:lnTo>
                  <a:lnTo>
                    <a:pt x="580423" y="5232443"/>
                  </a:lnTo>
                  <a:lnTo>
                    <a:pt x="559356" y="5277620"/>
                  </a:lnTo>
                  <a:lnTo>
                    <a:pt x="537554" y="5322300"/>
                  </a:lnTo>
                  <a:lnTo>
                    <a:pt x="514866" y="5366343"/>
                  </a:lnTo>
                  <a:lnTo>
                    <a:pt x="491142" y="5409607"/>
                  </a:lnTo>
                  <a:lnTo>
                    <a:pt x="466232" y="5451953"/>
                  </a:lnTo>
                  <a:lnTo>
                    <a:pt x="459358" y="5456570"/>
                  </a:lnTo>
                  <a:lnTo>
                    <a:pt x="452027" y="5454323"/>
                  </a:lnTo>
                  <a:close/>
                </a:path>
                <a:path w="1576069" h="5457190">
                  <a:moveTo>
                    <a:pt x="589126" y="5455436"/>
                  </a:moveTo>
                  <a:lnTo>
                    <a:pt x="582281" y="5449118"/>
                  </a:lnTo>
                  <a:lnTo>
                    <a:pt x="582278" y="5439122"/>
                  </a:lnTo>
                  <a:lnTo>
                    <a:pt x="604192" y="5390908"/>
                  </a:lnTo>
                  <a:lnTo>
                    <a:pt x="626392" y="5342876"/>
                  </a:lnTo>
                  <a:lnTo>
                    <a:pt x="648872" y="5295017"/>
                  </a:lnTo>
                  <a:lnTo>
                    <a:pt x="671623" y="5247322"/>
                  </a:lnTo>
                  <a:lnTo>
                    <a:pt x="694639" y="5199783"/>
                  </a:lnTo>
                  <a:lnTo>
                    <a:pt x="717911" y="5152390"/>
                  </a:lnTo>
                  <a:lnTo>
                    <a:pt x="741433" y="5105135"/>
                  </a:lnTo>
                  <a:lnTo>
                    <a:pt x="765196" y="5058007"/>
                  </a:lnTo>
                  <a:lnTo>
                    <a:pt x="789193" y="5010999"/>
                  </a:lnTo>
                  <a:lnTo>
                    <a:pt x="813417" y="4964101"/>
                  </a:lnTo>
                  <a:lnTo>
                    <a:pt x="837859" y="4917305"/>
                  </a:lnTo>
                  <a:lnTo>
                    <a:pt x="844981" y="4911666"/>
                  </a:lnTo>
                  <a:lnTo>
                    <a:pt x="853552" y="4912253"/>
                  </a:lnTo>
                  <a:lnTo>
                    <a:pt x="859343" y="4917575"/>
                  </a:lnTo>
                  <a:lnTo>
                    <a:pt x="858123" y="4926145"/>
                  </a:lnTo>
                  <a:lnTo>
                    <a:pt x="834273" y="4973229"/>
                  </a:lnTo>
                  <a:lnTo>
                    <a:pt x="810650" y="5020463"/>
                  </a:lnTo>
                  <a:lnTo>
                    <a:pt x="787238" y="5067829"/>
                  </a:lnTo>
                  <a:lnTo>
                    <a:pt x="764022" y="5115310"/>
                  </a:lnTo>
                  <a:lnTo>
                    <a:pt x="740987" y="5162886"/>
                  </a:lnTo>
                  <a:lnTo>
                    <a:pt x="718118" y="5210541"/>
                  </a:lnTo>
                  <a:lnTo>
                    <a:pt x="695401" y="5258256"/>
                  </a:lnTo>
                  <a:lnTo>
                    <a:pt x="672819" y="5306013"/>
                  </a:lnTo>
                  <a:lnTo>
                    <a:pt x="650359" y="5353795"/>
                  </a:lnTo>
                  <a:lnTo>
                    <a:pt x="628005" y="5401583"/>
                  </a:lnTo>
                  <a:lnTo>
                    <a:pt x="605742" y="5449358"/>
                  </a:lnTo>
                  <a:lnTo>
                    <a:pt x="598412" y="5456156"/>
                  </a:lnTo>
                  <a:lnTo>
                    <a:pt x="589126" y="5455436"/>
                  </a:lnTo>
                  <a:close/>
                </a:path>
                <a:path w="1576069" h="5457190">
                  <a:moveTo>
                    <a:pt x="1070209" y="769370"/>
                  </a:moveTo>
                  <a:lnTo>
                    <a:pt x="1041321" y="737829"/>
                  </a:lnTo>
                  <a:lnTo>
                    <a:pt x="1024353" y="694686"/>
                  </a:lnTo>
                  <a:lnTo>
                    <a:pt x="1017268" y="650677"/>
                  </a:lnTo>
                  <a:lnTo>
                    <a:pt x="1018137" y="606178"/>
                  </a:lnTo>
                  <a:lnTo>
                    <a:pt x="1025027" y="561564"/>
                  </a:lnTo>
                  <a:lnTo>
                    <a:pt x="1036007" y="517212"/>
                  </a:lnTo>
                  <a:lnTo>
                    <a:pt x="1044749" y="469935"/>
                  </a:lnTo>
                  <a:lnTo>
                    <a:pt x="1055234" y="423046"/>
                  </a:lnTo>
                  <a:lnTo>
                    <a:pt x="1067507" y="376634"/>
                  </a:lnTo>
                  <a:lnTo>
                    <a:pt x="1081616" y="330788"/>
                  </a:lnTo>
                  <a:lnTo>
                    <a:pt x="1097608" y="285598"/>
                  </a:lnTo>
                  <a:lnTo>
                    <a:pt x="1115530" y="241153"/>
                  </a:lnTo>
                  <a:lnTo>
                    <a:pt x="1135429" y="197542"/>
                  </a:lnTo>
                  <a:lnTo>
                    <a:pt x="1157352" y="154853"/>
                  </a:lnTo>
                  <a:lnTo>
                    <a:pt x="1181346" y="113177"/>
                  </a:lnTo>
                  <a:lnTo>
                    <a:pt x="1207457" y="72602"/>
                  </a:lnTo>
                  <a:lnTo>
                    <a:pt x="1235733" y="33217"/>
                  </a:lnTo>
                  <a:lnTo>
                    <a:pt x="1270067" y="4944"/>
                  </a:lnTo>
                  <a:lnTo>
                    <a:pt x="1306883" y="0"/>
                  </a:lnTo>
                  <a:lnTo>
                    <a:pt x="1341203" y="13709"/>
                  </a:lnTo>
                  <a:lnTo>
                    <a:pt x="1368050" y="41398"/>
                  </a:lnTo>
                  <a:lnTo>
                    <a:pt x="1382444" y="78390"/>
                  </a:lnTo>
                  <a:lnTo>
                    <a:pt x="1379409" y="120012"/>
                  </a:lnTo>
                  <a:lnTo>
                    <a:pt x="1365069" y="171957"/>
                  </a:lnTo>
                  <a:lnTo>
                    <a:pt x="1353309" y="224779"/>
                  </a:lnTo>
                  <a:lnTo>
                    <a:pt x="1332290" y="331480"/>
                  </a:lnTo>
                  <a:lnTo>
                    <a:pt x="1320414" y="384570"/>
                  </a:lnTo>
                  <a:lnTo>
                    <a:pt x="1305881" y="436958"/>
                  </a:lnTo>
                  <a:lnTo>
                    <a:pt x="1290413" y="481746"/>
                  </a:lnTo>
                  <a:lnTo>
                    <a:pt x="1273077" y="525520"/>
                  </a:lnTo>
                  <a:lnTo>
                    <a:pt x="1254375" y="568609"/>
                  </a:lnTo>
                  <a:lnTo>
                    <a:pt x="1234807" y="611343"/>
                  </a:lnTo>
                  <a:lnTo>
                    <a:pt x="1214872" y="654049"/>
                  </a:lnTo>
                  <a:lnTo>
                    <a:pt x="1195072" y="697059"/>
                  </a:lnTo>
                  <a:lnTo>
                    <a:pt x="1175907" y="740701"/>
                  </a:lnTo>
                  <a:lnTo>
                    <a:pt x="1147206" y="774207"/>
                  </a:lnTo>
                  <a:lnTo>
                    <a:pt x="1108738" y="782630"/>
                  </a:lnTo>
                  <a:lnTo>
                    <a:pt x="1070209" y="769370"/>
                  </a:lnTo>
                  <a:close/>
                </a:path>
                <a:path w="1576069" h="5457190">
                  <a:moveTo>
                    <a:pt x="1018817" y="1103687"/>
                  </a:moveTo>
                  <a:lnTo>
                    <a:pt x="987851" y="1080639"/>
                  </a:lnTo>
                  <a:lnTo>
                    <a:pt x="975504" y="1046557"/>
                  </a:lnTo>
                  <a:lnTo>
                    <a:pt x="977081" y="1007841"/>
                  </a:lnTo>
                  <a:lnTo>
                    <a:pt x="987886" y="970890"/>
                  </a:lnTo>
                  <a:lnTo>
                    <a:pt x="1013971" y="941454"/>
                  </a:lnTo>
                  <a:lnTo>
                    <a:pt x="1048908" y="936287"/>
                  </a:lnTo>
                  <a:lnTo>
                    <a:pt x="1081894" y="950678"/>
                  </a:lnTo>
                  <a:lnTo>
                    <a:pt x="1102126" y="979913"/>
                  </a:lnTo>
                  <a:lnTo>
                    <a:pt x="1098805" y="1019281"/>
                  </a:lnTo>
                  <a:lnTo>
                    <a:pt x="1094801" y="1032368"/>
                  </a:lnTo>
                  <a:lnTo>
                    <a:pt x="1091325" y="1048065"/>
                  </a:lnTo>
                  <a:lnTo>
                    <a:pt x="1067263" y="1094125"/>
                  </a:lnTo>
                  <a:lnTo>
                    <a:pt x="1036872" y="1107043"/>
                  </a:lnTo>
                  <a:lnTo>
                    <a:pt x="1018817" y="1103687"/>
                  </a:lnTo>
                  <a:close/>
                </a:path>
                <a:path w="1576069" h="5457190">
                  <a:moveTo>
                    <a:pt x="151131" y="3905541"/>
                  </a:moveTo>
                  <a:lnTo>
                    <a:pt x="99786" y="3859185"/>
                  </a:lnTo>
                  <a:lnTo>
                    <a:pt x="83870" y="3811370"/>
                  </a:lnTo>
                  <a:lnTo>
                    <a:pt x="79725" y="3794590"/>
                  </a:lnTo>
                  <a:lnTo>
                    <a:pt x="76272" y="3786182"/>
                  </a:lnTo>
                  <a:lnTo>
                    <a:pt x="73893" y="3777767"/>
                  </a:lnTo>
                  <a:lnTo>
                    <a:pt x="72688" y="3769389"/>
                  </a:lnTo>
                  <a:lnTo>
                    <a:pt x="72758" y="3761090"/>
                  </a:lnTo>
                  <a:lnTo>
                    <a:pt x="91702" y="3707482"/>
                  </a:lnTo>
                  <a:lnTo>
                    <a:pt x="140957" y="3680425"/>
                  </a:lnTo>
                  <a:lnTo>
                    <a:pt x="150788" y="3679716"/>
                  </a:lnTo>
                  <a:lnTo>
                    <a:pt x="160095" y="3680207"/>
                  </a:lnTo>
                  <a:lnTo>
                    <a:pt x="216551" y="3702158"/>
                  </a:lnTo>
                  <a:lnTo>
                    <a:pt x="244886" y="3733521"/>
                  </a:lnTo>
                  <a:lnTo>
                    <a:pt x="260738" y="3773612"/>
                  </a:lnTo>
                  <a:lnTo>
                    <a:pt x="262703" y="3817163"/>
                  </a:lnTo>
                  <a:lnTo>
                    <a:pt x="249375" y="3858907"/>
                  </a:lnTo>
                  <a:lnTo>
                    <a:pt x="219350" y="3893579"/>
                  </a:lnTo>
                  <a:lnTo>
                    <a:pt x="185803" y="3907956"/>
                  </a:lnTo>
                  <a:lnTo>
                    <a:pt x="151131" y="3905541"/>
                  </a:lnTo>
                  <a:close/>
                </a:path>
                <a:path w="1576069" h="5457190">
                  <a:moveTo>
                    <a:pt x="326558" y="4463628"/>
                  </a:moveTo>
                  <a:lnTo>
                    <a:pt x="277766" y="4413665"/>
                  </a:lnTo>
                  <a:lnTo>
                    <a:pt x="253831" y="4371312"/>
                  </a:lnTo>
                  <a:lnTo>
                    <a:pt x="234674" y="4326049"/>
                  </a:lnTo>
                  <a:lnTo>
                    <a:pt x="219780" y="4278804"/>
                  </a:lnTo>
                  <a:lnTo>
                    <a:pt x="208631" y="4230507"/>
                  </a:lnTo>
                  <a:lnTo>
                    <a:pt x="200712" y="4182087"/>
                  </a:lnTo>
                  <a:lnTo>
                    <a:pt x="195505" y="4134473"/>
                  </a:lnTo>
                  <a:lnTo>
                    <a:pt x="205787" y="4103084"/>
                  </a:lnTo>
                  <a:lnTo>
                    <a:pt x="233472" y="4089640"/>
                  </a:lnTo>
                  <a:lnTo>
                    <a:pt x="262892" y="4096228"/>
                  </a:lnTo>
                  <a:lnTo>
                    <a:pt x="278376" y="4124936"/>
                  </a:lnTo>
                  <a:lnTo>
                    <a:pt x="285671" y="4176747"/>
                  </a:lnTo>
                  <a:lnTo>
                    <a:pt x="297073" y="4226824"/>
                  </a:lnTo>
                  <a:lnTo>
                    <a:pt x="311427" y="4275792"/>
                  </a:lnTo>
                  <a:lnTo>
                    <a:pt x="327579" y="4324275"/>
                  </a:lnTo>
                  <a:lnTo>
                    <a:pt x="344375" y="4372898"/>
                  </a:lnTo>
                  <a:lnTo>
                    <a:pt x="360662" y="4422285"/>
                  </a:lnTo>
                  <a:lnTo>
                    <a:pt x="360215" y="4445590"/>
                  </a:lnTo>
                  <a:lnTo>
                    <a:pt x="346573" y="4460401"/>
                  </a:lnTo>
                  <a:lnTo>
                    <a:pt x="326558" y="4463628"/>
                  </a:lnTo>
                  <a:close/>
                </a:path>
                <a:path w="1576069" h="5457190">
                  <a:moveTo>
                    <a:pt x="984340" y="1395370"/>
                  </a:moveTo>
                  <a:lnTo>
                    <a:pt x="958564" y="1375657"/>
                  </a:lnTo>
                  <a:lnTo>
                    <a:pt x="945963" y="1346522"/>
                  </a:lnTo>
                  <a:lnTo>
                    <a:pt x="941107" y="1316005"/>
                  </a:lnTo>
                  <a:lnTo>
                    <a:pt x="944445" y="1285256"/>
                  </a:lnTo>
                  <a:lnTo>
                    <a:pt x="956428" y="1255423"/>
                  </a:lnTo>
                  <a:lnTo>
                    <a:pt x="969644" y="1238680"/>
                  </a:lnTo>
                  <a:lnTo>
                    <a:pt x="986420" y="1227418"/>
                  </a:lnTo>
                  <a:lnTo>
                    <a:pt x="1005814" y="1223246"/>
                  </a:lnTo>
                  <a:lnTo>
                    <a:pt x="1026886" y="1227779"/>
                  </a:lnTo>
                  <a:lnTo>
                    <a:pt x="1043643" y="1239750"/>
                  </a:lnTo>
                  <a:lnTo>
                    <a:pt x="1055477" y="1257545"/>
                  </a:lnTo>
                  <a:lnTo>
                    <a:pt x="1059932" y="1278070"/>
                  </a:lnTo>
                  <a:lnTo>
                    <a:pt x="1054549" y="1298230"/>
                  </a:lnTo>
                  <a:lnTo>
                    <a:pt x="1049394" y="1308455"/>
                  </a:lnTo>
                  <a:lnTo>
                    <a:pt x="1047167" y="1317696"/>
                  </a:lnTo>
                  <a:lnTo>
                    <a:pt x="1047228" y="1327697"/>
                  </a:lnTo>
                  <a:lnTo>
                    <a:pt x="1048933" y="1340201"/>
                  </a:lnTo>
                  <a:lnTo>
                    <a:pt x="1041392" y="1371992"/>
                  </a:lnTo>
                  <a:lnTo>
                    <a:pt x="1015905" y="1392265"/>
                  </a:lnTo>
                  <a:lnTo>
                    <a:pt x="984340" y="1395370"/>
                  </a:lnTo>
                  <a:close/>
                </a:path>
              </a:pathLst>
            </a:custGeom>
            <a:solidFill>
              <a:srgbClr val="F1D8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7214168" y="4511316"/>
              <a:ext cx="1074420" cy="5775960"/>
            </a:xfrm>
            <a:custGeom>
              <a:avLst/>
              <a:gdLst/>
              <a:ahLst/>
              <a:cxnLst/>
              <a:rect l="l" t="t" r="r" b="b"/>
              <a:pathLst>
                <a:path w="1074419" h="5775959">
                  <a:moveTo>
                    <a:pt x="522785" y="26655"/>
                  </a:moveTo>
                  <a:lnTo>
                    <a:pt x="514741" y="18903"/>
                  </a:lnTo>
                  <a:lnTo>
                    <a:pt x="515452" y="8544"/>
                  </a:lnTo>
                  <a:lnTo>
                    <a:pt x="522736" y="577"/>
                  </a:lnTo>
                  <a:lnTo>
                    <a:pt x="534414" y="0"/>
                  </a:lnTo>
                  <a:lnTo>
                    <a:pt x="1073831" y="192586"/>
                  </a:lnTo>
                  <a:lnTo>
                    <a:pt x="1073831" y="223583"/>
                  </a:lnTo>
                  <a:lnTo>
                    <a:pt x="522785" y="26655"/>
                  </a:lnTo>
                  <a:close/>
                </a:path>
                <a:path w="1074419" h="5775959">
                  <a:moveTo>
                    <a:pt x="734338" y="4796320"/>
                  </a:moveTo>
                  <a:lnTo>
                    <a:pt x="292140" y="4603403"/>
                  </a:lnTo>
                  <a:lnTo>
                    <a:pt x="337748" y="4622774"/>
                  </a:lnTo>
                  <a:lnTo>
                    <a:pt x="383690" y="4641337"/>
                  </a:lnTo>
                  <a:lnTo>
                    <a:pt x="429951" y="4659087"/>
                  </a:lnTo>
                  <a:lnTo>
                    <a:pt x="476518" y="4676019"/>
                  </a:lnTo>
                  <a:lnTo>
                    <a:pt x="523375" y="4692131"/>
                  </a:lnTo>
                  <a:lnTo>
                    <a:pt x="570510" y="4707416"/>
                  </a:lnTo>
                  <a:lnTo>
                    <a:pt x="617908" y="4721871"/>
                  </a:lnTo>
                  <a:lnTo>
                    <a:pt x="665555" y="4735491"/>
                  </a:lnTo>
                  <a:lnTo>
                    <a:pt x="713437" y="4748271"/>
                  </a:lnTo>
                  <a:lnTo>
                    <a:pt x="761540" y="4760208"/>
                  </a:lnTo>
                  <a:lnTo>
                    <a:pt x="809850" y="4771296"/>
                  </a:lnTo>
                  <a:lnTo>
                    <a:pt x="858353" y="4781532"/>
                  </a:lnTo>
                  <a:lnTo>
                    <a:pt x="907035" y="4790910"/>
                  </a:lnTo>
                  <a:lnTo>
                    <a:pt x="955882" y="4799426"/>
                  </a:lnTo>
                  <a:lnTo>
                    <a:pt x="1004879" y="4807076"/>
                  </a:lnTo>
                  <a:lnTo>
                    <a:pt x="1054014" y="4813856"/>
                  </a:lnTo>
                  <a:lnTo>
                    <a:pt x="1073831" y="4816231"/>
                  </a:lnTo>
                  <a:lnTo>
                    <a:pt x="1073831" y="4857558"/>
                  </a:lnTo>
                  <a:lnTo>
                    <a:pt x="996849" y="4847558"/>
                  </a:lnTo>
                  <a:lnTo>
                    <a:pt x="947302" y="4839892"/>
                  </a:lnTo>
                  <a:lnTo>
                    <a:pt x="897930" y="4831345"/>
                  </a:lnTo>
                  <a:lnTo>
                    <a:pt x="848746" y="4821920"/>
                  </a:lnTo>
                  <a:lnTo>
                    <a:pt x="799762" y="4811620"/>
                  </a:lnTo>
                  <a:lnTo>
                    <a:pt x="750989" y="4800449"/>
                  </a:lnTo>
                  <a:lnTo>
                    <a:pt x="734338" y="4796320"/>
                  </a:lnTo>
                  <a:close/>
                </a:path>
                <a:path w="1074419" h="5775959">
                  <a:moveTo>
                    <a:pt x="476886" y="5043796"/>
                  </a:moveTo>
                  <a:lnTo>
                    <a:pt x="537701" y="5023198"/>
                  </a:lnTo>
                  <a:lnTo>
                    <a:pt x="586247" y="5007397"/>
                  </a:lnTo>
                  <a:lnTo>
                    <a:pt x="634965" y="4992071"/>
                  </a:lnTo>
                  <a:lnTo>
                    <a:pt x="683880" y="4977208"/>
                  </a:lnTo>
                  <a:lnTo>
                    <a:pt x="733019" y="4962798"/>
                  </a:lnTo>
                  <a:lnTo>
                    <a:pt x="830294" y="4935490"/>
                  </a:lnTo>
                  <a:lnTo>
                    <a:pt x="878433" y="4922483"/>
                  </a:lnTo>
                  <a:lnTo>
                    <a:pt x="926820" y="4910028"/>
                  </a:lnTo>
                  <a:lnTo>
                    <a:pt x="975447" y="4898343"/>
                  </a:lnTo>
                  <a:lnTo>
                    <a:pt x="1024309" y="4887650"/>
                  </a:lnTo>
                  <a:lnTo>
                    <a:pt x="1073831" y="4878094"/>
                  </a:lnTo>
                  <a:lnTo>
                    <a:pt x="1073831" y="4901689"/>
                  </a:lnTo>
                  <a:lnTo>
                    <a:pt x="1027505" y="4912493"/>
                  </a:lnTo>
                  <a:lnTo>
                    <a:pt x="1010477" y="4916363"/>
                  </a:lnTo>
                  <a:lnTo>
                    <a:pt x="882211" y="4945681"/>
                  </a:lnTo>
                  <a:lnTo>
                    <a:pt x="833319" y="4957505"/>
                  </a:lnTo>
                  <a:lnTo>
                    <a:pt x="735747" y="4982737"/>
                  </a:lnTo>
                  <a:lnTo>
                    <a:pt x="687129" y="4995950"/>
                  </a:lnTo>
                  <a:lnTo>
                    <a:pt x="638696" y="5009709"/>
                  </a:lnTo>
                  <a:lnTo>
                    <a:pt x="590427" y="5024007"/>
                  </a:lnTo>
                  <a:lnTo>
                    <a:pt x="542305" y="5038834"/>
                  </a:lnTo>
                  <a:lnTo>
                    <a:pt x="519979" y="5045974"/>
                  </a:lnTo>
                  <a:lnTo>
                    <a:pt x="481409" y="5044280"/>
                  </a:lnTo>
                  <a:lnTo>
                    <a:pt x="476886" y="5043796"/>
                  </a:lnTo>
                  <a:close/>
                </a:path>
                <a:path w="1074419" h="5775959">
                  <a:moveTo>
                    <a:pt x="277601" y="4641640"/>
                  </a:moveTo>
                  <a:lnTo>
                    <a:pt x="231963" y="4621130"/>
                  </a:lnTo>
                  <a:lnTo>
                    <a:pt x="186684" y="4599793"/>
                  </a:lnTo>
                  <a:lnTo>
                    <a:pt x="141775" y="4577632"/>
                  </a:lnTo>
                  <a:lnTo>
                    <a:pt x="97248" y="4554651"/>
                  </a:lnTo>
                  <a:lnTo>
                    <a:pt x="53116" y="4530855"/>
                  </a:lnTo>
                  <a:lnTo>
                    <a:pt x="9390" y="4506246"/>
                  </a:lnTo>
                  <a:lnTo>
                    <a:pt x="0" y="4493443"/>
                  </a:lnTo>
                  <a:lnTo>
                    <a:pt x="1506" y="4478850"/>
                  </a:lnTo>
                  <a:lnTo>
                    <a:pt x="11175" y="4469008"/>
                  </a:lnTo>
                  <a:lnTo>
                    <a:pt x="26273" y="4470459"/>
                  </a:lnTo>
                  <a:lnTo>
                    <a:pt x="69587" y="4494584"/>
                  </a:lnTo>
                  <a:lnTo>
                    <a:pt x="113319" y="4517929"/>
                  </a:lnTo>
                  <a:lnTo>
                    <a:pt x="157454" y="4540487"/>
                  </a:lnTo>
                  <a:lnTo>
                    <a:pt x="201978" y="4562256"/>
                  </a:lnTo>
                  <a:lnTo>
                    <a:pt x="246878" y="4583229"/>
                  </a:lnTo>
                  <a:lnTo>
                    <a:pt x="734338" y="4796320"/>
                  </a:lnTo>
                  <a:lnTo>
                    <a:pt x="702441" y="4788411"/>
                  </a:lnTo>
                  <a:lnTo>
                    <a:pt x="654129" y="4775509"/>
                  </a:lnTo>
                  <a:lnTo>
                    <a:pt x="606066" y="4761747"/>
                  </a:lnTo>
                  <a:lnTo>
                    <a:pt x="558263" y="4747129"/>
                  </a:lnTo>
                  <a:lnTo>
                    <a:pt x="510733" y="4731658"/>
                  </a:lnTo>
                  <a:lnTo>
                    <a:pt x="463487" y="4715338"/>
                  </a:lnTo>
                  <a:lnTo>
                    <a:pt x="416540" y="4698172"/>
                  </a:lnTo>
                  <a:lnTo>
                    <a:pt x="369901" y="4680165"/>
                  </a:lnTo>
                  <a:lnTo>
                    <a:pt x="323584" y="4661320"/>
                  </a:lnTo>
                  <a:lnTo>
                    <a:pt x="277601" y="4641640"/>
                  </a:lnTo>
                  <a:close/>
                </a:path>
                <a:path w="1074419" h="5775959">
                  <a:moveTo>
                    <a:pt x="477738" y="5086028"/>
                  </a:moveTo>
                  <a:lnTo>
                    <a:pt x="439874" y="5069510"/>
                  </a:lnTo>
                  <a:lnTo>
                    <a:pt x="446424" y="5070047"/>
                  </a:lnTo>
                  <a:lnTo>
                    <a:pt x="494310" y="5054184"/>
                  </a:lnTo>
                  <a:lnTo>
                    <a:pt x="519979" y="5045974"/>
                  </a:lnTo>
                  <a:lnTo>
                    <a:pt x="535342" y="5046649"/>
                  </a:lnTo>
                  <a:lnTo>
                    <a:pt x="548091" y="5052846"/>
                  </a:lnTo>
                  <a:lnTo>
                    <a:pt x="552154" y="5066676"/>
                  </a:lnTo>
                  <a:lnTo>
                    <a:pt x="547823" y="5080651"/>
                  </a:lnTo>
                  <a:lnTo>
                    <a:pt x="547312" y="5080923"/>
                  </a:lnTo>
                  <a:lnTo>
                    <a:pt x="542280" y="5080533"/>
                  </a:lnTo>
                  <a:lnTo>
                    <a:pt x="534502" y="5087265"/>
                  </a:lnTo>
                  <a:lnTo>
                    <a:pt x="479003" y="5086124"/>
                  </a:lnTo>
                  <a:lnTo>
                    <a:pt x="477738" y="5086028"/>
                  </a:lnTo>
                  <a:close/>
                </a:path>
                <a:path w="1074419" h="5775959">
                  <a:moveTo>
                    <a:pt x="439874" y="5069510"/>
                  </a:moveTo>
                  <a:lnTo>
                    <a:pt x="436200" y="5065111"/>
                  </a:lnTo>
                  <a:lnTo>
                    <a:pt x="436284" y="5059734"/>
                  </a:lnTo>
                  <a:lnTo>
                    <a:pt x="441012" y="5056263"/>
                  </a:lnTo>
                  <a:lnTo>
                    <a:pt x="476886" y="5043796"/>
                  </a:lnTo>
                  <a:lnTo>
                    <a:pt x="481409" y="5044280"/>
                  </a:lnTo>
                  <a:lnTo>
                    <a:pt x="519979" y="5045974"/>
                  </a:lnTo>
                  <a:lnTo>
                    <a:pt x="494310" y="5054184"/>
                  </a:lnTo>
                  <a:lnTo>
                    <a:pt x="446424" y="5070047"/>
                  </a:lnTo>
                  <a:lnTo>
                    <a:pt x="439874" y="5069510"/>
                  </a:lnTo>
                  <a:close/>
                </a:path>
                <a:path w="1074419" h="5775959">
                  <a:moveTo>
                    <a:pt x="451878" y="5084067"/>
                  </a:moveTo>
                  <a:lnTo>
                    <a:pt x="193123" y="4971181"/>
                  </a:lnTo>
                  <a:lnTo>
                    <a:pt x="217200" y="4981467"/>
                  </a:lnTo>
                  <a:lnTo>
                    <a:pt x="242614" y="4991324"/>
                  </a:lnTo>
                  <a:lnTo>
                    <a:pt x="294714" y="5009215"/>
                  </a:lnTo>
                  <a:lnTo>
                    <a:pt x="374182" y="5029349"/>
                  </a:lnTo>
                  <a:lnTo>
                    <a:pt x="427642" y="5038532"/>
                  </a:lnTo>
                  <a:lnTo>
                    <a:pt x="476886" y="5043796"/>
                  </a:lnTo>
                  <a:lnTo>
                    <a:pt x="441012" y="5056263"/>
                  </a:lnTo>
                  <a:lnTo>
                    <a:pt x="436284" y="5059734"/>
                  </a:lnTo>
                  <a:lnTo>
                    <a:pt x="436200" y="5065111"/>
                  </a:lnTo>
                  <a:lnTo>
                    <a:pt x="439874" y="5069510"/>
                  </a:lnTo>
                  <a:lnTo>
                    <a:pt x="477738" y="5086028"/>
                  </a:lnTo>
                  <a:lnTo>
                    <a:pt x="451878" y="5084067"/>
                  </a:lnTo>
                  <a:close/>
                </a:path>
                <a:path w="1074419" h="5775959">
                  <a:moveTo>
                    <a:pt x="152216" y="5775683"/>
                  </a:moveTo>
                  <a:lnTo>
                    <a:pt x="170568" y="5743233"/>
                  </a:lnTo>
                  <a:lnTo>
                    <a:pt x="196985" y="5697122"/>
                  </a:lnTo>
                  <a:lnTo>
                    <a:pt x="223581" y="5651044"/>
                  </a:lnTo>
                  <a:lnTo>
                    <a:pt x="250249" y="5604938"/>
                  </a:lnTo>
                  <a:lnTo>
                    <a:pt x="276882" y="5558743"/>
                  </a:lnTo>
                  <a:lnTo>
                    <a:pt x="303372" y="5512396"/>
                  </a:lnTo>
                  <a:lnTo>
                    <a:pt x="329613" y="5465836"/>
                  </a:lnTo>
                  <a:lnTo>
                    <a:pt x="355244" y="5418953"/>
                  </a:lnTo>
                  <a:lnTo>
                    <a:pt x="380775" y="5372027"/>
                  </a:lnTo>
                  <a:lnTo>
                    <a:pt x="406205" y="5325057"/>
                  </a:lnTo>
                  <a:lnTo>
                    <a:pt x="431536" y="5278043"/>
                  </a:lnTo>
                  <a:lnTo>
                    <a:pt x="456767" y="5230985"/>
                  </a:lnTo>
                  <a:lnTo>
                    <a:pt x="481898" y="5183884"/>
                  </a:lnTo>
                  <a:lnTo>
                    <a:pt x="507593" y="5135482"/>
                  </a:lnTo>
                  <a:lnTo>
                    <a:pt x="531859" y="5089551"/>
                  </a:lnTo>
                  <a:lnTo>
                    <a:pt x="534502" y="5087265"/>
                  </a:lnTo>
                  <a:lnTo>
                    <a:pt x="535388" y="5087283"/>
                  </a:lnTo>
                  <a:lnTo>
                    <a:pt x="547312" y="5080923"/>
                  </a:lnTo>
                  <a:lnTo>
                    <a:pt x="554886" y="5081511"/>
                  </a:lnTo>
                  <a:lnTo>
                    <a:pt x="563978" y="5089999"/>
                  </a:lnTo>
                  <a:lnTo>
                    <a:pt x="563855" y="5103510"/>
                  </a:lnTo>
                  <a:lnTo>
                    <a:pt x="542732" y="5146752"/>
                  </a:lnTo>
                  <a:lnTo>
                    <a:pt x="521366" y="5189878"/>
                  </a:lnTo>
                  <a:lnTo>
                    <a:pt x="499753" y="5232875"/>
                  </a:lnTo>
                  <a:lnTo>
                    <a:pt x="477889" y="5275732"/>
                  </a:lnTo>
                  <a:lnTo>
                    <a:pt x="455768" y="5318434"/>
                  </a:lnTo>
                  <a:lnTo>
                    <a:pt x="433385" y="5360970"/>
                  </a:lnTo>
                  <a:lnTo>
                    <a:pt x="410735" y="5403327"/>
                  </a:lnTo>
                  <a:lnTo>
                    <a:pt x="387814" y="5445492"/>
                  </a:lnTo>
                  <a:lnTo>
                    <a:pt x="364616" y="5487453"/>
                  </a:lnTo>
                  <a:lnTo>
                    <a:pt x="338532" y="5534078"/>
                  </a:lnTo>
                  <a:lnTo>
                    <a:pt x="312342" y="5580539"/>
                  </a:lnTo>
                  <a:lnTo>
                    <a:pt x="285895" y="5626768"/>
                  </a:lnTo>
                  <a:lnTo>
                    <a:pt x="259042" y="5672702"/>
                  </a:lnTo>
                  <a:lnTo>
                    <a:pt x="231633" y="5718273"/>
                  </a:lnTo>
                  <a:lnTo>
                    <a:pt x="203517" y="5763418"/>
                  </a:lnTo>
                  <a:lnTo>
                    <a:pt x="195559" y="5775683"/>
                  </a:lnTo>
                  <a:lnTo>
                    <a:pt x="152216" y="5775683"/>
                  </a:lnTo>
                  <a:close/>
                </a:path>
                <a:path w="1074419" h="5775959">
                  <a:moveTo>
                    <a:pt x="534502" y="5087265"/>
                  </a:moveTo>
                  <a:lnTo>
                    <a:pt x="542280" y="5080533"/>
                  </a:lnTo>
                  <a:lnTo>
                    <a:pt x="547312" y="5080923"/>
                  </a:lnTo>
                  <a:lnTo>
                    <a:pt x="535388" y="5087283"/>
                  </a:lnTo>
                  <a:lnTo>
                    <a:pt x="534502" y="5087265"/>
                  </a:lnTo>
                  <a:close/>
                </a:path>
                <a:path w="1074419" h="5775959">
                  <a:moveTo>
                    <a:pt x="202555" y="5028859"/>
                  </a:moveTo>
                  <a:lnTo>
                    <a:pt x="150813" y="5005235"/>
                  </a:lnTo>
                  <a:lnTo>
                    <a:pt x="106327" y="4973710"/>
                  </a:lnTo>
                  <a:lnTo>
                    <a:pt x="101044" y="4963314"/>
                  </a:lnTo>
                  <a:lnTo>
                    <a:pt x="102055" y="4951857"/>
                  </a:lnTo>
                  <a:lnTo>
                    <a:pt x="108691" y="4943329"/>
                  </a:lnTo>
                  <a:lnTo>
                    <a:pt x="120282" y="4941723"/>
                  </a:lnTo>
                  <a:lnTo>
                    <a:pt x="145144" y="4950209"/>
                  </a:lnTo>
                  <a:lnTo>
                    <a:pt x="169265" y="4960395"/>
                  </a:lnTo>
                  <a:lnTo>
                    <a:pt x="193123" y="4971181"/>
                  </a:lnTo>
                  <a:lnTo>
                    <a:pt x="451878" y="5084067"/>
                  </a:lnTo>
                  <a:lnTo>
                    <a:pt x="422553" y="5081843"/>
                  </a:lnTo>
                  <a:lnTo>
                    <a:pt x="366297" y="5073840"/>
                  </a:lnTo>
                  <a:lnTo>
                    <a:pt x="310499" y="5061515"/>
                  </a:lnTo>
                  <a:lnTo>
                    <a:pt x="257226" y="5046860"/>
                  </a:lnTo>
                  <a:lnTo>
                    <a:pt x="202555" y="5028859"/>
                  </a:lnTo>
                  <a:close/>
                </a:path>
                <a:path w="1074419" h="5775959">
                  <a:moveTo>
                    <a:pt x="1073831" y="2940571"/>
                  </a:moveTo>
                  <a:lnTo>
                    <a:pt x="805710" y="2823598"/>
                  </a:lnTo>
                  <a:lnTo>
                    <a:pt x="852896" y="2843596"/>
                  </a:lnTo>
                  <a:lnTo>
                    <a:pt x="900351" y="2862938"/>
                  </a:lnTo>
                  <a:lnTo>
                    <a:pt x="948069" y="2881611"/>
                  </a:lnTo>
                  <a:lnTo>
                    <a:pt x="996045" y="2899602"/>
                  </a:lnTo>
                  <a:lnTo>
                    <a:pt x="1044273" y="2916896"/>
                  </a:lnTo>
                  <a:lnTo>
                    <a:pt x="1073831" y="2927065"/>
                  </a:lnTo>
                  <a:lnTo>
                    <a:pt x="1073831" y="2940571"/>
                  </a:lnTo>
                  <a:close/>
                </a:path>
                <a:path w="1074419" h="5775959">
                  <a:moveTo>
                    <a:pt x="796675" y="2852179"/>
                  </a:moveTo>
                  <a:lnTo>
                    <a:pt x="749453" y="2831058"/>
                  </a:lnTo>
                  <a:lnTo>
                    <a:pt x="702557" y="2809192"/>
                  </a:lnTo>
                  <a:lnTo>
                    <a:pt x="655990" y="2786571"/>
                  </a:lnTo>
                  <a:lnTo>
                    <a:pt x="609756" y="2763186"/>
                  </a:lnTo>
                  <a:lnTo>
                    <a:pt x="563859" y="2739028"/>
                  </a:lnTo>
                  <a:lnTo>
                    <a:pt x="518305" y="2714086"/>
                  </a:lnTo>
                  <a:lnTo>
                    <a:pt x="511428" y="2705295"/>
                  </a:lnTo>
                  <a:lnTo>
                    <a:pt x="512121" y="2695523"/>
                  </a:lnTo>
                  <a:lnTo>
                    <a:pt x="518464" y="2689168"/>
                  </a:lnTo>
                  <a:lnTo>
                    <a:pt x="528539" y="2690628"/>
                  </a:lnTo>
                  <a:lnTo>
                    <a:pt x="573999" y="2714267"/>
                  </a:lnTo>
                  <a:lnTo>
                    <a:pt x="619760" y="2737333"/>
                  </a:lnTo>
                  <a:lnTo>
                    <a:pt x="665818" y="2759813"/>
                  </a:lnTo>
                  <a:lnTo>
                    <a:pt x="712165" y="2781693"/>
                  </a:lnTo>
                  <a:lnTo>
                    <a:pt x="758798" y="2802959"/>
                  </a:lnTo>
                  <a:lnTo>
                    <a:pt x="1073831" y="2940579"/>
                  </a:lnTo>
                  <a:lnTo>
                    <a:pt x="1073831" y="2959262"/>
                  </a:lnTo>
                  <a:lnTo>
                    <a:pt x="1037511" y="2946944"/>
                  </a:lnTo>
                  <a:lnTo>
                    <a:pt x="988728" y="2929404"/>
                  </a:lnTo>
                  <a:lnTo>
                    <a:pt x="940248" y="2911167"/>
                  </a:lnTo>
                  <a:lnTo>
                    <a:pt x="892076" y="2892224"/>
                  </a:lnTo>
                  <a:lnTo>
                    <a:pt x="844217" y="2872564"/>
                  </a:lnTo>
                  <a:lnTo>
                    <a:pt x="796675" y="2852179"/>
                  </a:lnTo>
                  <a:close/>
                </a:path>
                <a:path w="1074419" h="5775959">
                  <a:moveTo>
                    <a:pt x="1073831" y="3431641"/>
                  </a:moveTo>
                  <a:lnTo>
                    <a:pt x="1006961" y="3401985"/>
                  </a:lnTo>
                  <a:lnTo>
                    <a:pt x="916544" y="3360517"/>
                  </a:lnTo>
                  <a:lnTo>
                    <a:pt x="781959" y="3296100"/>
                  </a:lnTo>
                  <a:lnTo>
                    <a:pt x="648622" y="3229237"/>
                  </a:lnTo>
                  <a:lnTo>
                    <a:pt x="516531" y="3160163"/>
                  </a:lnTo>
                  <a:lnTo>
                    <a:pt x="342346" y="3065033"/>
                  </a:lnTo>
                  <a:lnTo>
                    <a:pt x="334561" y="3055053"/>
                  </a:lnTo>
                  <a:lnTo>
                    <a:pt x="335493" y="3043640"/>
                  </a:lnTo>
                  <a:lnTo>
                    <a:pt x="342876" y="3035994"/>
                  </a:lnTo>
                  <a:lnTo>
                    <a:pt x="354441" y="3037311"/>
                  </a:lnTo>
                  <a:lnTo>
                    <a:pt x="485641" y="3108797"/>
                  </a:lnTo>
                  <a:lnTo>
                    <a:pt x="617922" y="3177623"/>
                  </a:lnTo>
                  <a:lnTo>
                    <a:pt x="751242" y="3244006"/>
                  </a:lnTo>
                  <a:lnTo>
                    <a:pt x="885554" y="3308164"/>
                  </a:lnTo>
                  <a:lnTo>
                    <a:pt x="1066107" y="3390621"/>
                  </a:lnTo>
                  <a:lnTo>
                    <a:pt x="1073831" y="3394045"/>
                  </a:lnTo>
                  <a:lnTo>
                    <a:pt x="1073831" y="3431641"/>
                  </a:lnTo>
                  <a:close/>
                </a:path>
                <a:path w="1074419" h="5775959">
                  <a:moveTo>
                    <a:pt x="1073831" y="3814645"/>
                  </a:moveTo>
                  <a:lnTo>
                    <a:pt x="710767" y="3656252"/>
                  </a:lnTo>
                  <a:lnTo>
                    <a:pt x="758449" y="3676816"/>
                  </a:lnTo>
                  <a:lnTo>
                    <a:pt x="806377" y="3696811"/>
                  </a:lnTo>
                  <a:lnTo>
                    <a:pt x="854573" y="3716193"/>
                  </a:lnTo>
                  <a:lnTo>
                    <a:pt x="1073831" y="3801426"/>
                  </a:lnTo>
                  <a:lnTo>
                    <a:pt x="1073831" y="3814645"/>
                  </a:lnTo>
                  <a:close/>
                </a:path>
                <a:path w="1074419" h="5775959">
                  <a:moveTo>
                    <a:pt x="744027" y="3709869"/>
                  </a:moveTo>
                  <a:lnTo>
                    <a:pt x="649116" y="3667708"/>
                  </a:lnTo>
                  <a:lnTo>
                    <a:pt x="554815" y="3624149"/>
                  </a:lnTo>
                  <a:lnTo>
                    <a:pt x="461212" y="3578989"/>
                  </a:lnTo>
                  <a:lnTo>
                    <a:pt x="368394" y="3532031"/>
                  </a:lnTo>
                  <a:lnTo>
                    <a:pt x="359365" y="3521627"/>
                  </a:lnTo>
                  <a:lnTo>
                    <a:pt x="360289" y="3509140"/>
                  </a:lnTo>
                  <a:lnTo>
                    <a:pt x="368639" y="3500369"/>
                  </a:lnTo>
                  <a:lnTo>
                    <a:pt x="381883" y="3501110"/>
                  </a:lnTo>
                  <a:lnTo>
                    <a:pt x="474978" y="3547435"/>
                  </a:lnTo>
                  <a:lnTo>
                    <a:pt x="568770" y="3592161"/>
                  </a:lnTo>
                  <a:lnTo>
                    <a:pt x="663267" y="3635291"/>
                  </a:lnTo>
                  <a:lnTo>
                    <a:pt x="1073831" y="3814645"/>
                  </a:lnTo>
                  <a:lnTo>
                    <a:pt x="1073831" y="3839433"/>
                  </a:lnTo>
                  <a:lnTo>
                    <a:pt x="1033834" y="3825950"/>
                  </a:lnTo>
                  <a:lnTo>
                    <a:pt x="984927" y="3808248"/>
                  </a:lnTo>
                  <a:lnTo>
                    <a:pt x="936314" y="3789633"/>
                  </a:lnTo>
                  <a:lnTo>
                    <a:pt x="887957" y="3770296"/>
                  </a:lnTo>
                  <a:lnTo>
                    <a:pt x="744027" y="3709869"/>
                  </a:lnTo>
                  <a:close/>
                </a:path>
                <a:path w="1074419" h="5775959">
                  <a:moveTo>
                    <a:pt x="577635" y="4028284"/>
                  </a:moveTo>
                  <a:lnTo>
                    <a:pt x="532499" y="4008492"/>
                  </a:lnTo>
                  <a:lnTo>
                    <a:pt x="487361" y="3988076"/>
                  </a:lnTo>
                  <a:lnTo>
                    <a:pt x="442531" y="3967110"/>
                  </a:lnTo>
                  <a:lnTo>
                    <a:pt x="398004" y="3945590"/>
                  </a:lnTo>
                  <a:lnTo>
                    <a:pt x="353774" y="3923514"/>
                  </a:lnTo>
                  <a:lnTo>
                    <a:pt x="309832" y="3900879"/>
                  </a:lnTo>
                  <a:lnTo>
                    <a:pt x="266174" y="3877682"/>
                  </a:lnTo>
                  <a:lnTo>
                    <a:pt x="222793" y="3853921"/>
                  </a:lnTo>
                  <a:lnTo>
                    <a:pt x="179682" y="3829592"/>
                  </a:lnTo>
                  <a:lnTo>
                    <a:pt x="136835" y="3804693"/>
                  </a:lnTo>
                  <a:lnTo>
                    <a:pt x="94245" y="3779221"/>
                  </a:lnTo>
                  <a:lnTo>
                    <a:pt x="88697" y="3770455"/>
                  </a:lnTo>
                  <a:lnTo>
                    <a:pt x="88744" y="3770157"/>
                  </a:lnTo>
                  <a:lnTo>
                    <a:pt x="91101" y="3760239"/>
                  </a:lnTo>
                  <a:lnTo>
                    <a:pt x="98685" y="3753494"/>
                  </a:lnTo>
                  <a:lnTo>
                    <a:pt x="108609" y="3755027"/>
                  </a:lnTo>
                  <a:lnTo>
                    <a:pt x="194090" y="3803549"/>
                  </a:lnTo>
                  <a:lnTo>
                    <a:pt x="237126" y="3827178"/>
                  </a:lnTo>
                  <a:lnTo>
                    <a:pt x="280382" y="3850354"/>
                  </a:lnTo>
                  <a:lnTo>
                    <a:pt x="323875" y="3873055"/>
                  </a:lnTo>
                  <a:lnTo>
                    <a:pt x="367624" y="3895258"/>
                  </a:lnTo>
                  <a:lnTo>
                    <a:pt x="411646" y="3916941"/>
                  </a:lnTo>
                  <a:lnTo>
                    <a:pt x="455958" y="3938080"/>
                  </a:lnTo>
                  <a:lnTo>
                    <a:pt x="500578" y="3958653"/>
                  </a:lnTo>
                  <a:lnTo>
                    <a:pt x="991003" y="4172986"/>
                  </a:lnTo>
                  <a:lnTo>
                    <a:pt x="950209" y="4162386"/>
                  </a:lnTo>
                  <a:lnTo>
                    <a:pt x="902532" y="4148766"/>
                  </a:lnTo>
                  <a:lnTo>
                    <a:pt x="855169" y="4134079"/>
                  </a:lnTo>
                  <a:lnTo>
                    <a:pt x="808120" y="4118411"/>
                  </a:lnTo>
                  <a:lnTo>
                    <a:pt x="761387" y="4101844"/>
                  </a:lnTo>
                  <a:lnTo>
                    <a:pt x="714970" y="4084463"/>
                  </a:lnTo>
                  <a:lnTo>
                    <a:pt x="668872" y="4066354"/>
                  </a:lnTo>
                  <a:lnTo>
                    <a:pt x="623093" y="4047599"/>
                  </a:lnTo>
                  <a:lnTo>
                    <a:pt x="577635" y="4028284"/>
                  </a:lnTo>
                  <a:close/>
                </a:path>
                <a:path w="1074419" h="5775959">
                  <a:moveTo>
                    <a:pt x="991003" y="4172986"/>
                  </a:moveTo>
                  <a:lnTo>
                    <a:pt x="545523" y="3978637"/>
                  </a:lnTo>
                  <a:lnTo>
                    <a:pt x="590767" y="3997937"/>
                  </a:lnTo>
                  <a:lnTo>
                    <a:pt x="636250" y="4016533"/>
                  </a:lnTo>
                  <a:lnTo>
                    <a:pt x="681938" y="4034518"/>
                  </a:lnTo>
                  <a:lnTo>
                    <a:pt x="727799" y="4051985"/>
                  </a:lnTo>
                  <a:lnTo>
                    <a:pt x="819909" y="4085732"/>
                  </a:lnTo>
                  <a:lnTo>
                    <a:pt x="912364" y="4118530"/>
                  </a:lnTo>
                  <a:lnTo>
                    <a:pt x="1004765" y="4151068"/>
                  </a:lnTo>
                  <a:lnTo>
                    <a:pt x="1011265" y="4157175"/>
                  </a:lnTo>
                  <a:lnTo>
                    <a:pt x="1011603" y="4165949"/>
                  </a:lnTo>
                  <a:lnTo>
                    <a:pt x="1006880" y="4173229"/>
                  </a:lnTo>
                  <a:lnTo>
                    <a:pt x="998196" y="4174855"/>
                  </a:lnTo>
                  <a:lnTo>
                    <a:pt x="991003" y="4172986"/>
                  </a:lnTo>
                  <a:close/>
                </a:path>
              </a:pathLst>
            </a:custGeom>
            <a:solidFill>
              <a:srgbClr val="65382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0" y="0"/>
            <a:ext cx="3028950" cy="3675379"/>
            <a:chOff x="0" y="0"/>
            <a:chExt cx="3028950" cy="3675379"/>
          </a:xfrm>
        </p:grpSpPr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028928" cy="367495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015248" cy="3560718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22827" y="1133811"/>
            <a:ext cx="12039600" cy="802004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5260955" cy="9260840"/>
            <a:chOff x="0" y="0"/>
            <a:chExt cx="15260955" cy="92608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028928" cy="367495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015248" cy="356071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0664" y="1107186"/>
              <a:ext cx="12230099" cy="81533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C7E7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569924" y="1943204"/>
            <a:ext cx="13154025" cy="2295525"/>
          </a:xfrm>
          <a:custGeom>
            <a:avLst/>
            <a:gdLst/>
            <a:ahLst/>
            <a:cxnLst/>
            <a:rect l="l" t="t" r="r" b="b"/>
            <a:pathLst>
              <a:path w="13154025" h="2295525">
                <a:moveTo>
                  <a:pt x="13153827" y="2295524"/>
                </a:moveTo>
                <a:lnTo>
                  <a:pt x="0" y="2295524"/>
                </a:lnTo>
                <a:lnTo>
                  <a:pt x="0" y="0"/>
                </a:lnTo>
                <a:lnTo>
                  <a:pt x="13153827" y="0"/>
                </a:lnTo>
                <a:lnTo>
                  <a:pt x="13153827" y="2295524"/>
                </a:lnTo>
                <a:close/>
              </a:path>
            </a:pathLst>
          </a:custGeom>
          <a:solidFill>
            <a:srgbClr val="F1D8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65367" y="1742323"/>
            <a:ext cx="7171690" cy="1865630"/>
          </a:xfrm>
          <a:prstGeom prst="rect"/>
        </p:spPr>
        <p:txBody>
          <a:bodyPr wrap="square" lIns="0" tIns="59690" rIns="0" bIns="0" rtlCol="0" vert="horz">
            <a:spAutoFit/>
          </a:bodyPr>
          <a:lstStyle/>
          <a:p>
            <a:pPr marL="12700" marR="5080">
              <a:lnSpc>
                <a:spcPct val="122000"/>
              </a:lnSpc>
              <a:spcBef>
                <a:spcPts val="470"/>
              </a:spcBef>
            </a:pPr>
            <a:r>
              <a:rPr dirty="0" sz="3450"/>
              <a:t>Total</a:t>
            </a:r>
            <a:r>
              <a:rPr dirty="0" sz="3450" spc="-325"/>
              <a:t> </a:t>
            </a:r>
            <a:r>
              <a:rPr dirty="0" sz="3450" spc="-10"/>
              <a:t>number</a:t>
            </a:r>
            <a:r>
              <a:rPr dirty="0" sz="3450" spc="-320"/>
              <a:t> </a:t>
            </a:r>
            <a:r>
              <a:rPr dirty="0" sz="3450"/>
              <a:t>of</a:t>
            </a:r>
            <a:r>
              <a:rPr dirty="0" sz="3450" spc="-325"/>
              <a:t> </a:t>
            </a:r>
            <a:r>
              <a:rPr dirty="0" sz="3450"/>
              <a:t>deaths</a:t>
            </a:r>
            <a:r>
              <a:rPr dirty="0" sz="3450" spc="-320"/>
              <a:t> </a:t>
            </a:r>
            <a:r>
              <a:rPr dirty="0" sz="3450" spc="-125"/>
              <a:t>due</a:t>
            </a:r>
            <a:r>
              <a:rPr dirty="0" sz="3450" spc="-320"/>
              <a:t> </a:t>
            </a:r>
            <a:r>
              <a:rPr dirty="0" sz="3450"/>
              <a:t>to</a:t>
            </a:r>
            <a:r>
              <a:rPr dirty="0" sz="3450" spc="-325"/>
              <a:t> </a:t>
            </a:r>
            <a:r>
              <a:rPr dirty="0" sz="3450" spc="-80"/>
              <a:t>Dengue </a:t>
            </a:r>
            <a:r>
              <a:rPr dirty="0" sz="3050">
                <a:latin typeface="Tahoma"/>
                <a:cs typeface="Tahoma"/>
              </a:rPr>
              <a:t>Maximum</a:t>
            </a:r>
            <a:r>
              <a:rPr dirty="0" sz="3050" spc="-204">
                <a:latin typeface="Tahoma"/>
                <a:cs typeface="Tahoma"/>
              </a:rPr>
              <a:t> </a:t>
            </a:r>
            <a:r>
              <a:rPr dirty="0" sz="3050">
                <a:latin typeface="Tahoma"/>
                <a:cs typeface="Tahoma"/>
              </a:rPr>
              <a:t>deaths</a:t>
            </a:r>
            <a:r>
              <a:rPr dirty="0" sz="3050" spc="-204">
                <a:latin typeface="Tahoma"/>
                <a:cs typeface="Tahoma"/>
              </a:rPr>
              <a:t> </a:t>
            </a:r>
            <a:r>
              <a:rPr dirty="0" sz="3050" spc="80">
                <a:latin typeface="Tahoma"/>
                <a:cs typeface="Tahoma"/>
              </a:rPr>
              <a:t>recorded</a:t>
            </a:r>
            <a:r>
              <a:rPr dirty="0" sz="3050" spc="-200">
                <a:latin typeface="Tahoma"/>
                <a:cs typeface="Tahoma"/>
              </a:rPr>
              <a:t> </a:t>
            </a:r>
            <a:r>
              <a:rPr dirty="0" sz="3050" spc="-210">
                <a:latin typeface="Tahoma"/>
                <a:cs typeface="Tahoma"/>
              </a:rPr>
              <a:t>in:</a:t>
            </a:r>
            <a:r>
              <a:rPr dirty="0" sz="3050" spc="-204">
                <a:latin typeface="Tahoma"/>
                <a:cs typeface="Tahoma"/>
              </a:rPr>
              <a:t> </a:t>
            </a:r>
            <a:r>
              <a:rPr dirty="0" sz="3050" spc="200">
                <a:latin typeface="Tahoma"/>
                <a:cs typeface="Tahoma"/>
              </a:rPr>
              <a:t>- </a:t>
            </a:r>
            <a:r>
              <a:rPr dirty="0" sz="3050" spc="-10">
                <a:latin typeface="Tahoma"/>
                <a:cs typeface="Tahoma"/>
              </a:rPr>
              <a:t>Maharashtra</a:t>
            </a:r>
            <a:r>
              <a:rPr dirty="0" sz="3050" spc="-200">
                <a:latin typeface="Tahoma"/>
                <a:cs typeface="Tahoma"/>
              </a:rPr>
              <a:t> </a:t>
            </a:r>
            <a:r>
              <a:rPr dirty="0" sz="3050" spc="95">
                <a:latin typeface="Tahoma"/>
                <a:cs typeface="Tahoma"/>
              </a:rPr>
              <a:t>(206)</a:t>
            </a:r>
            <a:endParaRPr sz="305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791812" y="1032249"/>
            <a:ext cx="2941955" cy="2956560"/>
            <a:chOff x="1791812" y="1032249"/>
            <a:chExt cx="2941955" cy="295656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1812" y="1032249"/>
              <a:ext cx="2937192" cy="295601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4453" y="1114717"/>
              <a:ext cx="2838718" cy="2862977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3571649" y="4791226"/>
            <a:ext cx="13154025" cy="3990975"/>
          </a:xfrm>
          <a:custGeom>
            <a:avLst/>
            <a:gdLst/>
            <a:ahLst/>
            <a:cxnLst/>
            <a:rect l="l" t="t" r="r" b="b"/>
            <a:pathLst>
              <a:path w="13154025" h="3990975">
                <a:moveTo>
                  <a:pt x="13153947" y="3990974"/>
                </a:moveTo>
                <a:lnTo>
                  <a:pt x="0" y="3990974"/>
                </a:lnTo>
                <a:lnTo>
                  <a:pt x="0" y="0"/>
                </a:lnTo>
                <a:lnTo>
                  <a:pt x="13153947" y="0"/>
                </a:lnTo>
                <a:lnTo>
                  <a:pt x="13153947" y="3990974"/>
                </a:lnTo>
                <a:close/>
              </a:path>
            </a:pathLst>
          </a:custGeom>
          <a:solidFill>
            <a:srgbClr val="F1D8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4965367" y="4954964"/>
            <a:ext cx="7750175" cy="37204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700"/>
              </a:lnSpc>
              <a:spcBef>
                <a:spcPts val="90"/>
              </a:spcBef>
            </a:pPr>
            <a:r>
              <a:rPr dirty="0" sz="3250">
                <a:solidFill>
                  <a:srgbClr val="653824"/>
                </a:solidFill>
                <a:latin typeface="Palatino Linotype"/>
                <a:cs typeface="Palatino Linotype"/>
              </a:rPr>
              <a:t>Total</a:t>
            </a:r>
            <a:r>
              <a:rPr dirty="0" sz="3250" spc="-310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>
                <a:solidFill>
                  <a:srgbClr val="653824"/>
                </a:solidFill>
                <a:latin typeface="Palatino Linotype"/>
                <a:cs typeface="Palatino Linotype"/>
              </a:rPr>
              <a:t>number</a:t>
            </a:r>
            <a:r>
              <a:rPr dirty="0" sz="3250" spc="-310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>
                <a:solidFill>
                  <a:srgbClr val="653824"/>
                </a:solidFill>
                <a:latin typeface="Palatino Linotype"/>
                <a:cs typeface="Palatino Linotype"/>
              </a:rPr>
              <a:t>of</a:t>
            </a:r>
            <a:r>
              <a:rPr dirty="0" sz="3250" spc="-310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>
                <a:solidFill>
                  <a:srgbClr val="653824"/>
                </a:solidFill>
                <a:latin typeface="Palatino Linotype"/>
                <a:cs typeface="Palatino Linotype"/>
              </a:rPr>
              <a:t>deaths</a:t>
            </a:r>
            <a:r>
              <a:rPr dirty="0" sz="3250" spc="-30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 spc="-114">
                <a:solidFill>
                  <a:srgbClr val="653824"/>
                </a:solidFill>
                <a:latin typeface="Palatino Linotype"/>
                <a:cs typeface="Palatino Linotype"/>
              </a:rPr>
              <a:t>due</a:t>
            </a:r>
            <a:r>
              <a:rPr dirty="0" sz="3250" spc="-310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 spc="50">
                <a:solidFill>
                  <a:srgbClr val="653824"/>
                </a:solidFill>
                <a:latin typeface="Palatino Linotype"/>
                <a:cs typeface="Palatino Linotype"/>
              </a:rPr>
              <a:t>to</a:t>
            </a:r>
            <a:r>
              <a:rPr dirty="0" sz="3250" spc="-310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 spc="-114">
                <a:solidFill>
                  <a:srgbClr val="653824"/>
                </a:solidFill>
                <a:latin typeface="Palatino Linotype"/>
                <a:cs typeface="Palatino Linotype"/>
              </a:rPr>
              <a:t>Dengue</a:t>
            </a:r>
            <a:r>
              <a:rPr dirty="0" sz="3250" spc="-30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 spc="-20">
                <a:solidFill>
                  <a:srgbClr val="653824"/>
                </a:solidFill>
                <a:latin typeface="Palatino Linotype"/>
                <a:cs typeface="Palatino Linotype"/>
              </a:rPr>
              <a:t>from </a:t>
            </a:r>
            <a:r>
              <a:rPr dirty="0" sz="3250" spc="160">
                <a:solidFill>
                  <a:srgbClr val="653824"/>
                </a:solidFill>
                <a:latin typeface="Palatino Linotype"/>
                <a:cs typeface="Palatino Linotype"/>
              </a:rPr>
              <a:t>2017</a:t>
            </a:r>
            <a:r>
              <a:rPr dirty="0" sz="3250" spc="-350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 spc="50">
                <a:solidFill>
                  <a:srgbClr val="653824"/>
                </a:solidFill>
                <a:latin typeface="Palatino Linotype"/>
                <a:cs typeface="Palatino Linotype"/>
              </a:rPr>
              <a:t>to</a:t>
            </a:r>
            <a:r>
              <a:rPr dirty="0" sz="3250" spc="-34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250" spc="265">
                <a:solidFill>
                  <a:srgbClr val="653824"/>
                </a:solidFill>
                <a:latin typeface="Palatino Linotype"/>
                <a:cs typeface="Palatino Linotype"/>
              </a:rPr>
              <a:t>2022</a:t>
            </a:r>
            <a:endParaRPr sz="3250">
              <a:latin typeface="Palatino Linotype"/>
              <a:cs typeface="Palatino Linotype"/>
            </a:endParaRPr>
          </a:p>
          <a:p>
            <a:pPr marL="12700" marR="636905">
              <a:lnSpc>
                <a:spcPct val="116100"/>
              </a:lnSpc>
              <a:spcBef>
                <a:spcPts val="420"/>
              </a:spcBef>
            </a:pPr>
            <a:r>
              <a:rPr dirty="0" sz="2800">
                <a:solidFill>
                  <a:srgbClr val="653824"/>
                </a:solidFill>
                <a:latin typeface="Tahoma"/>
                <a:cs typeface="Tahoma"/>
              </a:rPr>
              <a:t>Total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-75">
                <a:solidFill>
                  <a:srgbClr val="653824"/>
                </a:solidFill>
                <a:latin typeface="Tahoma"/>
                <a:cs typeface="Tahoma"/>
              </a:rPr>
              <a:t>no.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140">
                <a:solidFill>
                  <a:srgbClr val="653824"/>
                </a:solidFill>
                <a:latin typeface="Tahoma"/>
                <a:cs typeface="Tahoma"/>
              </a:rPr>
              <a:t>of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>
                <a:solidFill>
                  <a:srgbClr val="653824"/>
                </a:solidFill>
                <a:latin typeface="Tahoma"/>
                <a:cs typeface="Tahoma"/>
              </a:rPr>
              <a:t>deaths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65">
                <a:solidFill>
                  <a:srgbClr val="653824"/>
                </a:solidFill>
                <a:latin typeface="Tahoma"/>
                <a:cs typeface="Tahoma"/>
              </a:rPr>
              <a:t>recorded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-65">
                <a:solidFill>
                  <a:srgbClr val="653824"/>
                </a:solidFill>
                <a:latin typeface="Tahoma"/>
                <a:cs typeface="Tahoma"/>
              </a:rPr>
              <a:t>in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-40">
                <a:solidFill>
                  <a:srgbClr val="653824"/>
                </a:solidFill>
                <a:latin typeface="Tahoma"/>
                <a:cs typeface="Tahoma"/>
              </a:rPr>
              <a:t>india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-65">
                <a:solidFill>
                  <a:srgbClr val="653824"/>
                </a:solidFill>
                <a:latin typeface="Tahoma"/>
                <a:cs typeface="Tahoma"/>
              </a:rPr>
              <a:t>in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-180">
                <a:solidFill>
                  <a:srgbClr val="653824"/>
                </a:solidFill>
                <a:latin typeface="Tahoma"/>
                <a:cs typeface="Tahoma"/>
              </a:rPr>
              <a:t>2017: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180">
                <a:solidFill>
                  <a:srgbClr val="653824"/>
                </a:solidFill>
                <a:latin typeface="Tahoma"/>
                <a:cs typeface="Tahoma"/>
              </a:rPr>
              <a:t>- </a:t>
            </a:r>
            <a:r>
              <a:rPr dirty="0" sz="2800" spc="-25">
                <a:solidFill>
                  <a:srgbClr val="653824"/>
                </a:solidFill>
                <a:latin typeface="Tahoma"/>
                <a:cs typeface="Tahoma"/>
              </a:rPr>
              <a:t>325</a:t>
            </a:r>
            <a:endParaRPr sz="2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>
              <a:latin typeface="Tahoma"/>
              <a:cs typeface="Tahoma"/>
            </a:endParaRPr>
          </a:p>
          <a:p>
            <a:pPr marL="12700" marR="551180">
              <a:lnSpc>
                <a:spcPct val="116100"/>
              </a:lnSpc>
            </a:pPr>
            <a:r>
              <a:rPr dirty="0" sz="2800">
                <a:solidFill>
                  <a:srgbClr val="653824"/>
                </a:solidFill>
                <a:latin typeface="Tahoma"/>
                <a:cs typeface="Tahoma"/>
              </a:rPr>
              <a:t>Total</a:t>
            </a:r>
            <a:r>
              <a:rPr dirty="0" sz="2800" spc="-220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-75">
                <a:solidFill>
                  <a:srgbClr val="653824"/>
                </a:solidFill>
                <a:latin typeface="Tahoma"/>
                <a:cs typeface="Tahoma"/>
              </a:rPr>
              <a:t>no.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140">
                <a:solidFill>
                  <a:srgbClr val="653824"/>
                </a:solidFill>
                <a:latin typeface="Tahoma"/>
                <a:cs typeface="Tahoma"/>
              </a:rPr>
              <a:t>of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>
                <a:solidFill>
                  <a:srgbClr val="653824"/>
                </a:solidFill>
                <a:latin typeface="Tahoma"/>
                <a:cs typeface="Tahoma"/>
              </a:rPr>
              <a:t>deaths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65">
                <a:solidFill>
                  <a:srgbClr val="653824"/>
                </a:solidFill>
                <a:latin typeface="Tahoma"/>
                <a:cs typeface="Tahoma"/>
              </a:rPr>
              <a:t>recorded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-65">
                <a:solidFill>
                  <a:srgbClr val="653824"/>
                </a:solidFill>
                <a:latin typeface="Tahoma"/>
                <a:cs typeface="Tahoma"/>
              </a:rPr>
              <a:t>in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-40">
                <a:solidFill>
                  <a:srgbClr val="653824"/>
                </a:solidFill>
                <a:latin typeface="Tahoma"/>
                <a:cs typeface="Tahoma"/>
              </a:rPr>
              <a:t>india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-65">
                <a:solidFill>
                  <a:srgbClr val="653824"/>
                </a:solidFill>
                <a:latin typeface="Tahoma"/>
                <a:cs typeface="Tahoma"/>
              </a:rPr>
              <a:t>in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-45">
                <a:solidFill>
                  <a:srgbClr val="653824"/>
                </a:solidFill>
                <a:latin typeface="Tahoma"/>
                <a:cs typeface="Tahoma"/>
              </a:rPr>
              <a:t>2022:</a:t>
            </a:r>
            <a:r>
              <a:rPr dirty="0" sz="2800" spc="-215">
                <a:solidFill>
                  <a:srgbClr val="653824"/>
                </a:solidFill>
                <a:latin typeface="Tahoma"/>
                <a:cs typeface="Tahoma"/>
              </a:rPr>
              <a:t> </a:t>
            </a:r>
            <a:r>
              <a:rPr dirty="0" sz="2800" spc="180">
                <a:solidFill>
                  <a:srgbClr val="653824"/>
                </a:solidFill>
                <a:latin typeface="Tahoma"/>
                <a:cs typeface="Tahoma"/>
              </a:rPr>
              <a:t>- </a:t>
            </a:r>
            <a:r>
              <a:rPr dirty="0" sz="2800" spc="155">
                <a:solidFill>
                  <a:srgbClr val="653824"/>
                </a:solidFill>
                <a:latin typeface="Tahoma"/>
                <a:cs typeface="Tahoma"/>
              </a:rPr>
              <a:t>86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4488859" y="6232430"/>
            <a:ext cx="2218055" cy="3008630"/>
            <a:chOff x="14488859" y="6232430"/>
            <a:chExt cx="2218055" cy="3008630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88859" y="6541321"/>
              <a:ext cx="2217742" cy="269911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4729961" y="6669618"/>
              <a:ext cx="1720850" cy="2325370"/>
            </a:xfrm>
            <a:custGeom>
              <a:avLst/>
              <a:gdLst/>
              <a:ahLst/>
              <a:cxnLst/>
              <a:rect l="l" t="t" r="r" b="b"/>
              <a:pathLst>
                <a:path w="1720850" h="2325370">
                  <a:moveTo>
                    <a:pt x="1720558" y="2164055"/>
                  </a:moveTo>
                  <a:lnTo>
                    <a:pt x="238070" y="2325215"/>
                  </a:lnTo>
                  <a:lnTo>
                    <a:pt x="0" y="173270"/>
                  </a:lnTo>
                  <a:lnTo>
                    <a:pt x="1485306" y="0"/>
                  </a:lnTo>
                  <a:lnTo>
                    <a:pt x="1720558" y="2164055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42141" y="6232430"/>
              <a:ext cx="1902256" cy="2948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5248255" cy="8839200"/>
            <a:chOff x="0" y="0"/>
            <a:chExt cx="15248255" cy="8839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028928" cy="367495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015248" cy="356071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7020" y="1028700"/>
              <a:ext cx="12211049" cy="7810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3028950" cy="3675379"/>
            <a:chOff x="0" y="0"/>
            <a:chExt cx="3028950" cy="367537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028928" cy="367495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015248" cy="3560720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21112" y="1291136"/>
            <a:ext cx="12049123" cy="770572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8C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821" y="793976"/>
            <a:ext cx="18286730" cy="9491980"/>
            <a:chOff x="821" y="793976"/>
            <a:chExt cx="18286730" cy="9491980"/>
          </a:xfrm>
        </p:grpSpPr>
        <p:sp>
          <p:nvSpPr>
            <p:cNvPr id="4" name="object 4" descr=""/>
            <p:cNvSpPr/>
            <p:nvPr/>
          </p:nvSpPr>
          <p:spPr>
            <a:xfrm>
              <a:off x="821" y="8704666"/>
              <a:ext cx="18286730" cy="1581150"/>
            </a:xfrm>
            <a:custGeom>
              <a:avLst/>
              <a:gdLst/>
              <a:ahLst/>
              <a:cxnLst/>
              <a:rect l="l" t="t" r="r" b="b"/>
              <a:pathLst>
                <a:path w="18286730" h="1581150">
                  <a:moveTo>
                    <a:pt x="18286357" y="1581149"/>
                  </a:moveTo>
                  <a:lnTo>
                    <a:pt x="0" y="1581149"/>
                  </a:lnTo>
                  <a:lnTo>
                    <a:pt x="0" y="0"/>
                  </a:lnTo>
                  <a:lnTo>
                    <a:pt x="18286357" y="0"/>
                  </a:lnTo>
                  <a:lnTo>
                    <a:pt x="18286357" y="1581149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031598" y="8589289"/>
              <a:ext cx="2994660" cy="1362710"/>
            </a:xfrm>
            <a:custGeom>
              <a:avLst/>
              <a:gdLst/>
              <a:ahLst/>
              <a:cxnLst/>
              <a:rect l="l" t="t" r="r" b="b"/>
              <a:pathLst>
                <a:path w="2994659" h="1362709">
                  <a:moveTo>
                    <a:pt x="217007" y="1317656"/>
                  </a:moveTo>
                  <a:lnTo>
                    <a:pt x="172581" y="1314652"/>
                  </a:lnTo>
                  <a:lnTo>
                    <a:pt x="129212" y="1302856"/>
                  </a:lnTo>
                  <a:lnTo>
                    <a:pt x="89188" y="1282709"/>
                  </a:lnTo>
                  <a:lnTo>
                    <a:pt x="54798" y="1254649"/>
                  </a:lnTo>
                  <a:lnTo>
                    <a:pt x="27875" y="1218866"/>
                  </a:lnTo>
                  <a:lnTo>
                    <a:pt x="9316" y="1178512"/>
                  </a:lnTo>
                  <a:lnTo>
                    <a:pt x="0" y="1135169"/>
                  </a:lnTo>
                  <a:lnTo>
                    <a:pt x="806" y="1090420"/>
                  </a:lnTo>
                  <a:lnTo>
                    <a:pt x="12617" y="1045846"/>
                  </a:lnTo>
                  <a:lnTo>
                    <a:pt x="30555" y="1009013"/>
                  </a:lnTo>
                  <a:lnTo>
                    <a:pt x="54339" y="976474"/>
                  </a:lnTo>
                  <a:lnTo>
                    <a:pt x="84313" y="949772"/>
                  </a:lnTo>
                  <a:lnTo>
                    <a:pt x="120820" y="930455"/>
                  </a:lnTo>
                  <a:lnTo>
                    <a:pt x="172400" y="916289"/>
                  </a:lnTo>
                  <a:lnTo>
                    <a:pt x="188676" y="913970"/>
                  </a:lnTo>
                  <a:lnTo>
                    <a:pt x="204093" y="914342"/>
                  </a:lnTo>
                  <a:lnTo>
                    <a:pt x="219853" y="915573"/>
                  </a:lnTo>
                  <a:lnTo>
                    <a:pt x="235614" y="917834"/>
                  </a:lnTo>
                  <a:lnTo>
                    <a:pt x="251030" y="921297"/>
                  </a:lnTo>
                  <a:lnTo>
                    <a:pt x="262034" y="921297"/>
                  </a:lnTo>
                  <a:lnTo>
                    <a:pt x="301607" y="934175"/>
                  </a:lnTo>
                  <a:lnTo>
                    <a:pt x="354161" y="984659"/>
                  </a:lnTo>
                  <a:lnTo>
                    <a:pt x="368403" y="1020203"/>
                  </a:lnTo>
                  <a:lnTo>
                    <a:pt x="382358" y="1044472"/>
                  </a:lnTo>
                  <a:lnTo>
                    <a:pt x="393390" y="1070115"/>
                  </a:lnTo>
                  <a:lnTo>
                    <a:pt x="400640" y="1096444"/>
                  </a:lnTo>
                  <a:lnTo>
                    <a:pt x="403248" y="1122773"/>
                  </a:lnTo>
                  <a:lnTo>
                    <a:pt x="396822" y="1174571"/>
                  </a:lnTo>
                  <a:lnTo>
                    <a:pt x="378247" y="1221094"/>
                  </a:lnTo>
                  <a:lnTo>
                    <a:pt x="348581" y="1260583"/>
                  </a:lnTo>
                  <a:lnTo>
                    <a:pt x="308880" y="1291281"/>
                  </a:lnTo>
                  <a:lnTo>
                    <a:pt x="260200" y="1311428"/>
                  </a:lnTo>
                  <a:lnTo>
                    <a:pt x="217007" y="1317656"/>
                  </a:lnTo>
                  <a:close/>
                </a:path>
                <a:path w="2994659" h="1362709">
                  <a:moveTo>
                    <a:pt x="285188" y="924044"/>
                  </a:moveTo>
                  <a:lnTo>
                    <a:pt x="278855" y="923357"/>
                  </a:lnTo>
                  <a:lnTo>
                    <a:pt x="267605" y="921979"/>
                  </a:lnTo>
                  <a:lnTo>
                    <a:pt x="265702" y="921297"/>
                  </a:lnTo>
                  <a:lnTo>
                    <a:pt x="280861" y="923357"/>
                  </a:lnTo>
                  <a:lnTo>
                    <a:pt x="285188" y="924044"/>
                  </a:lnTo>
                  <a:close/>
                </a:path>
                <a:path w="2994659" h="1362709">
                  <a:moveTo>
                    <a:pt x="321578" y="339525"/>
                  </a:moveTo>
                  <a:lnTo>
                    <a:pt x="274872" y="338846"/>
                  </a:lnTo>
                  <a:lnTo>
                    <a:pt x="224323" y="322105"/>
                  </a:lnTo>
                  <a:lnTo>
                    <a:pt x="173447" y="285437"/>
                  </a:lnTo>
                  <a:lnTo>
                    <a:pt x="147464" y="248438"/>
                  </a:lnTo>
                  <a:lnTo>
                    <a:pt x="132396" y="205725"/>
                  </a:lnTo>
                  <a:lnTo>
                    <a:pt x="129740" y="160814"/>
                  </a:lnTo>
                  <a:lnTo>
                    <a:pt x="140993" y="117222"/>
                  </a:lnTo>
                  <a:lnTo>
                    <a:pt x="153029" y="96273"/>
                  </a:lnTo>
                  <a:lnTo>
                    <a:pt x="167127" y="77385"/>
                  </a:lnTo>
                  <a:lnTo>
                    <a:pt x="183289" y="60557"/>
                  </a:lnTo>
                  <a:lnTo>
                    <a:pt x="201514" y="45790"/>
                  </a:lnTo>
                  <a:lnTo>
                    <a:pt x="223378" y="24984"/>
                  </a:lnTo>
                  <a:lnTo>
                    <a:pt x="249884" y="9844"/>
                  </a:lnTo>
                  <a:lnTo>
                    <a:pt x="280173" y="1230"/>
                  </a:lnTo>
                  <a:lnTo>
                    <a:pt x="313384" y="0"/>
                  </a:lnTo>
                  <a:lnTo>
                    <a:pt x="351525" y="7984"/>
                  </a:lnTo>
                  <a:lnTo>
                    <a:pt x="383304" y="25413"/>
                  </a:lnTo>
                  <a:lnTo>
                    <a:pt x="408549" y="50741"/>
                  </a:lnTo>
                  <a:lnTo>
                    <a:pt x="427089" y="82422"/>
                  </a:lnTo>
                  <a:lnTo>
                    <a:pt x="440758" y="104344"/>
                  </a:lnTo>
                  <a:lnTo>
                    <a:pt x="451160" y="128670"/>
                  </a:lnTo>
                  <a:lnTo>
                    <a:pt x="457779" y="155056"/>
                  </a:lnTo>
                  <a:lnTo>
                    <a:pt x="460100" y="183160"/>
                  </a:lnTo>
                  <a:lnTo>
                    <a:pt x="452365" y="228272"/>
                  </a:lnTo>
                  <a:lnTo>
                    <a:pt x="432455" y="268703"/>
                  </a:lnTo>
                  <a:lnTo>
                    <a:pt x="402560" y="302214"/>
                  </a:lnTo>
                  <a:lnTo>
                    <a:pt x="364871" y="326568"/>
                  </a:lnTo>
                  <a:lnTo>
                    <a:pt x="321578" y="339525"/>
                  </a:lnTo>
                  <a:close/>
                </a:path>
                <a:path w="2994659" h="1362709">
                  <a:moveTo>
                    <a:pt x="2832998" y="379600"/>
                  </a:moveTo>
                  <a:lnTo>
                    <a:pt x="2763537" y="373647"/>
                  </a:lnTo>
                  <a:lnTo>
                    <a:pt x="2695826" y="342468"/>
                  </a:lnTo>
                  <a:lnTo>
                    <a:pt x="2661991" y="312254"/>
                  </a:lnTo>
                  <a:lnTo>
                    <a:pt x="2637224" y="275427"/>
                  </a:lnTo>
                  <a:lnTo>
                    <a:pt x="2622391" y="233563"/>
                  </a:lnTo>
                  <a:lnTo>
                    <a:pt x="2618358" y="188240"/>
                  </a:lnTo>
                  <a:lnTo>
                    <a:pt x="2625991" y="141033"/>
                  </a:lnTo>
                  <a:lnTo>
                    <a:pt x="2658773" y="83109"/>
                  </a:lnTo>
                  <a:lnTo>
                    <a:pt x="2712187" y="40295"/>
                  </a:lnTo>
                  <a:lnTo>
                    <a:pt x="2779584" y="21750"/>
                  </a:lnTo>
                  <a:lnTo>
                    <a:pt x="2814314" y="23038"/>
                  </a:lnTo>
                  <a:lnTo>
                    <a:pt x="2858902" y="31137"/>
                  </a:lnTo>
                  <a:lnTo>
                    <a:pt x="2915619" y="58518"/>
                  </a:lnTo>
                  <a:lnTo>
                    <a:pt x="2949513" y="88391"/>
                  </a:lnTo>
                  <a:lnTo>
                    <a:pt x="2974441" y="124777"/>
                  </a:lnTo>
                  <a:lnTo>
                    <a:pt x="2989588" y="166201"/>
                  </a:lnTo>
                  <a:lnTo>
                    <a:pt x="2994139" y="211185"/>
                  </a:lnTo>
                  <a:lnTo>
                    <a:pt x="2987279" y="258256"/>
                  </a:lnTo>
                  <a:lnTo>
                    <a:pt x="2954497" y="317783"/>
                  </a:lnTo>
                  <a:lnTo>
                    <a:pt x="2901083" y="360826"/>
                  </a:lnTo>
                  <a:lnTo>
                    <a:pt x="2832998" y="379600"/>
                  </a:lnTo>
                  <a:close/>
                </a:path>
                <a:path w="2994659" h="1362709">
                  <a:moveTo>
                    <a:pt x="2444307" y="1362591"/>
                  </a:moveTo>
                  <a:lnTo>
                    <a:pt x="2397208" y="1356706"/>
                  </a:lnTo>
                  <a:lnTo>
                    <a:pt x="2352161" y="1340985"/>
                  </a:lnTo>
                  <a:lnTo>
                    <a:pt x="2310579" y="1315492"/>
                  </a:lnTo>
                  <a:lnTo>
                    <a:pt x="2273873" y="1280291"/>
                  </a:lnTo>
                  <a:lnTo>
                    <a:pt x="2250491" y="1243717"/>
                  </a:lnTo>
                  <a:lnTo>
                    <a:pt x="2235361" y="1201990"/>
                  </a:lnTo>
                  <a:lnTo>
                    <a:pt x="2228483" y="1158203"/>
                  </a:lnTo>
                  <a:lnTo>
                    <a:pt x="2229859" y="1115447"/>
                  </a:lnTo>
                  <a:lnTo>
                    <a:pt x="2244301" y="1056836"/>
                  </a:lnTo>
                  <a:lnTo>
                    <a:pt x="2273873" y="1003719"/>
                  </a:lnTo>
                  <a:lnTo>
                    <a:pt x="2302643" y="971952"/>
                  </a:lnTo>
                  <a:lnTo>
                    <a:pt x="2336228" y="946023"/>
                  </a:lnTo>
                  <a:lnTo>
                    <a:pt x="2373938" y="926963"/>
                  </a:lnTo>
                  <a:lnTo>
                    <a:pt x="2415087" y="915802"/>
                  </a:lnTo>
                  <a:lnTo>
                    <a:pt x="2445347" y="912825"/>
                  </a:lnTo>
                  <a:lnTo>
                    <a:pt x="2460993" y="912969"/>
                  </a:lnTo>
                  <a:lnTo>
                    <a:pt x="2506326" y="921068"/>
                  </a:lnTo>
                  <a:lnTo>
                    <a:pt x="2534294" y="932286"/>
                  </a:lnTo>
                  <a:lnTo>
                    <a:pt x="2536128" y="932286"/>
                  </a:lnTo>
                  <a:lnTo>
                    <a:pt x="2590688" y="954724"/>
                  </a:lnTo>
                  <a:lnTo>
                    <a:pt x="2636995" y="990898"/>
                  </a:lnTo>
                  <a:lnTo>
                    <a:pt x="2670694" y="1040809"/>
                  </a:lnTo>
                  <a:lnTo>
                    <a:pt x="2686512" y="1098963"/>
                  </a:lnTo>
                  <a:lnTo>
                    <a:pt x="2686570" y="1149266"/>
                  </a:lnTo>
                  <a:lnTo>
                    <a:pt x="2674657" y="1199393"/>
                  </a:lnTo>
                  <a:lnTo>
                    <a:pt x="2652444" y="1246531"/>
                  </a:lnTo>
                  <a:lnTo>
                    <a:pt x="2621604" y="1287867"/>
                  </a:lnTo>
                  <a:lnTo>
                    <a:pt x="2583810" y="1320587"/>
                  </a:lnTo>
                  <a:lnTo>
                    <a:pt x="2539020" y="1344595"/>
                  </a:lnTo>
                  <a:lnTo>
                    <a:pt x="2492049" y="1358575"/>
                  </a:lnTo>
                  <a:lnTo>
                    <a:pt x="2444307" y="1362591"/>
                  </a:lnTo>
                  <a:close/>
                </a:path>
              </a:pathLst>
            </a:custGeom>
            <a:solidFill>
              <a:srgbClr val="6538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589207" y="793976"/>
              <a:ext cx="3295015" cy="8834755"/>
            </a:xfrm>
            <a:custGeom>
              <a:avLst/>
              <a:gdLst/>
              <a:ahLst/>
              <a:cxnLst/>
              <a:rect l="l" t="t" r="r" b="b"/>
              <a:pathLst>
                <a:path w="3295015" h="8834755">
                  <a:moveTo>
                    <a:pt x="2855255" y="8834224"/>
                  </a:moveTo>
                  <a:lnTo>
                    <a:pt x="2542168" y="8701700"/>
                  </a:lnTo>
                  <a:lnTo>
                    <a:pt x="2266360" y="8576748"/>
                  </a:lnTo>
                  <a:lnTo>
                    <a:pt x="1991544" y="8449818"/>
                  </a:lnTo>
                  <a:lnTo>
                    <a:pt x="1900158" y="8407068"/>
                  </a:lnTo>
                  <a:lnTo>
                    <a:pt x="1755070" y="8455843"/>
                  </a:lnTo>
                  <a:lnTo>
                    <a:pt x="1609559" y="8503262"/>
                  </a:lnTo>
                  <a:lnTo>
                    <a:pt x="1463611" y="8549323"/>
                  </a:lnTo>
                  <a:lnTo>
                    <a:pt x="1317209" y="8594028"/>
                  </a:lnTo>
                  <a:lnTo>
                    <a:pt x="1170340" y="8637376"/>
                  </a:lnTo>
                  <a:lnTo>
                    <a:pt x="1022988" y="8679367"/>
                  </a:lnTo>
                  <a:lnTo>
                    <a:pt x="875138" y="8720001"/>
                  </a:lnTo>
                  <a:lnTo>
                    <a:pt x="726774" y="8759279"/>
                  </a:lnTo>
                  <a:lnTo>
                    <a:pt x="577883" y="8797200"/>
                  </a:lnTo>
                  <a:lnTo>
                    <a:pt x="538037" y="8795903"/>
                  </a:lnTo>
                  <a:lnTo>
                    <a:pt x="510977" y="8775221"/>
                  </a:lnTo>
                  <a:lnTo>
                    <a:pt x="497877" y="8742939"/>
                  </a:lnTo>
                  <a:lnTo>
                    <a:pt x="499906" y="8706841"/>
                  </a:lnTo>
                  <a:lnTo>
                    <a:pt x="518237" y="8674712"/>
                  </a:lnTo>
                  <a:lnTo>
                    <a:pt x="554041" y="8654335"/>
                  </a:lnTo>
                  <a:lnTo>
                    <a:pt x="703839" y="8613545"/>
                  </a:lnTo>
                  <a:lnTo>
                    <a:pt x="853262" y="8571445"/>
                  </a:lnTo>
                  <a:lnTo>
                    <a:pt x="1002311" y="8528037"/>
                  </a:lnTo>
                  <a:lnTo>
                    <a:pt x="1150986" y="8483321"/>
                  </a:lnTo>
                  <a:lnTo>
                    <a:pt x="1299286" y="8437295"/>
                  </a:lnTo>
                  <a:lnTo>
                    <a:pt x="1447211" y="8389961"/>
                  </a:lnTo>
                  <a:lnTo>
                    <a:pt x="1594763" y="8341318"/>
                  </a:lnTo>
                  <a:lnTo>
                    <a:pt x="1692922" y="8308162"/>
                  </a:lnTo>
                  <a:lnTo>
                    <a:pt x="713595" y="7841102"/>
                  </a:lnTo>
                  <a:lnTo>
                    <a:pt x="682257" y="7815780"/>
                  </a:lnTo>
                  <a:lnTo>
                    <a:pt x="669719" y="7783858"/>
                  </a:lnTo>
                  <a:lnTo>
                    <a:pt x="673221" y="7750174"/>
                  </a:lnTo>
                  <a:lnTo>
                    <a:pt x="690005" y="7719565"/>
                  </a:lnTo>
                  <a:lnTo>
                    <a:pt x="717311" y="7696870"/>
                  </a:lnTo>
                  <a:lnTo>
                    <a:pt x="752380" y="7686927"/>
                  </a:lnTo>
                  <a:lnTo>
                    <a:pt x="792454" y="7694574"/>
                  </a:lnTo>
                  <a:lnTo>
                    <a:pt x="1582154" y="8034671"/>
                  </a:lnTo>
                  <a:lnTo>
                    <a:pt x="1859811" y="8156139"/>
                  </a:lnTo>
                  <a:lnTo>
                    <a:pt x="1859811" y="159349"/>
                  </a:lnTo>
                  <a:lnTo>
                    <a:pt x="510026" y="159349"/>
                  </a:lnTo>
                  <a:lnTo>
                    <a:pt x="517400" y="263372"/>
                  </a:lnTo>
                  <a:lnTo>
                    <a:pt x="523650" y="368035"/>
                  </a:lnTo>
                  <a:lnTo>
                    <a:pt x="526284" y="420526"/>
                  </a:lnTo>
                  <a:lnTo>
                    <a:pt x="528553" y="473082"/>
                  </a:lnTo>
                  <a:lnTo>
                    <a:pt x="530429" y="525670"/>
                  </a:lnTo>
                  <a:lnTo>
                    <a:pt x="531884" y="578258"/>
                  </a:lnTo>
                  <a:lnTo>
                    <a:pt x="532890" y="630814"/>
                  </a:lnTo>
                  <a:lnTo>
                    <a:pt x="533419" y="683306"/>
                  </a:lnTo>
                  <a:lnTo>
                    <a:pt x="533442" y="735701"/>
                  </a:lnTo>
                  <a:lnTo>
                    <a:pt x="532932" y="787969"/>
                  </a:lnTo>
                  <a:lnTo>
                    <a:pt x="531861" y="840076"/>
                  </a:lnTo>
                  <a:lnTo>
                    <a:pt x="530200" y="891991"/>
                  </a:lnTo>
                  <a:lnTo>
                    <a:pt x="525906" y="945604"/>
                  </a:lnTo>
                  <a:lnTo>
                    <a:pt x="517186" y="993899"/>
                  </a:lnTo>
                  <a:lnTo>
                    <a:pt x="503204" y="1037612"/>
                  </a:lnTo>
                  <a:lnTo>
                    <a:pt x="483127" y="1077480"/>
                  </a:lnTo>
                  <a:lnTo>
                    <a:pt x="456120" y="1114240"/>
                  </a:lnTo>
                  <a:lnTo>
                    <a:pt x="421350" y="1148630"/>
                  </a:lnTo>
                  <a:lnTo>
                    <a:pt x="377982" y="1181385"/>
                  </a:lnTo>
                  <a:lnTo>
                    <a:pt x="331409" y="1210521"/>
                  </a:lnTo>
                  <a:lnTo>
                    <a:pt x="287836" y="1232249"/>
                  </a:lnTo>
                  <a:lnTo>
                    <a:pt x="247276" y="1246953"/>
                  </a:lnTo>
                  <a:lnTo>
                    <a:pt x="209742" y="1255017"/>
                  </a:lnTo>
                  <a:lnTo>
                    <a:pt x="175246" y="1256825"/>
                  </a:lnTo>
                  <a:lnTo>
                    <a:pt x="143801" y="1252764"/>
                  </a:lnTo>
                  <a:lnTo>
                    <a:pt x="90117" y="1228567"/>
                  </a:lnTo>
                  <a:lnTo>
                    <a:pt x="48792" y="1185503"/>
                  </a:lnTo>
                  <a:lnTo>
                    <a:pt x="19929" y="1126647"/>
                  </a:lnTo>
                  <a:lnTo>
                    <a:pt x="3630" y="1055075"/>
                  </a:lnTo>
                  <a:lnTo>
                    <a:pt x="225" y="1015483"/>
                  </a:lnTo>
                  <a:lnTo>
                    <a:pt x="0" y="973865"/>
                  </a:lnTo>
                  <a:lnTo>
                    <a:pt x="2966" y="930607"/>
                  </a:lnTo>
                  <a:lnTo>
                    <a:pt x="9138" y="886092"/>
                  </a:lnTo>
                  <a:lnTo>
                    <a:pt x="18529" y="840706"/>
                  </a:lnTo>
                  <a:lnTo>
                    <a:pt x="73089" y="798808"/>
                  </a:lnTo>
                  <a:lnTo>
                    <a:pt x="119396" y="840706"/>
                  </a:lnTo>
                  <a:lnTo>
                    <a:pt x="120085" y="916169"/>
                  </a:lnTo>
                  <a:lnTo>
                    <a:pt x="121888" y="957664"/>
                  </a:lnTo>
                  <a:lnTo>
                    <a:pt x="126233" y="998664"/>
                  </a:lnTo>
                  <a:lnTo>
                    <a:pt x="134297" y="1036917"/>
                  </a:lnTo>
                  <a:lnTo>
                    <a:pt x="166292" y="1096169"/>
                  </a:lnTo>
                  <a:lnTo>
                    <a:pt x="227292" y="1117398"/>
                  </a:lnTo>
                  <a:lnTo>
                    <a:pt x="271613" y="1108121"/>
                  </a:lnTo>
                  <a:lnTo>
                    <a:pt x="316618" y="1086830"/>
                  </a:lnTo>
                  <a:lnTo>
                    <a:pt x="351280" y="1059781"/>
                  </a:lnTo>
                  <a:lnTo>
                    <a:pt x="376919" y="1027808"/>
                  </a:lnTo>
                  <a:lnTo>
                    <a:pt x="394855" y="991748"/>
                  </a:lnTo>
                  <a:lnTo>
                    <a:pt x="406408" y="952434"/>
                  </a:lnTo>
                  <a:lnTo>
                    <a:pt x="412901" y="910703"/>
                  </a:lnTo>
                  <a:lnTo>
                    <a:pt x="415652" y="867389"/>
                  </a:lnTo>
                  <a:lnTo>
                    <a:pt x="415982" y="823328"/>
                  </a:lnTo>
                  <a:lnTo>
                    <a:pt x="414661" y="736305"/>
                  </a:lnTo>
                  <a:lnTo>
                    <a:pt x="415182" y="578953"/>
                  </a:lnTo>
                  <a:lnTo>
                    <a:pt x="416315" y="474052"/>
                  </a:lnTo>
                  <a:lnTo>
                    <a:pt x="418307" y="369151"/>
                  </a:lnTo>
                  <a:lnTo>
                    <a:pt x="421358" y="264250"/>
                  </a:lnTo>
                  <a:lnTo>
                    <a:pt x="425665" y="159349"/>
                  </a:lnTo>
                  <a:lnTo>
                    <a:pt x="368813" y="159349"/>
                  </a:lnTo>
                  <a:lnTo>
                    <a:pt x="368813" y="0"/>
                  </a:lnTo>
                  <a:lnTo>
                    <a:pt x="2057877" y="0"/>
                  </a:lnTo>
                  <a:lnTo>
                    <a:pt x="2057877" y="159349"/>
                  </a:lnTo>
                  <a:lnTo>
                    <a:pt x="2030368" y="159349"/>
                  </a:lnTo>
                  <a:lnTo>
                    <a:pt x="2030368" y="8189107"/>
                  </a:lnTo>
                  <a:lnTo>
                    <a:pt x="2171491" y="8137115"/>
                  </a:lnTo>
                  <a:lnTo>
                    <a:pt x="2312258" y="8083978"/>
                  </a:lnTo>
                  <a:lnTo>
                    <a:pt x="2452633" y="8029657"/>
                  </a:lnTo>
                  <a:lnTo>
                    <a:pt x="2592576" y="7974114"/>
                  </a:lnTo>
                  <a:lnTo>
                    <a:pt x="2732051" y="7917311"/>
                  </a:lnTo>
                  <a:lnTo>
                    <a:pt x="2871018" y="7859211"/>
                  </a:lnTo>
                  <a:lnTo>
                    <a:pt x="3009441" y="7799775"/>
                  </a:lnTo>
                  <a:lnTo>
                    <a:pt x="3147280" y="7738966"/>
                  </a:lnTo>
                  <a:lnTo>
                    <a:pt x="3193091" y="7718384"/>
                  </a:lnTo>
                  <a:lnTo>
                    <a:pt x="3231539" y="7711063"/>
                  </a:lnTo>
                  <a:lnTo>
                    <a:pt x="3262417" y="7723062"/>
                  </a:lnTo>
                  <a:lnTo>
                    <a:pt x="3283991" y="7748806"/>
                  </a:lnTo>
                  <a:lnTo>
                    <a:pt x="3294530" y="7782720"/>
                  </a:lnTo>
                  <a:lnTo>
                    <a:pt x="3292300" y="7819229"/>
                  </a:lnTo>
                  <a:lnTo>
                    <a:pt x="3242607" y="7877734"/>
                  </a:lnTo>
                  <a:lnTo>
                    <a:pt x="3100605" y="7940052"/>
                  </a:lnTo>
                  <a:lnTo>
                    <a:pt x="2958194" y="8001089"/>
                  </a:lnTo>
                  <a:lnTo>
                    <a:pt x="2815373" y="8060788"/>
                  </a:lnTo>
                  <a:lnTo>
                    <a:pt x="2672144" y="8119093"/>
                  </a:lnTo>
                  <a:lnTo>
                    <a:pt x="2528505" y="8175950"/>
                  </a:lnTo>
                  <a:lnTo>
                    <a:pt x="2384456" y="8231301"/>
                  </a:lnTo>
                  <a:lnTo>
                    <a:pt x="2239999" y="8285093"/>
                  </a:lnTo>
                  <a:lnTo>
                    <a:pt x="2191756" y="8302667"/>
                  </a:lnTo>
                  <a:lnTo>
                    <a:pt x="2508434" y="8445553"/>
                  </a:lnTo>
                  <a:lnTo>
                    <a:pt x="2823006" y="8590543"/>
                  </a:lnTo>
                  <a:lnTo>
                    <a:pt x="2912497" y="8632356"/>
                  </a:lnTo>
                  <a:lnTo>
                    <a:pt x="2962629" y="8680139"/>
                  </a:lnTo>
                  <a:lnTo>
                    <a:pt x="2970860" y="8710129"/>
                  </a:lnTo>
                  <a:lnTo>
                    <a:pt x="2969364" y="8741197"/>
                  </a:lnTo>
                  <a:lnTo>
                    <a:pt x="2959262" y="8771100"/>
                  </a:lnTo>
                  <a:lnTo>
                    <a:pt x="2941678" y="8797596"/>
                  </a:lnTo>
                  <a:lnTo>
                    <a:pt x="2917734" y="8818443"/>
                  </a:lnTo>
                  <a:lnTo>
                    <a:pt x="2888553" y="8831400"/>
                  </a:lnTo>
                  <a:lnTo>
                    <a:pt x="2855255" y="8834224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6002" y="1864287"/>
              <a:ext cx="795932" cy="165328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0629" y="828777"/>
              <a:ext cx="6637241" cy="901516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1360526" y="1972964"/>
              <a:ext cx="3548379" cy="7748905"/>
            </a:xfrm>
            <a:custGeom>
              <a:avLst/>
              <a:gdLst/>
              <a:ahLst/>
              <a:cxnLst/>
              <a:rect l="l" t="t" r="r" b="b"/>
              <a:pathLst>
                <a:path w="3548380" h="7748905">
                  <a:moveTo>
                    <a:pt x="1375377" y="242707"/>
                  </a:moveTo>
                  <a:lnTo>
                    <a:pt x="1365003" y="198355"/>
                  </a:lnTo>
                  <a:lnTo>
                    <a:pt x="1357433" y="149625"/>
                  </a:lnTo>
                  <a:lnTo>
                    <a:pt x="1352279" y="98420"/>
                  </a:lnTo>
                  <a:lnTo>
                    <a:pt x="1349153" y="46638"/>
                  </a:lnTo>
                  <a:lnTo>
                    <a:pt x="1356615" y="38201"/>
                  </a:lnTo>
                  <a:lnTo>
                    <a:pt x="1364223" y="28305"/>
                  </a:lnTo>
                  <a:lnTo>
                    <a:pt x="1371902" y="17197"/>
                  </a:lnTo>
                  <a:lnTo>
                    <a:pt x="1379575" y="5121"/>
                  </a:lnTo>
                  <a:lnTo>
                    <a:pt x="1378926" y="18459"/>
                  </a:lnTo>
                  <a:lnTo>
                    <a:pt x="1378756" y="28305"/>
                  </a:lnTo>
                  <a:lnTo>
                    <a:pt x="1377830" y="72850"/>
                  </a:lnTo>
                  <a:lnTo>
                    <a:pt x="1376588" y="127172"/>
                  </a:lnTo>
                  <a:lnTo>
                    <a:pt x="1375600" y="184917"/>
                  </a:lnTo>
                  <a:lnTo>
                    <a:pt x="1375377" y="242707"/>
                  </a:lnTo>
                  <a:close/>
                </a:path>
                <a:path w="3548380" h="7748905">
                  <a:moveTo>
                    <a:pt x="1215216" y="7434062"/>
                  </a:moveTo>
                  <a:lnTo>
                    <a:pt x="706261" y="7434062"/>
                  </a:lnTo>
                  <a:lnTo>
                    <a:pt x="707655" y="7433523"/>
                  </a:lnTo>
                  <a:lnTo>
                    <a:pt x="710813" y="7430400"/>
                  </a:lnTo>
                  <a:lnTo>
                    <a:pt x="710834" y="7426969"/>
                  </a:lnTo>
                  <a:lnTo>
                    <a:pt x="597250" y="7311939"/>
                  </a:lnTo>
                  <a:lnTo>
                    <a:pt x="596183" y="7311522"/>
                  </a:lnTo>
                  <a:lnTo>
                    <a:pt x="595090" y="7311345"/>
                  </a:lnTo>
                  <a:lnTo>
                    <a:pt x="610885" y="7212919"/>
                  </a:lnTo>
                  <a:lnTo>
                    <a:pt x="623593" y="7216705"/>
                  </a:lnTo>
                  <a:lnTo>
                    <a:pt x="1222039" y="7404068"/>
                  </a:lnTo>
                  <a:lnTo>
                    <a:pt x="1215216" y="7434062"/>
                  </a:lnTo>
                  <a:close/>
                </a:path>
                <a:path w="3548380" h="7748905">
                  <a:moveTo>
                    <a:pt x="1207829" y="7466536"/>
                  </a:moveTo>
                  <a:lnTo>
                    <a:pt x="646139" y="7466536"/>
                  </a:lnTo>
                  <a:lnTo>
                    <a:pt x="647534" y="7465997"/>
                  </a:lnTo>
                  <a:lnTo>
                    <a:pt x="650691" y="7462873"/>
                  </a:lnTo>
                  <a:lnTo>
                    <a:pt x="650712" y="7459448"/>
                  </a:lnTo>
                  <a:lnTo>
                    <a:pt x="533136" y="7340235"/>
                  </a:lnTo>
                  <a:lnTo>
                    <a:pt x="589212" y="7318543"/>
                  </a:lnTo>
                  <a:lnTo>
                    <a:pt x="589471" y="7319217"/>
                  </a:lnTo>
                  <a:lnTo>
                    <a:pt x="589859" y="7319852"/>
                  </a:lnTo>
                  <a:lnTo>
                    <a:pt x="702099" y="7433523"/>
                  </a:lnTo>
                  <a:lnTo>
                    <a:pt x="703494" y="7434062"/>
                  </a:lnTo>
                  <a:lnTo>
                    <a:pt x="1215216" y="7434062"/>
                  </a:lnTo>
                  <a:lnTo>
                    <a:pt x="1207829" y="7466536"/>
                  </a:lnTo>
                  <a:close/>
                </a:path>
                <a:path w="3548380" h="7748905">
                  <a:moveTo>
                    <a:pt x="1159338" y="7679703"/>
                  </a:moveTo>
                  <a:lnTo>
                    <a:pt x="204999" y="7467159"/>
                  </a:lnTo>
                  <a:lnTo>
                    <a:pt x="522598" y="7344310"/>
                  </a:lnTo>
                  <a:lnTo>
                    <a:pt x="522857" y="7344981"/>
                  </a:lnTo>
                  <a:lnTo>
                    <a:pt x="523245" y="7345616"/>
                  </a:lnTo>
                  <a:lnTo>
                    <a:pt x="641978" y="7465997"/>
                  </a:lnTo>
                  <a:lnTo>
                    <a:pt x="643372" y="7466536"/>
                  </a:lnTo>
                  <a:lnTo>
                    <a:pt x="1207829" y="7466536"/>
                  </a:lnTo>
                  <a:lnTo>
                    <a:pt x="1159338" y="7679703"/>
                  </a:lnTo>
                  <a:close/>
                </a:path>
                <a:path w="3548380" h="7748905">
                  <a:moveTo>
                    <a:pt x="1144071" y="7746820"/>
                  </a:moveTo>
                  <a:lnTo>
                    <a:pt x="116076" y="7501555"/>
                  </a:lnTo>
                  <a:lnTo>
                    <a:pt x="190958" y="7472590"/>
                  </a:lnTo>
                  <a:lnTo>
                    <a:pt x="191589" y="7474218"/>
                  </a:lnTo>
                  <a:lnTo>
                    <a:pt x="192901" y="7475553"/>
                  </a:lnTo>
                  <a:lnTo>
                    <a:pt x="1156938" y="7690256"/>
                  </a:lnTo>
                  <a:lnTo>
                    <a:pt x="1144071" y="7746820"/>
                  </a:lnTo>
                  <a:close/>
                </a:path>
                <a:path w="3548380" h="7748905">
                  <a:moveTo>
                    <a:pt x="2826454" y="7251868"/>
                  </a:moveTo>
                  <a:lnTo>
                    <a:pt x="2834286" y="7141973"/>
                  </a:lnTo>
                  <a:lnTo>
                    <a:pt x="2777421" y="7052810"/>
                  </a:lnTo>
                  <a:lnTo>
                    <a:pt x="3435449" y="6915005"/>
                  </a:lnTo>
                  <a:lnTo>
                    <a:pt x="3412657" y="6873493"/>
                  </a:lnTo>
                  <a:lnTo>
                    <a:pt x="3506143" y="7043318"/>
                  </a:lnTo>
                  <a:lnTo>
                    <a:pt x="3505910" y="7043455"/>
                  </a:lnTo>
                  <a:lnTo>
                    <a:pt x="3505651" y="7043516"/>
                  </a:lnTo>
                  <a:lnTo>
                    <a:pt x="3317160" y="7196508"/>
                  </a:lnTo>
                  <a:lnTo>
                    <a:pt x="2975678" y="7196508"/>
                  </a:lnTo>
                  <a:lnTo>
                    <a:pt x="2826454" y="7251868"/>
                  </a:lnTo>
                  <a:close/>
                </a:path>
                <a:path w="3548380" h="7748905">
                  <a:moveTo>
                    <a:pt x="2791041" y="7748773"/>
                  </a:moveTo>
                  <a:lnTo>
                    <a:pt x="2799459" y="7630633"/>
                  </a:lnTo>
                  <a:lnTo>
                    <a:pt x="3511365" y="7052810"/>
                  </a:lnTo>
                  <a:lnTo>
                    <a:pt x="3548024" y="7119401"/>
                  </a:lnTo>
                  <a:lnTo>
                    <a:pt x="2791041" y="7748773"/>
                  </a:lnTo>
                  <a:close/>
                </a:path>
                <a:path w="3548380" h="7748905">
                  <a:moveTo>
                    <a:pt x="3235489" y="7262798"/>
                  </a:moveTo>
                  <a:lnTo>
                    <a:pt x="2827764" y="7262798"/>
                  </a:lnTo>
                  <a:lnTo>
                    <a:pt x="2828398" y="7262692"/>
                  </a:lnTo>
                  <a:lnTo>
                    <a:pt x="2979407" y="7206682"/>
                  </a:lnTo>
                  <a:lnTo>
                    <a:pt x="2980832" y="7203564"/>
                  </a:lnTo>
                  <a:lnTo>
                    <a:pt x="2978773" y="7197961"/>
                  </a:lnTo>
                  <a:lnTo>
                    <a:pt x="2975678" y="7196508"/>
                  </a:lnTo>
                  <a:lnTo>
                    <a:pt x="3317160" y="7196508"/>
                  </a:lnTo>
                  <a:lnTo>
                    <a:pt x="3235489" y="7262798"/>
                  </a:lnTo>
                  <a:close/>
                </a:path>
                <a:path w="3548380" h="7748905">
                  <a:moveTo>
                    <a:pt x="2821337" y="7323649"/>
                  </a:moveTo>
                  <a:lnTo>
                    <a:pt x="2825707" y="7262354"/>
                  </a:lnTo>
                  <a:lnTo>
                    <a:pt x="2826193" y="7262497"/>
                  </a:lnTo>
                  <a:lnTo>
                    <a:pt x="2826626" y="7262798"/>
                  </a:lnTo>
                  <a:lnTo>
                    <a:pt x="3235489" y="7262798"/>
                  </a:lnTo>
                  <a:lnTo>
                    <a:pt x="3233112" y="7264727"/>
                  </a:lnTo>
                  <a:lnTo>
                    <a:pt x="2980463" y="7264727"/>
                  </a:lnTo>
                  <a:lnTo>
                    <a:pt x="2821337" y="7323649"/>
                  </a:lnTo>
                  <a:close/>
                </a:path>
                <a:path w="3548380" h="7748905">
                  <a:moveTo>
                    <a:pt x="3147566" y="7334162"/>
                  </a:moveTo>
                  <a:lnTo>
                    <a:pt x="2823771" y="7334162"/>
                  </a:lnTo>
                  <a:lnTo>
                    <a:pt x="2824405" y="7334056"/>
                  </a:lnTo>
                  <a:lnTo>
                    <a:pt x="2984202" y="7274891"/>
                  </a:lnTo>
                  <a:lnTo>
                    <a:pt x="2985627" y="7271778"/>
                  </a:lnTo>
                  <a:lnTo>
                    <a:pt x="2983557" y="7266165"/>
                  </a:lnTo>
                  <a:lnTo>
                    <a:pt x="2980463" y="7264727"/>
                  </a:lnTo>
                  <a:lnTo>
                    <a:pt x="3233112" y="7264727"/>
                  </a:lnTo>
                  <a:lnTo>
                    <a:pt x="3147566" y="7334162"/>
                  </a:lnTo>
                  <a:close/>
                </a:path>
                <a:path w="3548380" h="7748905">
                  <a:moveTo>
                    <a:pt x="2800515" y="7615852"/>
                  </a:moveTo>
                  <a:lnTo>
                    <a:pt x="2820645" y="7333385"/>
                  </a:lnTo>
                  <a:lnTo>
                    <a:pt x="2821422" y="7333803"/>
                  </a:lnTo>
                  <a:lnTo>
                    <a:pt x="2822248" y="7334162"/>
                  </a:lnTo>
                  <a:lnTo>
                    <a:pt x="3147566" y="7334162"/>
                  </a:lnTo>
                  <a:lnTo>
                    <a:pt x="2800515" y="7615852"/>
                  </a:lnTo>
                  <a:close/>
                </a:path>
                <a:path w="3548380" h="7748905">
                  <a:moveTo>
                    <a:pt x="1994925" y="275809"/>
                  </a:moveTo>
                  <a:lnTo>
                    <a:pt x="1962134" y="249126"/>
                  </a:lnTo>
                  <a:lnTo>
                    <a:pt x="1938504" y="210417"/>
                  </a:lnTo>
                  <a:lnTo>
                    <a:pt x="1923825" y="163604"/>
                  </a:lnTo>
                  <a:lnTo>
                    <a:pt x="1917884" y="112611"/>
                  </a:lnTo>
                  <a:lnTo>
                    <a:pt x="1920469" y="61358"/>
                  </a:lnTo>
                  <a:lnTo>
                    <a:pt x="2240806" y="0"/>
                  </a:lnTo>
                  <a:lnTo>
                    <a:pt x="2238642" y="53620"/>
                  </a:lnTo>
                  <a:lnTo>
                    <a:pt x="2227192" y="110269"/>
                  </a:lnTo>
                  <a:lnTo>
                    <a:pt x="2212189" y="155154"/>
                  </a:lnTo>
                  <a:lnTo>
                    <a:pt x="2105682" y="155154"/>
                  </a:lnTo>
                  <a:lnTo>
                    <a:pt x="2105100" y="156753"/>
                  </a:lnTo>
                  <a:lnTo>
                    <a:pt x="2051847" y="172662"/>
                  </a:lnTo>
                  <a:lnTo>
                    <a:pt x="2017979" y="213886"/>
                  </a:lnTo>
                  <a:lnTo>
                    <a:pt x="2000127" y="256308"/>
                  </a:lnTo>
                  <a:lnTo>
                    <a:pt x="1994925" y="275809"/>
                  </a:lnTo>
                  <a:close/>
                </a:path>
                <a:path w="3548380" h="7748905">
                  <a:moveTo>
                    <a:pt x="2186028" y="213391"/>
                  </a:moveTo>
                  <a:lnTo>
                    <a:pt x="2156245" y="174649"/>
                  </a:lnTo>
                  <a:lnTo>
                    <a:pt x="2118762" y="158555"/>
                  </a:lnTo>
                  <a:lnTo>
                    <a:pt x="2112240" y="157541"/>
                  </a:lnTo>
                  <a:lnTo>
                    <a:pt x="2105682" y="155154"/>
                  </a:lnTo>
                  <a:lnTo>
                    <a:pt x="2212189" y="155154"/>
                  </a:lnTo>
                  <a:lnTo>
                    <a:pt x="2208854" y="165132"/>
                  </a:lnTo>
                  <a:lnTo>
                    <a:pt x="2186028" y="213391"/>
                  </a:lnTo>
                  <a:close/>
                </a:path>
                <a:path w="3548380" h="7748905">
                  <a:moveTo>
                    <a:pt x="1910744" y="2514935"/>
                  </a:moveTo>
                  <a:lnTo>
                    <a:pt x="0" y="2514935"/>
                  </a:lnTo>
                  <a:lnTo>
                    <a:pt x="0" y="2479018"/>
                  </a:lnTo>
                  <a:lnTo>
                    <a:pt x="308793" y="2479018"/>
                  </a:lnTo>
                  <a:lnTo>
                    <a:pt x="317732" y="2480027"/>
                  </a:lnTo>
                  <a:lnTo>
                    <a:pt x="327009" y="2480798"/>
                  </a:lnTo>
                  <a:lnTo>
                    <a:pt x="336618" y="2481296"/>
                  </a:lnTo>
                  <a:lnTo>
                    <a:pt x="347416" y="2481505"/>
                  </a:lnTo>
                  <a:lnTo>
                    <a:pt x="1786478" y="2481505"/>
                  </a:lnTo>
                  <a:lnTo>
                    <a:pt x="1809292" y="2489604"/>
                  </a:lnTo>
                  <a:lnTo>
                    <a:pt x="1841895" y="2499110"/>
                  </a:lnTo>
                  <a:lnTo>
                    <a:pt x="1876105" y="2507549"/>
                  </a:lnTo>
                  <a:lnTo>
                    <a:pt x="1910744" y="2514935"/>
                  </a:lnTo>
                  <a:close/>
                </a:path>
                <a:path w="3548380" h="7748905">
                  <a:moveTo>
                    <a:pt x="1786478" y="2481505"/>
                  </a:moveTo>
                  <a:lnTo>
                    <a:pt x="347416" y="2481505"/>
                  </a:lnTo>
                  <a:lnTo>
                    <a:pt x="355190" y="2481394"/>
                  </a:lnTo>
                  <a:lnTo>
                    <a:pt x="363143" y="2481061"/>
                  </a:lnTo>
                  <a:lnTo>
                    <a:pt x="371259" y="2480509"/>
                  </a:lnTo>
                  <a:lnTo>
                    <a:pt x="379523" y="2479739"/>
                  </a:lnTo>
                  <a:lnTo>
                    <a:pt x="383695" y="2479285"/>
                  </a:lnTo>
                  <a:lnTo>
                    <a:pt x="385808" y="2479018"/>
                  </a:lnTo>
                  <a:lnTo>
                    <a:pt x="1779472" y="2479018"/>
                  </a:lnTo>
                  <a:lnTo>
                    <a:pt x="1786478" y="2481505"/>
                  </a:lnTo>
                  <a:close/>
                </a:path>
                <a:path w="3548380" h="7748905">
                  <a:moveTo>
                    <a:pt x="1609125" y="2123009"/>
                  </a:moveTo>
                  <a:lnTo>
                    <a:pt x="1454707" y="2123009"/>
                  </a:lnTo>
                  <a:lnTo>
                    <a:pt x="1449849" y="2118148"/>
                  </a:lnTo>
                  <a:lnTo>
                    <a:pt x="1449849" y="2084414"/>
                  </a:lnTo>
                  <a:lnTo>
                    <a:pt x="1454707" y="2079553"/>
                  </a:lnTo>
                  <a:lnTo>
                    <a:pt x="1609125" y="2079553"/>
                  </a:lnTo>
                  <a:lnTo>
                    <a:pt x="1613983" y="2084414"/>
                  </a:lnTo>
                  <a:lnTo>
                    <a:pt x="1613983" y="2118148"/>
                  </a:lnTo>
                  <a:lnTo>
                    <a:pt x="1609125" y="2123009"/>
                  </a:lnTo>
                  <a:close/>
                </a:path>
                <a:path w="3548380" h="7748905">
                  <a:moveTo>
                    <a:pt x="1640065" y="2374523"/>
                  </a:moveTo>
                  <a:lnTo>
                    <a:pt x="1538595" y="2374523"/>
                  </a:lnTo>
                  <a:lnTo>
                    <a:pt x="1538595" y="2246855"/>
                  </a:lnTo>
                  <a:lnTo>
                    <a:pt x="1640065" y="2246855"/>
                  </a:lnTo>
                  <a:lnTo>
                    <a:pt x="1640065" y="2274554"/>
                  </a:lnTo>
                  <a:lnTo>
                    <a:pt x="1603364" y="2274554"/>
                  </a:lnTo>
                  <a:lnTo>
                    <a:pt x="1600945" y="2276974"/>
                  </a:lnTo>
                  <a:lnTo>
                    <a:pt x="1600945" y="2282958"/>
                  </a:lnTo>
                  <a:lnTo>
                    <a:pt x="1603364" y="2285378"/>
                  </a:lnTo>
                  <a:lnTo>
                    <a:pt x="1640065" y="2285378"/>
                  </a:lnTo>
                  <a:lnTo>
                    <a:pt x="1640065" y="2298116"/>
                  </a:lnTo>
                  <a:lnTo>
                    <a:pt x="1603364" y="2298116"/>
                  </a:lnTo>
                  <a:lnTo>
                    <a:pt x="1600945" y="2300537"/>
                  </a:lnTo>
                  <a:lnTo>
                    <a:pt x="1600945" y="2306520"/>
                  </a:lnTo>
                  <a:lnTo>
                    <a:pt x="1603364" y="2308941"/>
                  </a:lnTo>
                  <a:lnTo>
                    <a:pt x="1640065" y="2308941"/>
                  </a:lnTo>
                  <a:lnTo>
                    <a:pt x="1640065" y="2374523"/>
                  </a:lnTo>
                  <a:close/>
                </a:path>
                <a:path w="3548380" h="7748905">
                  <a:moveTo>
                    <a:pt x="1640065" y="2275275"/>
                  </a:moveTo>
                  <a:lnTo>
                    <a:pt x="1639297" y="2274855"/>
                  </a:lnTo>
                  <a:lnTo>
                    <a:pt x="1638460" y="2274554"/>
                  </a:lnTo>
                  <a:lnTo>
                    <a:pt x="1640065" y="2274554"/>
                  </a:lnTo>
                  <a:lnTo>
                    <a:pt x="1640065" y="2275275"/>
                  </a:lnTo>
                  <a:close/>
                </a:path>
                <a:path w="3548380" h="7748905">
                  <a:moveTo>
                    <a:pt x="1640065" y="2285378"/>
                  </a:moveTo>
                  <a:lnTo>
                    <a:pt x="1638460" y="2285378"/>
                  </a:lnTo>
                  <a:lnTo>
                    <a:pt x="1639297" y="2285077"/>
                  </a:lnTo>
                  <a:lnTo>
                    <a:pt x="1640065" y="2284657"/>
                  </a:lnTo>
                  <a:lnTo>
                    <a:pt x="1640065" y="2285378"/>
                  </a:lnTo>
                  <a:close/>
                </a:path>
                <a:path w="3548380" h="7748905">
                  <a:moveTo>
                    <a:pt x="1525237" y="2374523"/>
                  </a:moveTo>
                  <a:lnTo>
                    <a:pt x="1423765" y="2374523"/>
                  </a:lnTo>
                  <a:lnTo>
                    <a:pt x="1423765" y="2308941"/>
                  </a:lnTo>
                  <a:lnTo>
                    <a:pt x="1461744" y="2308941"/>
                  </a:lnTo>
                  <a:lnTo>
                    <a:pt x="1464162" y="2306520"/>
                  </a:lnTo>
                  <a:lnTo>
                    <a:pt x="1464162" y="2300537"/>
                  </a:lnTo>
                  <a:lnTo>
                    <a:pt x="1461744" y="2298116"/>
                  </a:lnTo>
                  <a:lnTo>
                    <a:pt x="1423765" y="2298116"/>
                  </a:lnTo>
                  <a:lnTo>
                    <a:pt x="1423765" y="2285378"/>
                  </a:lnTo>
                  <a:lnTo>
                    <a:pt x="1491960" y="2285378"/>
                  </a:lnTo>
                  <a:lnTo>
                    <a:pt x="1494379" y="2282958"/>
                  </a:lnTo>
                  <a:lnTo>
                    <a:pt x="1494379" y="2276974"/>
                  </a:lnTo>
                  <a:lnTo>
                    <a:pt x="1491960" y="2274554"/>
                  </a:lnTo>
                  <a:lnTo>
                    <a:pt x="1423765" y="2274554"/>
                  </a:lnTo>
                  <a:lnTo>
                    <a:pt x="1423765" y="2246855"/>
                  </a:lnTo>
                  <a:lnTo>
                    <a:pt x="1525237" y="2246855"/>
                  </a:lnTo>
                  <a:lnTo>
                    <a:pt x="1525237" y="2374523"/>
                  </a:lnTo>
                  <a:close/>
                </a:path>
                <a:path w="3548380" h="7748905">
                  <a:moveTo>
                    <a:pt x="1313940" y="2123009"/>
                  </a:moveTo>
                  <a:lnTo>
                    <a:pt x="1159520" y="2123009"/>
                  </a:lnTo>
                  <a:lnTo>
                    <a:pt x="1154662" y="2118148"/>
                  </a:lnTo>
                  <a:lnTo>
                    <a:pt x="1154662" y="2084414"/>
                  </a:lnTo>
                  <a:lnTo>
                    <a:pt x="1159520" y="2079553"/>
                  </a:lnTo>
                  <a:lnTo>
                    <a:pt x="1313940" y="2079553"/>
                  </a:lnTo>
                  <a:lnTo>
                    <a:pt x="1318796" y="2084414"/>
                  </a:lnTo>
                  <a:lnTo>
                    <a:pt x="1318796" y="2118148"/>
                  </a:lnTo>
                  <a:lnTo>
                    <a:pt x="1313940" y="2123009"/>
                  </a:lnTo>
                  <a:close/>
                </a:path>
                <a:path w="3548380" h="7748905">
                  <a:moveTo>
                    <a:pt x="1230050" y="2374523"/>
                  </a:moveTo>
                  <a:lnTo>
                    <a:pt x="1128580" y="2374523"/>
                  </a:lnTo>
                  <a:lnTo>
                    <a:pt x="1128580" y="2308941"/>
                  </a:lnTo>
                  <a:lnTo>
                    <a:pt x="1166559" y="2308941"/>
                  </a:lnTo>
                  <a:lnTo>
                    <a:pt x="1168978" y="2306520"/>
                  </a:lnTo>
                  <a:lnTo>
                    <a:pt x="1168978" y="2300537"/>
                  </a:lnTo>
                  <a:lnTo>
                    <a:pt x="1166559" y="2298116"/>
                  </a:lnTo>
                  <a:lnTo>
                    <a:pt x="1128580" y="2298116"/>
                  </a:lnTo>
                  <a:lnTo>
                    <a:pt x="1128580" y="2285378"/>
                  </a:lnTo>
                  <a:lnTo>
                    <a:pt x="1196776" y="2285378"/>
                  </a:lnTo>
                  <a:lnTo>
                    <a:pt x="1199194" y="2282958"/>
                  </a:lnTo>
                  <a:lnTo>
                    <a:pt x="1199194" y="2276974"/>
                  </a:lnTo>
                  <a:lnTo>
                    <a:pt x="1196776" y="2274554"/>
                  </a:lnTo>
                  <a:lnTo>
                    <a:pt x="1128580" y="2274554"/>
                  </a:lnTo>
                  <a:lnTo>
                    <a:pt x="1128580" y="2246855"/>
                  </a:lnTo>
                  <a:lnTo>
                    <a:pt x="1230050" y="2246855"/>
                  </a:lnTo>
                  <a:lnTo>
                    <a:pt x="1230050" y="2374523"/>
                  </a:lnTo>
                  <a:close/>
                </a:path>
                <a:path w="3548380" h="7748905">
                  <a:moveTo>
                    <a:pt x="1344880" y="2374523"/>
                  </a:moveTo>
                  <a:lnTo>
                    <a:pt x="1243410" y="2374523"/>
                  </a:lnTo>
                  <a:lnTo>
                    <a:pt x="1243410" y="2246855"/>
                  </a:lnTo>
                  <a:lnTo>
                    <a:pt x="1344880" y="2246855"/>
                  </a:lnTo>
                  <a:lnTo>
                    <a:pt x="1344880" y="2274554"/>
                  </a:lnTo>
                  <a:lnTo>
                    <a:pt x="1308168" y="2274554"/>
                  </a:lnTo>
                  <a:lnTo>
                    <a:pt x="1305750" y="2276974"/>
                  </a:lnTo>
                  <a:lnTo>
                    <a:pt x="1305750" y="2282958"/>
                  </a:lnTo>
                  <a:lnTo>
                    <a:pt x="1308168" y="2285378"/>
                  </a:lnTo>
                  <a:lnTo>
                    <a:pt x="1344880" y="2285378"/>
                  </a:lnTo>
                  <a:lnTo>
                    <a:pt x="1344880" y="2298116"/>
                  </a:lnTo>
                  <a:lnTo>
                    <a:pt x="1308168" y="2298116"/>
                  </a:lnTo>
                  <a:lnTo>
                    <a:pt x="1305750" y="2300537"/>
                  </a:lnTo>
                  <a:lnTo>
                    <a:pt x="1305750" y="2306520"/>
                  </a:lnTo>
                  <a:lnTo>
                    <a:pt x="1308168" y="2308941"/>
                  </a:lnTo>
                  <a:lnTo>
                    <a:pt x="1344880" y="2308941"/>
                  </a:lnTo>
                  <a:lnTo>
                    <a:pt x="1344880" y="2374523"/>
                  </a:lnTo>
                  <a:close/>
                </a:path>
                <a:path w="3548380" h="7748905">
                  <a:moveTo>
                    <a:pt x="1344880" y="2275275"/>
                  </a:moveTo>
                  <a:lnTo>
                    <a:pt x="1344112" y="2274855"/>
                  </a:lnTo>
                  <a:lnTo>
                    <a:pt x="1343272" y="2274554"/>
                  </a:lnTo>
                  <a:lnTo>
                    <a:pt x="1344880" y="2274554"/>
                  </a:lnTo>
                  <a:lnTo>
                    <a:pt x="1344880" y="2275275"/>
                  </a:lnTo>
                  <a:close/>
                </a:path>
                <a:path w="3548380" h="7748905">
                  <a:moveTo>
                    <a:pt x="1344880" y="2285378"/>
                  </a:moveTo>
                  <a:lnTo>
                    <a:pt x="1343272" y="2285378"/>
                  </a:lnTo>
                  <a:lnTo>
                    <a:pt x="1344112" y="2285077"/>
                  </a:lnTo>
                  <a:lnTo>
                    <a:pt x="1344880" y="2284657"/>
                  </a:lnTo>
                  <a:lnTo>
                    <a:pt x="1344880" y="2285378"/>
                  </a:lnTo>
                  <a:close/>
                </a:path>
                <a:path w="3548380" h="7748905">
                  <a:moveTo>
                    <a:pt x="1018753" y="2123009"/>
                  </a:moveTo>
                  <a:lnTo>
                    <a:pt x="864333" y="2123009"/>
                  </a:lnTo>
                  <a:lnTo>
                    <a:pt x="859477" y="2118148"/>
                  </a:lnTo>
                  <a:lnTo>
                    <a:pt x="859477" y="2084414"/>
                  </a:lnTo>
                  <a:lnTo>
                    <a:pt x="864333" y="2079553"/>
                  </a:lnTo>
                  <a:lnTo>
                    <a:pt x="1018753" y="2079553"/>
                  </a:lnTo>
                  <a:lnTo>
                    <a:pt x="1023609" y="2084414"/>
                  </a:lnTo>
                  <a:lnTo>
                    <a:pt x="1023609" y="2118148"/>
                  </a:lnTo>
                  <a:lnTo>
                    <a:pt x="1018753" y="2123009"/>
                  </a:lnTo>
                  <a:close/>
                </a:path>
                <a:path w="3548380" h="7748905">
                  <a:moveTo>
                    <a:pt x="1049693" y="2374523"/>
                  </a:moveTo>
                  <a:lnTo>
                    <a:pt x="948223" y="2374523"/>
                  </a:lnTo>
                  <a:lnTo>
                    <a:pt x="948223" y="2246855"/>
                  </a:lnTo>
                  <a:lnTo>
                    <a:pt x="1049693" y="2246855"/>
                  </a:lnTo>
                  <a:lnTo>
                    <a:pt x="1049693" y="2274554"/>
                  </a:lnTo>
                  <a:lnTo>
                    <a:pt x="1012989" y="2274554"/>
                  </a:lnTo>
                  <a:lnTo>
                    <a:pt x="1010571" y="2276974"/>
                  </a:lnTo>
                  <a:lnTo>
                    <a:pt x="1010571" y="2282958"/>
                  </a:lnTo>
                  <a:lnTo>
                    <a:pt x="1012989" y="2285378"/>
                  </a:lnTo>
                  <a:lnTo>
                    <a:pt x="1049693" y="2285378"/>
                  </a:lnTo>
                  <a:lnTo>
                    <a:pt x="1049693" y="2298116"/>
                  </a:lnTo>
                  <a:lnTo>
                    <a:pt x="1012989" y="2298116"/>
                  </a:lnTo>
                  <a:lnTo>
                    <a:pt x="1010571" y="2300537"/>
                  </a:lnTo>
                  <a:lnTo>
                    <a:pt x="1010571" y="2306520"/>
                  </a:lnTo>
                  <a:lnTo>
                    <a:pt x="1012989" y="2308941"/>
                  </a:lnTo>
                  <a:lnTo>
                    <a:pt x="1049693" y="2308941"/>
                  </a:lnTo>
                  <a:lnTo>
                    <a:pt x="1049693" y="2374523"/>
                  </a:lnTo>
                  <a:close/>
                </a:path>
                <a:path w="3548380" h="7748905">
                  <a:moveTo>
                    <a:pt x="1049693" y="2275274"/>
                  </a:moveTo>
                  <a:lnTo>
                    <a:pt x="1048925" y="2274855"/>
                  </a:lnTo>
                  <a:lnTo>
                    <a:pt x="1048088" y="2274554"/>
                  </a:lnTo>
                  <a:lnTo>
                    <a:pt x="1049693" y="2274554"/>
                  </a:lnTo>
                  <a:lnTo>
                    <a:pt x="1049693" y="2275274"/>
                  </a:lnTo>
                  <a:close/>
                </a:path>
                <a:path w="3548380" h="7748905">
                  <a:moveTo>
                    <a:pt x="1049693" y="2285378"/>
                  </a:moveTo>
                  <a:lnTo>
                    <a:pt x="1048088" y="2285378"/>
                  </a:lnTo>
                  <a:lnTo>
                    <a:pt x="1048925" y="2285077"/>
                  </a:lnTo>
                  <a:lnTo>
                    <a:pt x="1049693" y="2284658"/>
                  </a:lnTo>
                  <a:lnTo>
                    <a:pt x="1049693" y="2285378"/>
                  </a:lnTo>
                  <a:close/>
                </a:path>
                <a:path w="3548380" h="7748905">
                  <a:moveTo>
                    <a:pt x="934863" y="2374523"/>
                  </a:moveTo>
                  <a:lnTo>
                    <a:pt x="833393" y="2374523"/>
                  </a:lnTo>
                  <a:lnTo>
                    <a:pt x="833393" y="2308941"/>
                  </a:lnTo>
                  <a:lnTo>
                    <a:pt x="871369" y="2308941"/>
                  </a:lnTo>
                  <a:lnTo>
                    <a:pt x="873788" y="2306520"/>
                  </a:lnTo>
                  <a:lnTo>
                    <a:pt x="873788" y="2300537"/>
                  </a:lnTo>
                  <a:lnTo>
                    <a:pt x="871369" y="2298116"/>
                  </a:lnTo>
                  <a:lnTo>
                    <a:pt x="833393" y="2298116"/>
                  </a:lnTo>
                  <a:lnTo>
                    <a:pt x="833393" y="2285378"/>
                  </a:lnTo>
                  <a:lnTo>
                    <a:pt x="901591" y="2285378"/>
                  </a:lnTo>
                  <a:lnTo>
                    <a:pt x="904010" y="2282958"/>
                  </a:lnTo>
                  <a:lnTo>
                    <a:pt x="904010" y="2276974"/>
                  </a:lnTo>
                  <a:lnTo>
                    <a:pt x="901591" y="2274554"/>
                  </a:lnTo>
                  <a:lnTo>
                    <a:pt x="833393" y="2274554"/>
                  </a:lnTo>
                  <a:lnTo>
                    <a:pt x="833393" y="2246855"/>
                  </a:lnTo>
                  <a:lnTo>
                    <a:pt x="934863" y="2246855"/>
                  </a:lnTo>
                  <a:lnTo>
                    <a:pt x="934863" y="2374523"/>
                  </a:lnTo>
                  <a:close/>
                </a:path>
                <a:path w="3548380" h="7748905">
                  <a:moveTo>
                    <a:pt x="723566" y="2123009"/>
                  </a:moveTo>
                  <a:lnTo>
                    <a:pt x="569145" y="2123009"/>
                  </a:lnTo>
                  <a:lnTo>
                    <a:pt x="564290" y="2118148"/>
                  </a:lnTo>
                  <a:lnTo>
                    <a:pt x="564290" y="2084414"/>
                  </a:lnTo>
                  <a:lnTo>
                    <a:pt x="569145" y="2079553"/>
                  </a:lnTo>
                  <a:lnTo>
                    <a:pt x="723566" y="2079553"/>
                  </a:lnTo>
                  <a:lnTo>
                    <a:pt x="728424" y="2084414"/>
                  </a:lnTo>
                  <a:lnTo>
                    <a:pt x="728424" y="2118148"/>
                  </a:lnTo>
                  <a:lnTo>
                    <a:pt x="723566" y="2123009"/>
                  </a:lnTo>
                  <a:close/>
                </a:path>
                <a:path w="3548380" h="7748905">
                  <a:moveTo>
                    <a:pt x="754506" y="2374523"/>
                  </a:moveTo>
                  <a:lnTo>
                    <a:pt x="653036" y="2374523"/>
                  </a:lnTo>
                  <a:lnTo>
                    <a:pt x="653036" y="2246855"/>
                  </a:lnTo>
                  <a:lnTo>
                    <a:pt x="754506" y="2246855"/>
                  </a:lnTo>
                  <a:lnTo>
                    <a:pt x="754506" y="2274554"/>
                  </a:lnTo>
                  <a:lnTo>
                    <a:pt x="717799" y="2274554"/>
                  </a:lnTo>
                  <a:lnTo>
                    <a:pt x="715381" y="2276974"/>
                  </a:lnTo>
                  <a:lnTo>
                    <a:pt x="715381" y="2282958"/>
                  </a:lnTo>
                  <a:lnTo>
                    <a:pt x="717799" y="2285378"/>
                  </a:lnTo>
                  <a:lnTo>
                    <a:pt x="754506" y="2285378"/>
                  </a:lnTo>
                  <a:lnTo>
                    <a:pt x="754506" y="2298116"/>
                  </a:lnTo>
                  <a:lnTo>
                    <a:pt x="717799" y="2298116"/>
                  </a:lnTo>
                  <a:lnTo>
                    <a:pt x="715381" y="2300537"/>
                  </a:lnTo>
                  <a:lnTo>
                    <a:pt x="715381" y="2306520"/>
                  </a:lnTo>
                  <a:lnTo>
                    <a:pt x="717799" y="2308941"/>
                  </a:lnTo>
                  <a:lnTo>
                    <a:pt x="754506" y="2308941"/>
                  </a:lnTo>
                  <a:lnTo>
                    <a:pt x="754506" y="2374523"/>
                  </a:lnTo>
                  <a:close/>
                </a:path>
                <a:path w="3548380" h="7748905">
                  <a:moveTo>
                    <a:pt x="754506" y="2275275"/>
                  </a:moveTo>
                  <a:lnTo>
                    <a:pt x="753737" y="2274855"/>
                  </a:lnTo>
                  <a:lnTo>
                    <a:pt x="752900" y="2274554"/>
                  </a:lnTo>
                  <a:lnTo>
                    <a:pt x="754506" y="2274554"/>
                  </a:lnTo>
                  <a:lnTo>
                    <a:pt x="754506" y="2275275"/>
                  </a:lnTo>
                  <a:close/>
                </a:path>
                <a:path w="3548380" h="7748905">
                  <a:moveTo>
                    <a:pt x="754506" y="2285378"/>
                  </a:moveTo>
                  <a:lnTo>
                    <a:pt x="752900" y="2285378"/>
                  </a:lnTo>
                  <a:lnTo>
                    <a:pt x="753737" y="2285077"/>
                  </a:lnTo>
                  <a:lnTo>
                    <a:pt x="754506" y="2284657"/>
                  </a:lnTo>
                  <a:lnTo>
                    <a:pt x="754506" y="2285378"/>
                  </a:lnTo>
                  <a:close/>
                </a:path>
                <a:path w="3548380" h="7748905">
                  <a:moveTo>
                    <a:pt x="639675" y="2374523"/>
                  </a:moveTo>
                  <a:lnTo>
                    <a:pt x="538205" y="2374523"/>
                  </a:lnTo>
                  <a:lnTo>
                    <a:pt x="538205" y="2308941"/>
                  </a:lnTo>
                  <a:lnTo>
                    <a:pt x="573328" y="2308941"/>
                  </a:lnTo>
                  <a:lnTo>
                    <a:pt x="576372" y="2308666"/>
                  </a:lnTo>
                  <a:lnTo>
                    <a:pt x="578603" y="2306388"/>
                  </a:lnTo>
                  <a:lnTo>
                    <a:pt x="578603" y="2300537"/>
                  </a:lnTo>
                  <a:lnTo>
                    <a:pt x="576185" y="2298116"/>
                  </a:lnTo>
                  <a:lnTo>
                    <a:pt x="538205" y="2298116"/>
                  </a:lnTo>
                  <a:lnTo>
                    <a:pt x="538205" y="2285378"/>
                  </a:lnTo>
                  <a:lnTo>
                    <a:pt x="606401" y="2285378"/>
                  </a:lnTo>
                  <a:lnTo>
                    <a:pt x="608820" y="2282958"/>
                  </a:lnTo>
                  <a:lnTo>
                    <a:pt x="608820" y="2276974"/>
                  </a:lnTo>
                  <a:lnTo>
                    <a:pt x="606401" y="2274554"/>
                  </a:lnTo>
                  <a:lnTo>
                    <a:pt x="538205" y="2274554"/>
                  </a:lnTo>
                  <a:lnTo>
                    <a:pt x="538205" y="2246855"/>
                  </a:lnTo>
                  <a:lnTo>
                    <a:pt x="639675" y="2246855"/>
                  </a:lnTo>
                  <a:lnTo>
                    <a:pt x="639675" y="2374523"/>
                  </a:lnTo>
                  <a:close/>
                </a:path>
                <a:path w="3548380" h="7748905">
                  <a:moveTo>
                    <a:pt x="2467684" y="1408779"/>
                  </a:moveTo>
                  <a:lnTo>
                    <a:pt x="2215759" y="1408779"/>
                  </a:lnTo>
                  <a:lnTo>
                    <a:pt x="2215759" y="1322820"/>
                  </a:lnTo>
                  <a:lnTo>
                    <a:pt x="2467684" y="1322820"/>
                  </a:lnTo>
                  <a:lnTo>
                    <a:pt x="2467684" y="1408779"/>
                  </a:lnTo>
                  <a:close/>
                </a:path>
              </a:pathLst>
            </a:custGeom>
            <a:solidFill>
              <a:srgbClr val="6538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374" y="3316920"/>
              <a:ext cx="171450" cy="17144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374" y="4059870"/>
              <a:ext cx="171450" cy="17144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6374" y="4802820"/>
              <a:ext cx="171450" cy="17144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16000" y="330510"/>
            <a:ext cx="8475980" cy="12827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250" spc="525">
                <a:solidFill>
                  <a:srgbClr val="4A230E"/>
                </a:solidFill>
              </a:rPr>
              <a:t>Implementation</a:t>
            </a:r>
            <a:endParaRPr sz="8250"/>
          </a:p>
        </p:txBody>
      </p:sp>
      <p:sp>
        <p:nvSpPr>
          <p:cNvPr id="14" name="object 14" descr=""/>
          <p:cNvSpPr txBox="1"/>
          <p:nvPr/>
        </p:nvSpPr>
        <p:spPr>
          <a:xfrm>
            <a:off x="1863427" y="2908609"/>
            <a:ext cx="8347075" cy="3740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dirty="0" sz="3900" spc="45">
                <a:solidFill>
                  <a:srgbClr val="4A230E"/>
                </a:solidFill>
                <a:latin typeface="Trebuchet MS"/>
                <a:cs typeface="Trebuchet MS"/>
              </a:rPr>
              <a:t>Chikungunya</a:t>
            </a:r>
            <a:r>
              <a:rPr dirty="0" sz="3900" spc="-30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95">
                <a:solidFill>
                  <a:srgbClr val="4A230E"/>
                </a:solidFill>
                <a:latin typeface="Trebuchet MS"/>
                <a:cs typeface="Trebuchet MS"/>
              </a:rPr>
              <a:t>is</a:t>
            </a:r>
            <a:r>
              <a:rPr dirty="0" sz="3900" spc="-30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50">
                <a:solidFill>
                  <a:srgbClr val="4A230E"/>
                </a:solidFill>
                <a:latin typeface="Trebuchet MS"/>
                <a:cs typeface="Trebuchet MS"/>
              </a:rPr>
              <a:t>a</a:t>
            </a:r>
            <a:r>
              <a:rPr dirty="0" sz="3900" spc="-30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135">
                <a:solidFill>
                  <a:srgbClr val="4A230E"/>
                </a:solidFill>
                <a:latin typeface="Trebuchet MS"/>
                <a:cs typeface="Trebuchet MS"/>
              </a:rPr>
              <a:t>non-</a:t>
            </a:r>
            <a:r>
              <a:rPr dirty="0" sz="3900" spc="-215">
                <a:solidFill>
                  <a:srgbClr val="4A230E"/>
                </a:solidFill>
                <a:latin typeface="Trebuchet MS"/>
                <a:cs typeface="Trebuchet MS"/>
              </a:rPr>
              <a:t>fatal,</a:t>
            </a:r>
            <a:r>
              <a:rPr dirty="0" sz="3900" spc="-30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170">
                <a:solidFill>
                  <a:srgbClr val="4A230E"/>
                </a:solidFill>
                <a:latin typeface="Trebuchet MS"/>
                <a:cs typeface="Trebuchet MS"/>
              </a:rPr>
              <a:t>viral</a:t>
            </a:r>
            <a:r>
              <a:rPr dirty="0" sz="3900" spc="-30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50">
                <a:solidFill>
                  <a:srgbClr val="4A230E"/>
                </a:solidFill>
                <a:latin typeface="Trebuchet MS"/>
                <a:cs typeface="Trebuchet MS"/>
              </a:rPr>
              <a:t>illness </a:t>
            </a:r>
            <a:r>
              <a:rPr dirty="0" sz="3900" spc="-120">
                <a:solidFill>
                  <a:srgbClr val="4A230E"/>
                </a:solidFill>
                <a:latin typeface="Trebuchet MS"/>
                <a:cs typeface="Trebuchet MS"/>
              </a:rPr>
              <a:t>Africa,</a:t>
            </a:r>
            <a:r>
              <a:rPr dirty="0" sz="3900" spc="-29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90">
                <a:solidFill>
                  <a:srgbClr val="4A230E"/>
                </a:solidFill>
                <a:latin typeface="Trebuchet MS"/>
                <a:cs typeface="Trebuchet MS"/>
              </a:rPr>
              <a:t>India</a:t>
            </a:r>
            <a:r>
              <a:rPr dirty="0" sz="3900" spc="-28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>
                <a:solidFill>
                  <a:srgbClr val="4A230E"/>
                </a:solidFill>
                <a:latin typeface="Trebuchet MS"/>
                <a:cs typeface="Trebuchet MS"/>
              </a:rPr>
              <a:t>and</a:t>
            </a:r>
            <a:r>
              <a:rPr dirty="0" sz="3900" spc="-28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70">
                <a:solidFill>
                  <a:srgbClr val="4A230E"/>
                </a:solidFill>
                <a:latin typeface="Trebuchet MS"/>
                <a:cs typeface="Trebuchet MS"/>
              </a:rPr>
              <a:t>Southeast</a:t>
            </a:r>
            <a:r>
              <a:rPr dirty="0" sz="3900" spc="-28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20">
                <a:solidFill>
                  <a:srgbClr val="4A230E"/>
                </a:solidFill>
                <a:latin typeface="Trebuchet MS"/>
                <a:cs typeface="Trebuchet MS"/>
              </a:rPr>
              <a:t>Asia </a:t>
            </a:r>
            <a:r>
              <a:rPr dirty="0" sz="3900">
                <a:solidFill>
                  <a:srgbClr val="4A230E"/>
                </a:solidFill>
                <a:latin typeface="Trebuchet MS"/>
                <a:cs typeface="Trebuchet MS"/>
              </a:rPr>
              <a:t>Andhra</a:t>
            </a:r>
            <a:r>
              <a:rPr dirty="0" sz="3900" spc="-17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25">
                <a:solidFill>
                  <a:srgbClr val="4A230E"/>
                </a:solidFill>
                <a:latin typeface="Trebuchet MS"/>
                <a:cs typeface="Trebuchet MS"/>
              </a:rPr>
              <a:t>Pradesh,</a:t>
            </a:r>
            <a:r>
              <a:rPr dirty="0" sz="3900" spc="-16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10">
                <a:solidFill>
                  <a:srgbClr val="4A230E"/>
                </a:solidFill>
                <a:latin typeface="Trebuchet MS"/>
                <a:cs typeface="Trebuchet MS"/>
              </a:rPr>
              <a:t>Karnataka, </a:t>
            </a:r>
            <a:r>
              <a:rPr dirty="0" sz="3900" spc="-55">
                <a:solidFill>
                  <a:srgbClr val="4A230E"/>
                </a:solidFill>
                <a:latin typeface="Trebuchet MS"/>
                <a:cs typeface="Trebuchet MS"/>
              </a:rPr>
              <a:t>Maharashtra,</a:t>
            </a:r>
            <a:r>
              <a:rPr dirty="0" sz="3900" spc="-28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110">
                <a:solidFill>
                  <a:srgbClr val="4A230E"/>
                </a:solidFill>
                <a:latin typeface="Trebuchet MS"/>
                <a:cs typeface="Trebuchet MS"/>
              </a:rPr>
              <a:t>Madhya</a:t>
            </a:r>
            <a:r>
              <a:rPr dirty="0" sz="3900" spc="-28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25">
                <a:solidFill>
                  <a:srgbClr val="4A230E"/>
                </a:solidFill>
                <a:latin typeface="Trebuchet MS"/>
                <a:cs typeface="Trebuchet MS"/>
              </a:rPr>
              <a:t>Pradesh,</a:t>
            </a:r>
            <a:r>
              <a:rPr dirty="0" sz="3900" spc="-28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10">
                <a:solidFill>
                  <a:srgbClr val="4A230E"/>
                </a:solidFill>
                <a:latin typeface="Trebuchet MS"/>
                <a:cs typeface="Trebuchet MS"/>
              </a:rPr>
              <a:t>Tamil </a:t>
            </a:r>
            <a:r>
              <a:rPr dirty="0" sz="3900" spc="-50">
                <a:solidFill>
                  <a:srgbClr val="4A230E"/>
                </a:solidFill>
                <a:latin typeface="Trebuchet MS"/>
                <a:cs typeface="Trebuchet MS"/>
              </a:rPr>
              <a:t>Nadu,</a:t>
            </a:r>
            <a:r>
              <a:rPr dirty="0" sz="3900" spc="-310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90">
                <a:solidFill>
                  <a:srgbClr val="4A230E"/>
                </a:solidFill>
                <a:latin typeface="Trebuchet MS"/>
                <a:cs typeface="Trebuchet MS"/>
              </a:rPr>
              <a:t>Gujarat</a:t>
            </a:r>
            <a:r>
              <a:rPr dirty="0" sz="3900" spc="-30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200">
                <a:solidFill>
                  <a:srgbClr val="4A230E"/>
                </a:solidFill>
                <a:latin typeface="Trebuchet MS"/>
                <a:cs typeface="Trebuchet MS"/>
              </a:rPr>
              <a:t>&amp;</a:t>
            </a:r>
            <a:r>
              <a:rPr dirty="0" sz="3900" spc="-305">
                <a:solidFill>
                  <a:srgbClr val="4A230E"/>
                </a:solidFill>
                <a:latin typeface="Trebuchet MS"/>
                <a:cs typeface="Trebuchet MS"/>
              </a:rPr>
              <a:t> </a:t>
            </a:r>
            <a:r>
              <a:rPr dirty="0" sz="3900" spc="-10">
                <a:solidFill>
                  <a:srgbClr val="4A230E"/>
                </a:solidFill>
                <a:latin typeface="Trebuchet MS"/>
                <a:cs typeface="Trebuchet MS"/>
              </a:rPr>
              <a:t>Kerala.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68308" y="9028803"/>
            <a:ext cx="9805035" cy="932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950" spc="175">
                <a:solidFill>
                  <a:srgbClr val="F9F5F4"/>
                </a:solidFill>
                <a:latin typeface="Palatino Linotype"/>
                <a:cs typeface="Palatino Linotype"/>
              </a:rPr>
              <a:t>DISEASE</a:t>
            </a:r>
            <a:r>
              <a:rPr dirty="0" sz="5950" spc="240">
                <a:solidFill>
                  <a:srgbClr val="F9F5F4"/>
                </a:solidFill>
                <a:latin typeface="Palatino Linotype"/>
                <a:cs typeface="Palatino Linotype"/>
              </a:rPr>
              <a:t> </a:t>
            </a:r>
            <a:r>
              <a:rPr dirty="0" sz="5950" spc="950">
                <a:solidFill>
                  <a:srgbClr val="F9F5F4"/>
                </a:solidFill>
                <a:latin typeface="Palatino Linotype"/>
                <a:cs typeface="Palatino Linotype"/>
              </a:rPr>
              <a:t>4</a:t>
            </a:r>
            <a:r>
              <a:rPr dirty="0" sz="5950" spc="240">
                <a:solidFill>
                  <a:srgbClr val="F9F5F4"/>
                </a:solidFill>
                <a:latin typeface="Palatino Linotype"/>
                <a:cs typeface="Palatino Linotype"/>
              </a:rPr>
              <a:t> </a:t>
            </a:r>
            <a:r>
              <a:rPr dirty="0" sz="5950" spc="910">
                <a:solidFill>
                  <a:srgbClr val="F9F5F4"/>
                </a:solidFill>
                <a:latin typeface="Palatino Linotype"/>
                <a:cs typeface="Palatino Linotype"/>
              </a:rPr>
              <a:t>-</a:t>
            </a:r>
            <a:r>
              <a:rPr dirty="0" sz="5950" spc="240">
                <a:solidFill>
                  <a:srgbClr val="F9F5F4"/>
                </a:solidFill>
                <a:latin typeface="Palatino Linotype"/>
                <a:cs typeface="Palatino Linotype"/>
              </a:rPr>
              <a:t> </a:t>
            </a:r>
            <a:r>
              <a:rPr dirty="0" sz="5950" spc="195">
                <a:solidFill>
                  <a:srgbClr val="F9F5F4"/>
                </a:solidFill>
                <a:latin typeface="Palatino Linotype"/>
                <a:cs typeface="Palatino Linotype"/>
              </a:rPr>
              <a:t>Chikungunya</a:t>
            </a:r>
            <a:endParaRPr sz="59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C7E7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104650" y="2486584"/>
            <a:ext cx="13154025" cy="5876925"/>
          </a:xfrm>
          <a:custGeom>
            <a:avLst/>
            <a:gdLst/>
            <a:ahLst/>
            <a:cxnLst/>
            <a:rect l="l" t="t" r="r" b="b"/>
            <a:pathLst>
              <a:path w="13154025" h="5876925">
                <a:moveTo>
                  <a:pt x="13153945" y="5876925"/>
                </a:moveTo>
                <a:lnTo>
                  <a:pt x="0" y="5876925"/>
                </a:lnTo>
                <a:lnTo>
                  <a:pt x="0" y="0"/>
                </a:lnTo>
                <a:lnTo>
                  <a:pt x="13153945" y="0"/>
                </a:lnTo>
                <a:lnTo>
                  <a:pt x="13153945" y="5876925"/>
                </a:lnTo>
                <a:close/>
              </a:path>
            </a:pathLst>
          </a:custGeom>
          <a:solidFill>
            <a:srgbClr val="F1D8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65367" y="2998891"/>
            <a:ext cx="9776460" cy="55499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450"/>
              <a:t>Total</a:t>
            </a:r>
            <a:r>
              <a:rPr dirty="0" sz="3450" spc="-310"/>
              <a:t> </a:t>
            </a:r>
            <a:r>
              <a:rPr dirty="0" sz="3450" spc="-10"/>
              <a:t>number</a:t>
            </a:r>
            <a:r>
              <a:rPr dirty="0" sz="3450" spc="-305"/>
              <a:t> </a:t>
            </a:r>
            <a:r>
              <a:rPr dirty="0" sz="3450"/>
              <a:t>of</a:t>
            </a:r>
            <a:r>
              <a:rPr dirty="0" sz="3450" spc="-310"/>
              <a:t> </a:t>
            </a:r>
            <a:r>
              <a:rPr dirty="0" sz="3450"/>
              <a:t>samples</a:t>
            </a:r>
            <a:r>
              <a:rPr dirty="0" sz="3450" spc="-305"/>
              <a:t> </a:t>
            </a:r>
            <a:r>
              <a:rPr dirty="0" sz="3450" spc="-45"/>
              <a:t>recorded</a:t>
            </a:r>
            <a:r>
              <a:rPr dirty="0" sz="3450" spc="-305"/>
              <a:t> </a:t>
            </a:r>
            <a:r>
              <a:rPr dirty="0" sz="3450"/>
              <a:t>for</a:t>
            </a:r>
            <a:r>
              <a:rPr dirty="0" sz="3450" spc="-310"/>
              <a:t> </a:t>
            </a:r>
            <a:r>
              <a:rPr dirty="0" sz="3450" spc="-65"/>
              <a:t>Chikungunya</a:t>
            </a:r>
            <a:endParaRPr sz="3450"/>
          </a:p>
        </p:txBody>
      </p:sp>
      <p:sp>
        <p:nvSpPr>
          <p:cNvPr id="5" name="object 5" descr=""/>
          <p:cNvSpPr txBox="1"/>
          <p:nvPr/>
        </p:nvSpPr>
        <p:spPr>
          <a:xfrm>
            <a:off x="4965367" y="3804016"/>
            <a:ext cx="7572375" cy="3282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5"/>
              </a:spcBef>
            </a:pPr>
            <a:r>
              <a:rPr dirty="0" sz="3050" spc="-40">
                <a:solidFill>
                  <a:srgbClr val="653824"/>
                </a:solidFill>
                <a:latin typeface="Trebuchet MS"/>
                <a:cs typeface="Trebuchet MS"/>
              </a:rPr>
              <a:t>Total</a:t>
            </a:r>
            <a:r>
              <a:rPr dirty="0" sz="305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050">
                <a:solidFill>
                  <a:srgbClr val="653824"/>
                </a:solidFill>
                <a:latin typeface="Trebuchet MS"/>
                <a:cs typeface="Trebuchet MS"/>
              </a:rPr>
              <a:t>number</a:t>
            </a:r>
            <a:r>
              <a:rPr dirty="0" sz="305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050" spc="75">
                <a:solidFill>
                  <a:srgbClr val="653824"/>
                </a:solidFill>
                <a:latin typeface="Trebuchet MS"/>
                <a:cs typeface="Trebuchet MS"/>
              </a:rPr>
              <a:t>of</a:t>
            </a:r>
            <a:r>
              <a:rPr dirty="0" sz="305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050">
                <a:solidFill>
                  <a:srgbClr val="653824"/>
                </a:solidFill>
                <a:latin typeface="Trebuchet MS"/>
                <a:cs typeface="Trebuchet MS"/>
              </a:rPr>
              <a:t>samples</a:t>
            </a:r>
            <a:r>
              <a:rPr dirty="0" sz="3050" spc="-18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050">
                <a:solidFill>
                  <a:srgbClr val="653824"/>
                </a:solidFill>
                <a:latin typeface="Trebuchet MS"/>
                <a:cs typeface="Trebuchet MS"/>
              </a:rPr>
              <a:t>recorded</a:t>
            </a:r>
            <a:r>
              <a:rPr dirty="0" sz="305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050" spc="-140">
                <a:solidFill>
                  <a:srgbClr val="653824"/>
                </a:solidFill>
                <a:latin typeface="Trebuchet MS"/>
                <a:cs typeface="Trebuchet MS"/>
              </a:rPr>
              <a:t>in</a:t>
            </a:r>
            <a:r>
              <a:rPr dirty="0" sz="305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050" spc="-155">
                <a:solidFill>
                  <a:srgbClr val="653824"/>
                </a:solidFill>
                <a:latin typeface="Trebuchet MS"/>
                <a:cs typeface="Trebuchet MS"/>
              </a:rPr>
              <a:t>India:</a:t>
            </a:r>
            <a:r>
              <a:rPr dirty="0" sz="3050" spc="-18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050" spc="195">
                <a:solidFill>
                  <a:srgbClr val="653824"/>
                </a:solidFill>
                <a:latin typeface="Trebuchet MS"/>
                <a:cs typeface="Trebuchet MS"/>
              </a:rPr>
              <a:t>- </a:t>
            </a:r>
            <a:r>
              <a:rPr dirty="0" sz="3050" spc="-270">
                <a:solidFill>
                  <a:srgbClr val="653824"/>
                </a:solidFill>
                <a:latin typeface="Trebuchet MS"/>
                <a:cs typeface="Trebuchet MS"/>
              </a:rPr>
              <a:t>3,71,521</a:t>
            </a:r>
            <a:endParaRPr sz="30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50">
              <a:latin typeface="Trebuchet MS"/>
              <a:cs typeface="Trebuchet MS"/>
            </a:endParaRPr>
          </a:p>
          <a:p>
            <a:pPr marL="12700" marR="5163820">
              <a:lnSpc>
                <a:spcPct val="116799"/>
              </a:lnSpc>
            </a:pPr>
            <a:r>
              <a:rPr dirty="0" sz="3050">
                <a:solidFill>
                  <a:srgbClr val="653824"/>
                </a:solidFill>
                <a:latin typeface="Trebuchet MS"/>
                <a:cs typeface="Trebuchet MS"/>
              </a:rPr>
              <a:t>Maximum</a:t>
            </a:r>
            <a:r>
              <a:rPr dirty="0" sz="3050" spc="-16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050" spc="-265">
                <a:solidFill>
                  <a:srgbClr val="653824"/>
                </a:solidFill>
                <a:latin typeface="Trebuchet MS"/>
                <a:cs typeface="Trebuchet MS"/>
              </a:rPr>
              <a:t>in:</a:t>
            </a:r>
            <a:r>
              <a:rPr dirty="0" sz="3050" spc="-15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050" spc="195">
                <a:solidFill>
                  <a:srgbClr val="653824"/>
                </a:solidFill>
                <a:latin typeface="Trebuchet MS"/>
                <a:cs typeface="Trebuchet MS"/>
              </a:rPr>
              <a:t>- </a:t>
            </a:r>
            <a:r>
              <a:rPr dirty="0" sz="3050" spc="-10">
                <a:solidFill>
                  <a:srgbClr val="653824"/>
                </a:solidFill>
                <a:latin typeface="Trebuchet MS"/>
                <a:cs typeface="Trebuchet MS"/>
              </a:rPr>
              <a:t>Karnataka </a:t>
            </a:r>
            <a:r>
              <a:rPr dirty="0" sz="3050" spc="40">
                <a:solidFill>
                  <a:srgbClr val="653824"/>
                </a:solidFill>
                <a:latin typeface="Trebuchet MS"/>
                <a:cs typeface="Trebuchet MS"/>
              </a:rPr>
              <a:t>(2,06,386)</a:t>
            </a:r>
            <a:endParaRPr sz="3050">
              <a:latin typeface="Trebuchet MS"/>
              <a:cs typeface="Trebuchet M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791812" y="1197473"/>
            <a:ext cx="14963140" cy="7341870"/>
            <a:chOff x="1791812" y="1197473"/>
            <a:chExt cx="14963140" cy="734187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1812" y="1197473"/>
              <a:ext cx="2937192" cy="295601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4453" y="1279940"/>
              <a:ext cx="2838718" cy="286297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36706" y="5839975"/>
              <a:ext cx="2217742" cy="2699116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4777808" y="5968272"/>
              <a:ext cx="1720850" cy="2325370"/>
            </a:xfrm>
            <a:custGeom>
              <a:avLst/>
              <a:gdLst/>
              <a:ahLst/>
              <a:cxnLst/>
              <a:rect l="l" t="t" r="r" b="b"/>
              <a:pathLst>
                <a:path w="1720850" h="2325370">
                  <a:moveTo>
                    <a:pt x="1720558" y="2164055"/>
                  </a:moveTo>
                  <a:lnTo>
                    <a:pt x="238070" y="2325215"/>
                  </a:lnTo>
                  <a:lnTo>
                    <a:pt x="0" y="173270"/>
                  </a:lnTo>
                  <a:lnTo>
                    <a:pt x="1485306" y="0"/>
                  </a:lnTo>
                  <a:lnTo>
                    <a:pt x="1720558" y="2164055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89988" y="5531084"/>
              <a:ext cx="1902256" cy="2948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D8B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821" y="1554498"/>
            <a:ext cx="18287365" cy="8731885"/>
            <a:chOff x="821" y="1554498"/>
            <a:chExt cx="18287365" cy="8731885"/>
          </a:xfrm>
        </p:grpSpPr>
        <p:sp>
          <p:nvSpPr>
            <p:cNvPr id="4" name="object 4" descr=""/>
            <p:cNvSpPr/>
            <p:nvPr/>
          </p:nvSpPr>
          <p:spPr>
            <a:xfrm>
              <a:off x="821" y="8704667"/>
              <a:ext cx="18286730" cy="1581150"/>
            </a:xfrm>
            <a:custGeom>
              <a:avLst/>
              <a:gdLst/>
              <a:ahLst/>
              <a:cxnLst/>
              <a:rect l="l" t="t" r="r" b="b"/>
              <a:pathLst>
                <a:path w="18286730" h="1581150">
                  <a:moveTo>
                    <a:pt x="18286357" y="1581149"/>
                  </a:moveTo>
                  <a:lnTo>
                    <a:pt x="0" y="1581149"/>
                  </a:lnTo>
                  <a:lnTo>
                    <a:pt x="0" y="0"/>
                  </a:lnTo>
                  <a:lnTo>
                    <a:pt x="18286357" y="0"/>
                  </a:lnTo>
                  <a:lnTo>
                    <a:pt x="18286357" y="1581149"/>
                  </a:lnTo>
                  <a:close/>
                </a:path>
              </a:pathLst>
            </a:custGeom>
            <a:solidFill>
              <a:srgbClr val="3C7E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337" y="1554498"/>
              <a:ext cx="17422663" cy="79412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70706" y="4654963"/>
            <a:ext cx="8296275" cy="1595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300" spc="625"/>
              <a:t>Introductio</a:t>
            </a:r>
            <a:r>
              <a:rPr dirty="0" sz="10300" spc="114"/>
              <a:t>n</a:t>
            </a:r>
            <a:endParaRPr sz="103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"/>
            <a:ext cx="15413990" cy="9258935"/>
            <a:chOff x="0" y="3"/>
            <a:chExt cx="15413990" cy="92589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3052851" cy="357925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3039171" cy="34650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6554" y="1810250"/>
              <a:ext cx="12887324" cy="7448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C7E7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260387" y="2283085"/>
            <a:ext cx="13154025" cy="2295525"/>
          </a:xfrm>
          <a:custGeom>
            <a:avLst/>
            <a:gdLst/>
            <a:ahLst/>
            <a:cxnLst/>
            <a:rect l="l" t="t" r="r" b="b"/>
            <a:pathLst>
              <a:path w="13154025" h="2295525">
                <a:moveTo>
                  <a:pt x="13153827" y="2295524"/>
                </a:moveTo>
                <a:lnTo>
                  <a:pt x="0" y="2295524"/>
                </a:lnTo>
                <a:lnTo>
                  <a:pt x="0" y="0"/>
                </a:lnTo>
                <a:lnTo>
                  <a:pt x="13153827" y="0"/>
                </a:lnTo>
                <a:lnTo>
                  <a:pt x="13153827" y="2295524"/>
                </a:lnTo>
                <a:close/>
              </a:path>
            </a:pathLst>
          </a:custGeom>
          <a:solidFill>
            <a:srgbClr val="F1D8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65367" y="2265644"/>
            <a:ext cx="7171690" cy="1863725"/>
          </a:xfrm>
          <a:prstGeom prst="rect"/>
        </p:spPr>
        <p:txBody>
          <a:bodyPr wrap="square" lIns="0" tIns="59055" rIns="0" bIns="0" rtlCol="0" vert="horz">
            <a:spAutoFit/>
          </a:bodyPr>
          <a:lstStyle/>
          <a:p>
            <a:pPr marL="12700" marR="5080">
              <a:lnSpc>
                <a:spcPct val="121900"/>
              </a:lnSpc>
              <a:spcBef>
                <a:spcPts val="465"/>
              </a:spcBef>
            </a:pPr>
            <a:r>
              <a:rPr dirty="0" sz="3450"/>
              <a:t>Total</a:t>
            </a:r>
            <a:r>
              <a:rPr dirty="0" sz="3450" spc="-325"/>
              <a:t> </a:t>
            </a:r>
            <a:r>
              <a:rPr dirty="0" sz="3450" spc="-10"/>
              <a:t>number</a:t>
            </a:r>
            <a:r>
              <a:rPr dirty="0" sz="3450" spc="-320"/>
              <a:t> </a:t>
            </a:r>
            <a:r>
              <a:rPr dirty="0" sz="3450"/>
              <a:t>of</a:t>
            </a:r>
            <a:r>
              <a:rPr dirty="0" sz="3450" spc="-325"/>
              <a:t> </a:t>
            </a:r>
            <a:r>
              <a:rPr dirty="0" sz="3450"/>
              <a:t>deaths</a:t>
            </a:r>
            <a:r>
              <a:rPr dirty="0" sz="3450" spc="-320"/>
              <a:t> </a:t>
            </a:r>
            <a:r>
              <a:rPr dirty="0" sz="3450" spc="-125"/>
              <a:t>due</a:t>
            </a:r>
            <a:r>
              <a:rPr dirty="0" sz="3450" spc="-320"/>
              <a:t> </a:t>
            </a:r>
            <a:r>
              <a:rPr dirty="0" sz="3450"/>
              <a:t>to</a:t>
            </a:r>
            <a:r>
              <a:rPr dirty="0" sz="3450" spc="-325"/>
              <a:t> </a:t>
            </a:r>
            <a:r>
              <a:rPr dirty="0" sz="3450" spc="-80"/>
              <a:t>Dengue </a:t>
            </a:r>
            <a:r>
              <a:rPr dirty="0" sz="3050">
                <a:latin typeface="Trebuchet MS"/>
                <a:cs typeface="Trebuchet MS"/>
              </a:rPr>
              <a:t>Maximum</a:t>
            </a:r>
            <a:r>
              <a:rPr dirty="0" sz="3050" spc="-130">
                <a:latin typeface="Trebuchet MS"/>
                <a:cs typeface="Trebuchet MS"/>
              </a:rPr>
              <a:t> </a:t>
            </a:r>
            <a:r>
              <a:rPr dirty="0" sz="3050">
                <a:latin typeface="Trebuchet MS"/>
                <a:cs typeface="Trebuchet MS"/>
              </a:rPr>
              <a:t>deaths</a:t>
            </a:r>
            <a:r>
              <a:rPr dirty="0" sz="3050" spc="-125">
                <a:latin typeface="Trebuchet MS"/>
                <a:cs typeface="Trebuchet MS"/>
              </a:rPr>
              <a:t> </a:t>
            </a:r>
            <a:r>
              <a:rPr dirty="0" sz="3050">
                <a:latin typeface="Trebuchet MS"/>
                <a:cs typeface="Trebuchet MS"/>
              </a:rPr>
              <a:t>recorded</a:t>
            </a:r>
            <a:r>
              <a:rPr dirty="0" sz="3050" spc="-125">
                <a:latin typeface="Trebuchet MS"/>
                <a:cs typeface="Trebuchet MS"/>
              </a:rPr>
              <a:t> </a:t>
            </a:r>
            <a:r>
              <a:rPr dirty="0" sz="3050" spc="-265">
                <a:latin typeface="Trebuchet MS"/>
                <a:cs typeface="Trebuchet MS"/>
              </a:rPr>
              <a:t>in:</a:t>
            </a:r>
            <a:r>
              <a:rPr dirty="0" sz="3050" spc="-125">
                <a:latin typeface="Trebuchet MS"/>
                <a:cs typeface="Trebuchet MS"/>
              </a:rPr>
              <a:t> </a:t>
            </a:r>
            <a:r>
              <a:rPr dirty="0" sz="3050" spc="195">
                <a:latin typeface="Trebuchet MS"/>
                <a:cs typeface="Trebuchet MS"/>
              </a:rPr>
              <a:t>- </a:t>
            </a:r>
            <a:r>
              <a:rPr dirty="0" sz="3050" spc="-10">
                <a:latin typeface="Trebuchet MS"/>
                <a:cs typeface="Trebuchet MS"/>
              </a:rPr>
              <a:t>Maharashtra</a:t>
            </a:r>
            <a:r>
              <a:rPr dirty="0" sz="3050" spc="-160">
                <a:latin typeface="Trebuchet MS"/>
                <a:cs typeface="Trebuchet MS"/>
              </a:rPr>
              <a:t> </a:t>
            </a:r>
            <a:r>
              <a:rPr dirty="0" sz="3050" spc="150">
                <a:latin typeface="Trebuchet MS"/>
                <a:cs typeface="Trebuchet MS"/>
              </a:rPr>
              <a:t>(206)</a:t>
            </a:r>
            <a:endParaRPr sz="3050">
              <a:latin typeface="Trebuchet MS"/>
              <a:cs typeface="Trebuchet M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791812" y="1197470"/>
            <a:ext cx="2941955" cy="2956560"/>
            <a:chOff x="1791812" y="1197470"/>
            <a:chExt cx="2941955" cy="295656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1812" y="1197470"/>
              <a:ext cx="2937192" cy="295601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4453" y="1279938"/>
              <a:ext cx="2838718" cy="2862977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3260327" y="5143500"/>
            <a:ext cx="13154025" cy="3990975"/>
          </a:xfrm>
          <a:custGeom>
            <a:avLst/>
            <a:gdLst/>
            <a:ahLst/>
            <a:cxnLst/>
            <a:rect l="l" t="t" r="r" b="b"/>
            <a:pathLst>
              <a:path w="13154025" h="3990975">
                <a:moveTo>
                  <a:pt x="13153947" y="3990974"/>
                </a:moveTo>
                <a:lnTo>
                  <a:pt x="0" y="3990974"/>
                </a:lnTo>
                <a:lnTo>
                  <a:pt x="0" y="0"/>
                </a:lnTo>
                <a:lnTo>
                  <a:pt x="13153947" y="0"/>
                </a:lnTo>
                <a:lnTo>
                  <a:pt x="13153947" y="3990974"/>
                </a:lnTo>
                <a:close/>
              </a:path>
            </a:pathLst>
          </a:custGeom>
          <a:solidFill>
            <a:srgbClr val="F1D8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700"/>
              </a:lnSpc>
              <a:spcBef>
                <a:spcPts val="90"/>
              </a:spcBef>
            </a:pPr>
            <a:r>
              <a:rPr dirty="0"/>
              <a:t>Total</a:t>
            </a:r>
            <a:r>
              <a:rPr dirty="0" spc="-310"/>
              <a:t> </a:t>
            </a:r>
            <a:r>
              <a:rPr dirty="0"/>
              <a:t>number</a:t>
            </a:r>
            <a:r>
              <a:rPr dirty="0" spc="-310"/>
              <a:t> </a:t>
            </a:r>
            <a:r>
              <a:rPr dirty="0"/>
              <a:t>of</a:t>
            </a:r>
            <a:r>
              <a:rPr dirty="0" spc="-310"/>
              <a:t> </a:t>
            </a:r>
            <a:r>
              <a:rPr dirty="0"/>
              <a:t>deaths</a:t>
            </a:r>
            <a:r>
              <a:rPr dirty="0" spc="-305"/>
              <a:t> </a:t>
            </a:r>
            <a:r>
              <a:rPr dirty="0" spc="-114"/>
              <a:t>due</a:t>
            </a:r>
            <a:r>
              <a:rPr dirty="0" spc="-310"/>
              <a:t> </a:t>
            </a:r>
            <a:r>
              <a:rPr dirty="0" spc="50"/>
              <a:t>to</a:t>
            </a:r>
            <a:r>
              <a:rPr dirty="0" spc="-310"/>
              <a:t> </a:t>
            </a:r>
            <a:r>
              <a:rPr dirty="0" spc="-114"/>
              <a:t>Dengue</a:t>
            </a:r>
            <a:r>
              <a:rPr dirty="0" spc="-305"/>
              <a:t> </a:t>
            </a:r>
            <a:r>
              <a:rPr dirty="0" spc="-20"/>
              <a:t>from </a:t>
            </a:r>
            <a:r>
              <a:rPr dirty="0" spc="160"/>
              <a:t>2017</a:t>
            </a:r>
            <a:r>
              <a:rPr dirty="0" spc="-350"/>
              <a:t> </a:t>
            </a:r>
            <a:r>
              <a:rPr dirty="0" spc="50"/>
              <a:t>to</a:t>
            </a:r>
            <a:r>
              <a:rPr dirty="0" spc="-345"/>
              <a:t> </a:t>
            </a:r>
            <a:r>
              <a:rPr dirty="0" spc="265"/>
              <a:t>2022</a:t>
            </a:r>
          </a:p>
          <a:p>
            <a:pPr marL="12700" marR="636905">
              <a:lnSpc>
                <a:spcPct val="116100"/>
              </a:lnSpc>
              <a:spcBef>
                <a:spcPts val="1175"/>
              </a:spcBef>
            </a:pPr>
            <a:r>
              <a:rPr dirty="0" sz="2800" spc="-40">
                <a:latin typeface="Trebuchet MS"/>
                <a:cs typeface="Trebuchet MS"/>
              </a:rPr>
              <a:t>Total</a:t>
            </a:r>
            <a:r>
              <a:rPr dirty="0" sz="2800" spc="-195">
                <a:latin typeface="Trebuchet MS"/>
                <a:cs typeface="Trebuchet MS"/>
              </a:rPr>
              <a:t> </a:t>
            </a:r>
            <a:r>
              <a:rPr dirty="0" sz="2800" spc="-120">
                <a:latin typeface="Trebuchet MS"/>
                <a:cs typeface="Trebuchet MS"/>
              </a:rPr>
              <a:t>no.</a:t>
            </a:r>
            <a:r>
              <a:rPr dirty="0" sz="2800" spc="-190">
                <a:latin typeface="Trebuchet MS"/>
                <a:cs typeface="Trebuchet MS"/>
              </a:rPr>
              <a:t> </a:t>
            </a:r>
            <a:r>
              <a:rPr dirty="0" sz="2800" spc="75">
                <a:latin typeface="Trebuchet MS"/>
                <a:cs typeface="Trebuchet MS"/>
              </a:rPr>
              <a:t>of</a:t>
            </a:r>
            <a:r>
              <a:rPr dirty="0" sz="2800" spc="-190">
                <a:latin typeface="Trebuchet MS"/>
                <a:cs typeface="Trebuchet MS"/>
              </a:rPr>
              <a:t> </a:t>
            </a:r>
            <a:r>
              <a:rPr dirty="0" sz="2800">
                <a:latin typeface="Trebuchet MS"/>
                <a:cs typeface="Trebuchet MS"/>
              </a:rPr>
              <a:t>deaths</a:t>
            </a:r>
            <a:r>
              <a:rPr dirty="0" sz="2800" spc="-195">
                <a:latin typeface="Trebuchet MS"/>
                <a:cs typeface="Trebuchet MS"/>
              </a:rPr>
              <a:t> </a:t>
            </a:r>
            <a:r>
              <a:rPr dirty="0" sz="2800">
                <a:latin typeface="Trebuchet MS"/>
                <a:cs typeface="Trebuchet MS"/>
              </a:rPr>
              <a:t>recorded</a:t>
            </a:r>
            <a:r>
              <a:rPr dirty="0" sz="2800" spc="-190">
                <a:latin typeface="Trebuchet MS"/>
                <a:cs typeface="Trebuchet MS"/>
              </a:rPr>
              <a:t> </a:t>
            </a:r>
            <a:r>
              <a:rPr dirty="0" sz="2800" spc="-130">
                <a:latin typeface="Trebuchet MS"/>
                <a:cs typeface="Trebuchet MS"/>
              </a:rPr>
              <a:t>in</a:t>
            </a:r>
            <a:r>
              <a:rPr dirty="0" sz="2800" spc="-190">
                <a:latin typeface="Trebuchet MS"/>
                <a:cs typeface="Trebuchet MS"/>
              </a:rPr>
              <a:t> </a:t>
            </a:r>
            <a:r>
              <a:rPr dirty="0" sz="2800" spc="-95">
                <a:latin typeface="Trebuchet MS"/>
                <a:cs typeface="Trebuchet MS"/>
              </a:rPr>
              <a:t>india</a:t>
            </a:r>
            <a:r>
              <a:rPr dirty="0" sz="2800" spc="-195">
                <a:latin typeface="Trebuchet MS"/>
                <a:cs typeface="Trebuchet MS"/>
              </a:rPr>
              <a:t> </a:t>
            </a:r>
            <a:r>
              <a:rPr dirty="0" sz="2800" spc="-130">
                <a:latin typeface="Trebuchet MS"/>
                <a:cs typeface="Trebuchet MS"/>
              </a:rPr>
              <a:t>in</a:t>
            </a:r>
            <a:r>
              <a:rPr dirty="0" sz="2800" spc="-190">
                <a:latin typeface="Trebuchet MS"/>
                <a:cs typeface="Trebuchet MS"/>
              </a:rPr>
              <a:t> </a:t>
            </a:r>
            <a:r>
              <a:rPr dirty="0" sz="2800" spc="-135">
                <a:latin typeface="Trebuchet MS"/>
                <a:cs typeface="Trebuchet MS"/>
              </a:rPr>
              <a:t>2017:</a:t>
            </a:r>
            <a:r>
              <a:rPr dirty="0" sz="2800" spc="-190">
                <a:latin typeface="Trebuchet MS"/>
                <a:cs typeface="Trebuchet MS"/>
              </a:rPr>
              <a:t> </a:t>
            </a:r>
            <a:r>
              <a:rPr dirty="0" sz="2800" spc="175">
                <a:latin typeface="Trebuchet MS"/>
                <a:cs typeface="Trebuchet MS"/>
              </a:rPr>
              <a:t>- </a:t>
            </a:r>
            <a:r>
              <a:rPr dirty="0" sz="2800" spc="75">
                <a:latin typeface="Trebuchet MS"/>
                <a:cs typeface="Trebuchet MS"/>
              </a:rPr>
              <a:t>325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>
              <a:latin typeface="Trebuchet MS"/>
              <a:cs typeface="Trebuchet MS"/>
            </a:endParaRPr>
          </a:p>
          <a:p>
            <a:pPr marL="12700" marR="551180">
              <a:lnSpc>
                <a:spcPct val="116100"/>
              </a:lnSpc>
              <a:spcBef>
                <a:spcPts val="5"/>
              </a:spcBef>
            </a:pPr>
            <a:r>
              <a:rPr dirty="0" sz="2800" spc="-40">
                <a:latin typeface="Trebuchet MS"/>
                <a:cs typeface="Trebuchet MS"/>
              </a:rPr>
              <a:t>Total</a:t>
            </a:r>
            <a:r>
              <a:rPr dirty="0" sz="2800" spc="-195">
                <a:latin typeface="Trebuchet MS"/>
                <a:cs typeface="Trebuchet MS"/>
              </a:rPr>
              <a:t> </a:t>
            </a:r>
            <a:r>
              <a:rPr dirty="0" sz="2800" spc="-120">
                <a:latin typeface="Trebuchet MS"/>
                <a:cs typeface="Trebuchet MS"/>
              </a:rPr>
              <a:t>no.</a:t>
            </a:r>
            <a:r>
              <a:rPr dirty="0" sz="2800" spc="-195">
                <a:latin typeface="Trebuchet MS"/>
                <a:cs typeface="Trebuchet MS"/>
              </a:rPr>
              <a:t> </a:t>
            </a:r>
            <a:r>
              <a:rPr dirty="0" sz="2800" spc="75">
                <a:latin typeface="Trebuchet MS"/>
                <a:cs typeface="Trebuchet MS"/>
              </a:rPr>
              <a:t>of</a:t>
            </a:r>
            <a:r>
              <a:rPr dirty="0" sz="2800" spc="-190">
                <a:latin typeface="Trebuchet MS"/>
                <a:cs typeface="Trebuchet MS"/>
              </a:rPr>
              <a:t> </a:t>
            </a:r>
            <a:r>
              <a:rPr dirty="0" sz="2800">
                <a:latin typeface="Trebuchet MS"/>
                <a:cs typeface="Trebuchet MS"/>
              </a:rPr>
              <a:t>deaths</a:t>
            </a:r>
            <a:r>
              <a:rPr dirty="0" sz="2800" spc="-195">
                <a:latin typeface="Trebuchet MS"/>
                <a:cs typeface="Trebuchet MS"/>
              </a:rPr>
              <a:t> </a:t>
            </a:r>
            <a:r>
              <a:rPr dirty="0" sz="2800">
                <a:latin typeface="Trebuchet MS"/>
                <a:cs typeface="Trebuchet MS"/>
              </a:rPr>
              <a:t>recorded</a:t>
            </a:r>
            <a:r>
              <a:rPr dirty="0" sz="2800" spc="-195">
                <a:latin typeface="Trebuchet MS"/>
                <a:cs typeface="Trebuchet MS"/>
              </a:rPr>
              <a:t> </a:t>
            </a:r>
            <a:r>
              <a:rPr dirty="0" sz="2800" spc="-130">
                <a:latin typeface="Trebuchet MS"/>
                <a:cs typeface="Trebuchet MS"/>
              </a:rPr>
              <a:t>in</a:t>
            </a:r>
            <a:r>
              <a:rPr dirty="0" sz="2800" spc="-190">
                <a:latin typeface="Trebuchet MS"/>
                <a:cs typeface="Trebuchet MS"/>
              </a:rPr>
              <a:t> </a:t>
            </a:r>
            <a:r>
              <a:rPr dirty="0" sz="2800" spc="-95">
                <a:latin typeface="Trebuchet MS"/>
                <a:cs typeface="Trebuchet MS"/>
              </a:rPr>
              <a:t>india</a:t>
            </a:r>
            <a:r>
              <a:rPr dirty="0" sz="2800" spc="-195">
                <a:latin typeface="Trebuchet MS"/>
                <a:cs typeface="Trebuchet MS"/>
              </a:rPr>
              <a:t> </a:t>
            </a:r>
            <a:r>
              <a:rPr dirty="0" sz="2800" spc="-130">
                <a:latin typeface="Trebuchet MS"/>
                <a:cs typeface="Trebuchet MS"/>
              </a:rPr>
              <a:t>in</a:t>
            </a:r>
            <a:r>
              <a:rPr dirty="0" sz="2800" spc="-190">
                <a:latin typeface="Trebuchet MS"/>
                <a:cs typeface="Trebuchet MS"/>
              </a:rPr>
              <a:t> </a:t>
            </a:r>
            <a:r>
              <a:rPr dirty="0" sz="2800">
                <a:latin typeface="Trebuchet MS"/>
                <a:cs typeface="Trebuchet MS"/>
              </a:rPr>
              <a:t>2022:</a:t>
            </a:r>
            <a:r>
              <a:rPr dirty="0" sz="2800" spc="-195">
                <a:latin typeface="Trebuchet MS"/>
                <a:cs typeface="Trebuchet MS"/>
              </a:rPr>
              <a:t> </a:t>
            </a:r>
            <a:r>
              <a:rPr dirty="0" sz="2800" spc="175">
                <a:latin typeface="Trebuchet MS"/>
                <a:cs typeface="Trebuchet MS"/>
              </a:rPr>
              <a:t>- </a:t>
            </a:r>
            <a:r>
              <a:rPr dirty="0" sz="2800" spc="210">
                <a:latin typeface="Trebuchet MS"/>
                <a:cs typeface="Trebuchet MS"/>
              </a:rPr>
              <a:t>86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4823788" y="6232425"/>
            <a:ext cx="2218055" cy="3008630"/>
            <a:chOff x="14823788" y="6232425"/>
            <a:chExt cx="2218055" cy="3008630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23788" y="6541316"/>
              <a:ext cx="2217742" cy="269911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5064890" y="6669613"/>
              <a:ext cx="1720850" cy="2325370"/>
            </a:xfrm>
            <a:custGeom>
              <a:avLst/>
              <a:gdLst/>
              <a:ahLst/>
              <a:cxnLst/>
              <a:rect l="l" t="t" r="r" b="b"/>
              <a:pathLst>
                <a:path w="1720850" h="2325370">
                  <a:moveTo>
                    <a:pt x="1720558" y="2164055"/>
                  </a:moveTo>
                  <a:lnTo>
                    <a:pt x="238070" y="2325215"/>
                  </a:lnTo>
                  <a:lnTo>
                    <a:pt x="0" y="173270"/>
                  </a:lnTo>
                  <a:lnTo>
                    <a:pt x="1485306" y="0"/>
                  </a:lnTo>
                  <a:lnTo>
                    <a:pt x="1720558" y="2164055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77070" y="6232425"/>
              <a:ext cx="1902256" cy="2948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3028950" cy="3675379"/>
            <a:chOff x="0" y="0"/>
            <a:chExt cx="3028950" cy="367537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028928" cy="367495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015248" cy="3560720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21112" y="1291136"/>
            <a:ext cx="12049123" cy="770572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8C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375439" y="323753"/>
            <a:ext cx="13542010" cy="9639300"/>
            <a:chOff x="2375439" y="323753"/>
            <a:chExt cx="13542010" cy="9639300"/>
          </a:xfrm>
        </p:grpSpPr>
        <p:sp>
          <p:nvSpPr>
            <p:cNvPr id="4" name="object 4" descr=""/>
            <p:cNvSpPr/>
            <p:nvPr/>
          </p:nvSpPr>
          <p:spPr>
            <a:xfrm>
              <a:off x="2388978" y="342701"/>
              <a:ext cx="13366115" cy="9599295"/>
            </a:xfrm>
            <a:custGeom>
              <a:avLst/>
              <a:gdLst/>
              <a:ahLst/>
              <a:cxnLst/>
              <a:rect l="l" t="t" r="r" b="b"/>
              <a:pathLst>
                <a:path w="13366115" h="9599295">
                  <a:moveTo>
                    <a:pt x="13365637" y="0"/>
                  </a:moveTo>
                  <a:lnTo>
                    <a:pt x="13365637" y="9598696"/>
                  </a:lnTo>
                  <a:lnTo>
                    <a:pt x="0" y="9598696"/>
                  </a:lnTo>
                  <a:lnTo>
                    <a:pt x="0" y="0"/>
                  </a:lnTo>
                  <a:lnTo>
                    <a:pt x="13365637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754529" y="678358"/>
              <a:ext cx="12634595" cy="8930640"/>
            </a:xfrm>
            <a:custGeom>
              <a:avLst/>
              <a:gdLst/>
              <a:ahLst/>
              <a:cxnLst/>
              <a:rect l="l" t="t" r="r" b="b"/>
              <a:pathLst>
                <a:path w="12634594" h="8930640">
                  <a:moveTo>
                    <a:pt x="12634534" y="0"/>
                  </a:moveTo>
                  <a:lnTo>
                    <a:pt x="12634534" y="8930089"/>
                  </a:lnTo>
                  <a:lnTo>
                    <a:pt x="0" y="8930089"/>
                  </a:lnTo>
                  <a:lnTo>
                    <a:pt x="0" y="0"/>
                  </a:lnTo>
                  <a:lnTo>
                    <a:pt x="12634534" y="0"/>
                  </a:lnTo>
                  <a:close/>
                </a:path>
              </a:pathLst>
            </a:custGeom>
            <a:solidFill>
              <a:srgbClr val="B1AB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754529" y="342701"/>
              <a:ext cx="13146405" cy="9599295"/>
            </a:xfrm>
            <a:custGeom>
              <a:avLst/>
              <a:gdLst/>
              <a:ahLst/>
              <a:cxnLst/>
              <a:rect l="l" t="t" r="r" b="b"/>
              <a:pathLst>
                <a:path w="13146405" h="9599295">
                  <a:moveTo>
                    <a:pt x="146220" y="335656"/>
                  </a:moveTo>
                  <a:lnTo>
                    <a:pt x="146220" y="9265746"/>
                  </a:lnTo>
                  <a:lnTo>
                    <a:pt x="0" y="9265746"/>
                  </a:lnTo>
                  <a:lnTo>
                    <a:pt x="0" y="335656"/>
                  </a:lnTo>
                  <a:lnTo>
                    <a:pt x="146220" y="335656"/>
                  </a:lnTo>
                  <a:close/>
                </a:path>
                <a:path w="13146405" h="9599295">
                  <a:moveTo>
                    <a:pt x="13146306" y="75792"/>
                  </a:moveTo>
                  <a:lnTo>
                    <a:pt x="13146306" y="9522902"/>
                  </a:lnTo>
                  <a:lnTo>
                    <a:pt x="13000085" y="9598695"/>
                  </a:lnTo>
                  <a:lnTo>
                    <a:pt x="13000085" y="0"/>
                  </a:lnTo>
                  <a:lnTo>
                    <a:pt x="13146306" y="75792"/>
                  </a:lnTo>
                  <a:close/>
                </a:path>
              </a:pathLst>
            </a:custGeom>
            <a:solidFill>
              <a:srgbClr val="F166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375439" y="323753"/>
              <a:ext cx="13542010" cy="9639300"/>
            </a:xfrm>
            <a:custGeom>
              <a:avLst/>
              <a:gdLst/>
              <a:ahLst/>
              <a:cxnLst/>
              <a:rect l="l" t="t" r="r" b="b"/>
              <a:pathLst>
                <a:path w="13542010" h="9639300">
                  <a:moveTo>
                    <a:pt x="13541643" y="86620"/>
                  </a:moveTo>
                  <a:lnTo>
                    <a:pt x="13541643" y="9549971"/>
                  </a:lnTo>
                  <a:lnTo>
                    <a:pt x="13395422" y="9625764"/>
                  </a:lnTo>
                  <a:lnTo>
                    <a:pt x="13395422" y="9631178"/>
                  </a:lnTo>
                  <a:lnTo>
                    <a:pt x="13384591" y="9631178"/>
                  </a:lnTo>
                  <a:lnTo>
                    <a:pt x="13368344" y="9639299"/>
                  </a:lnTo>
                  <a:lnTo>
                    <a:pt x="13368344" y="9631178"/>
                  </a:lnTo>
                  <a:lnTo>
                    <a:pt x="0" y="9631178"/>
                  </a:lnTo>
                  <a:lnTo>
                    <a:pt x="0" y="8120"/>
                  </a:lnTo>
                  <a:lnTo>
                    <a:pt x="24370" y="8120"/>
                  </a:lnTo>
                  <a:lnTo>
                    <a:pt x="24370" y="9606816"/>
                  </a:lnTo>
                  <a:lnTo>
                    <a:pt x="13365637" y="9606816"/>
                  </a:lnTo>
                  <a:lnTo>
                    <a:pt x="13365637" y="0"/>
                  </a:lnTo>
                  <a:lnTo>
                    <a:pt x="13381883" y="8120"/>
                  </a:lnTo>
                  <a:lnTo>
                    <a:pt x="13381883" y="5413"/>
                  </a:lnTo>
                  <a:lnTo>
                    <a:pt x="13392714" y="5413"/>
                  </a:lnTo>
                  <a:lnTo>
                    <a:pt x="13392714" y="9598695"/>
                  </a:lnTo>
                  <a:lnTo>
                    <a:pt x="13514565" y="9536436"/>
                  </a:lnTo>
                  <a:lnTo>
                    <a:pt x="13514565" y="72585"/>
                  </a:lnTo>
                  <a:lnTo>
                    <a:pt x="13541643" y="86620"/>
                  </a:lnTo>
                  <a:close/>
                </a:path>
                <a:path w="13542010" h="9639300">
                  <a:moveTo>
                    <a:pt x="13365637" y="8120"/>
                  </a:moveTo>
                  <a:lnTo>
                    <a:pt x="13365637" y="32481"/>
                  </a:lnTo>
                  <a:lnTo>
                    <a:pt x="24370" y="32481"/>
                  </a:lnTo>
                  <a:lnTo>
                    <a:pt x="24370" y="8120"/>
                  </a:lnTo>
                  <a:lnTo>
                    <a:pt x="13365637" y="8120"/>
                  </a:lnTo>
                  <a:close/>
                </a:path>
                <a:path w="13542010" h="9639300">
                  <a:moveTo>
                    <a:pt x="13024455" y="341069"/>
                  </a:moveTo>
                  <a:lnTo>
                    <a:pt x="13024455" y="9295522"/>
                  </a:lnTo>
                  <a:lnTo>
                    <a:pt x="368259" y="9295522"/>
                  </a:lnTo>
                  <a:lnTo>
                    <a:pt x="368259" y="341069"/>
                  </a:lnTo>
                  <a:lnTo>
                    <a:pt x="392629" y="341069"/>
                  </a:lnTo>
                  <a:lnTo>
                    <a:pt x="392629" y="9271159"/>
                  </a:lnTo>
                  <a:lnTo>
                    <a:pt x="511771" y="9271159"/>
                  </a:lnTo>
                  <a:lnTo>
                    <a:pt x="511771" y="341069"/>
                  </a:lnTo>
                  <a:lnTo>
                    <a:pt x="538849" y="341069"/>
                  </a:lnTo>
                  <a:lnTo>
                    <a:pt x="538849" y="9271159"/>
                  </a:lnTo>
                  <a:lnTo>
                    <a:pt x="13000085" y="9271159"/>
                  </a:lnTo>
                  <a:lnTo>
                    <a:pt x="13000085" y="341069"/>
                  </a:lnTo>
                  <a:lnTo>
                    <a:pt x="13024455" y="341069"/>
                  </a:lnTo>
                  <a:close/>
                </a:path>
                <a:path w="13542010" h="9639300">
                  <a:moveTo>
                    <a:pt x="511771" y="341069"/>
                  </a:moveTo>
                  <a:lnTo>
                    <a:pt x="511771" y="368138"/>
                  </a:lnTo>
                  <a:lnTo>
                    <a:pt x="392629" y="368138"/>
                  </a:lnTo>
                  <a:lnTo>
                    <a:pt x="392629" y="341069"/>
                  </a:lnTo>
                  <a:lnTo>
                    <a:pt x="511771" y="341069"/>
                  </a:lnTo>
                  <a:close/>
                </a:path>
                <a:path w="13542010" h="9639300">
                  <a:moveTo>
                    <a:pt x="13000085" y="341069"/>
                  </a:moveTo>
                  <a:lnTo>
                    <a:pt x="13000085" y="368138"/>
                  </a:lnTo>
                  <a:lnTo>
                    <a:pt x="538849" y="368138"/>
                  </a:lnTo>
                  <a:lnTo>
                    <a:pt x="538849" y="341069"/>
                  </a:lnTo>
                  <a:lnTo>
                    <a:pt x="13000085" y="341069"/>
                  </a:lnTo>
                  <a:close/>
                </a:path>
                <a:path w="13542010" h="9639300">
                  <a:moveTo>
                    <a:pt x="13514565" y="72585"/>
                  </a:moveTo>
                  <a:lnTo>
                    <a:pt x="13514565" y="102862"/>
                  </a:lnTo>
                  <a:lnTo>
                    <a:pt x="13392714" y="40602"/>
                  </a:lnTo>
                  <a:lnTo>
                    <a:pt x="13392714" y="5413"/>
                  </a:lnTo>
                  <a:lnTo>
                    <a:pt x="13395422" y="5413"/>
                  </a:lnTo>
                  <a:lnTo>
                    <a:pt x="13395422" y="10827"/>
                  </a:lnTo>
                  <a:lnTo>
                    <a:pt x="13514565" y="72585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6540677" y="4492608"/>
            <a:ext cx="1747520" cy="5795010"/>
            <a:chOff x="16540677" y="4492608"/>
            <a:chExt cx="1747520" cy="5795010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53044" y="4492608"/>
              <a:ext cx="1634955" cy="507419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6540677" y="5716569"/>
              <a:ext cx="1747520" cy="4570730"/>
            </a:xfrm>
            <a:custGeom>
              <a:avLst/>
              <a:gdLst/>
              <a:ahLst/>
              <a:cxnLst/>
              <a:rect l="l" t="t" r="r" b="b"/>
              <a:pathLst>
                <a:path w="1747519" h="4570730">
                  <a:moveTo>
                    <a:pt x="1191054" y="3944554"/>
                  </a:moveTo>
                  <a:lnTo>
                    <a:pt x="642050" y="3705041"/>
                  </a:lnTo>
                  <a:lnTo>
                    <a:pt x="864887" y="3794622"/>
                  </a:lnTo>
                  <a:lnTo>
                    <a:pt x="1027248" y="3839497"/>
                  </a:lnTo>
                  <a:lnTo>
                    <a:pt x="1090053" y="3851765"/>
                  </a:lnTo>
                  <a:lnTo>
                    <a:pt x="1174375" y="3830170"/>
                  </a:lnTo>
                  <a:lnTo>
                    <a:pt x="1192319" y="3847240"/>
                  </a:lnTo>
                  <a:lnTo>
                    <a:pt x="1205827" y="3863564"/>
                  </a:lnTo>
                  <a:lnTo>
                    <a:pt x="1214587" y="3878769"/>
                  </a:lnTo>
                  <a:lnTo>
                    <a:pt x="1218285" y="3892479"/>
                  </a:lnTo>
                  <a:lnTo>
                    <a:pt x="1191054" y="3944554"/>
                  </a:lnTo>
                  <a:close/>
                </a:path>
                <a:path w="1747519" h="4570730">
                  <a:moveTo>
                    <a:pt x="167716" y="4570430"/>
                  </a:moveTo>
                  <a:lnTo>
                    <a:pt x="118168" y="4539067"/>
                  </a:lnTo>
                  <a:lnTo>
                    <a:pt x="85389" y="4515922"/>
                  </a:lnTo>
                  <a:lnTo>
                    <a:pt x="32893" y="4473265"/>
                  </a:lnTo>
                  <a:lnTo>
                    <a:pt x="0" y="4438512"/>
                  </a:lnTo>
                  <a:lnTo>
                    <a:pt x="285073" y="3485349"/>
                  </a:lnTo>
                  <a:lnTo>
                    <a:pt x="298198" y="3480862"/>
                  </a:lnTo>
                  <a:lnTo>
                    <a:pt x="315405" y="3478751"/>
                  </a:lnTo>
                  <a:lnTo>
                    <a:pt x="336549" y="3479071"/>
                  </a:lnTo>
                  <a:lnTo>
                    <a:pt x="361488" y="3481880"/>
                  </a:lnTo>
                  <a:lnTo>
                    <a:pt x="397819" y="3558651"/>
                  </a:lnTo>
                  <a:lnTo>
                    <a:pt x="642050" y="3705041"/>
                  </a:lnTo>
                  <a:lnTo>
                    <a:pt x="1191054" y="3944554"/>
                  </a:lnTo>
                  <a:lnTo>
                    <a:pt x="863765" y="4570430"/>
                  </a:lnTo>
                  <a:lnTo>
                    <a:pt x="167716" y="4570430"/>
                  </a:lnTo>
                  <a:close/>
                </a:path>
                <a:path w="1747519" h="4570730">
                  <a:moveTo>
                    <a:pt x="1747322" y="913016"/>
                  </a:moveTo>
                  <a:lnTo>
                    <a:pt x="1706849" y="868875"/>
                  </a:lnTo>
                  <a:lnTo>
                    <a:pt x="1677856" y="831192"/>
                  </a:lnTo>
                  <a:lnTo>
                    <a:pt x="1650918" y="790189"/>
                  </a:lnTo>
                  <a:lnTo>
                    <a:pt x="1627302" y="747689"/>
                  </a:lnTo>
                  <a:lnTo>
                    <a:pt x="1607024" y="703903"/>
                  </a:lnTo>
                  <a:lnTo>
                    <a:pt x="1590099" y="659042"/>
                  </a:lnTo>
                  <a:lnTo>
                    <a:pt x="1576542" y="613316"/>
                  </a:lnTo>
                  <a:lnTo>
                    <a:pt x="1566369" y="566935"/>
                  </a:lnTo>
                  <a:lnTo>
                    <a:pt x="1559595" y="520110"/>
                  </a:lnTo>
                  <a:lnTo>
                    <a:pt x="1556236" y="473050"/>
                  </a:lnTo>
                  <a:lnTo>
                    <a:pt x="1556306" y="425967"/>
                  </a:lnTo>
                  <a:lnTo>
                    <a:pt x="1559821" y="379071"/>
                  </a:lnTo>
                  <a:lnTo>
                    <a:pt x="1566796" y="332572"/>
                  </a:lnTo>
                  <a:lnTo>
                    <a:pt x="1577247" y="286680"/>
                  </a:lnTo>
                  <a:lnTo>
                    <a:pt x="1591189" y="241606"/>
                  </a:lnTo>
                  <a:lnTo>
                    <a:pt x="1608637" y="197561"/>
                  </a:lnTo>
                  <a:lnTo>
                    <a:pt x="1629606" y="154754"/>
                  </a:lnTo>
                  <a:lnTo>
                    <a:pt x="1654113" y="113396"/>
                  </a:lnTo>
                  <a:lnTo>
                    <a:pt x="1682172" y="73697"/>
                  </a:lnTo>
                  <a:lnTo>
                    <a:pt x="1713798" y="35869"/>
                  </a:lnTo>
                  <a:lnTo>
                    <a:pt x="1746701" y="616"/>
                  </a:lnTo>
                  <a:lnTo>
                    <a:pt x="1747322" y="0"/>
                  </a:lnTo>
                  <a:lnTo>
                    <a:pt x="1747322" y="88315"/>
                  </a:lnTo>
                  <a:lnTo>
                    <a:pt x="1741632" y="94356"/>
                  </a:lnTo>
                  <a:lnTo>
                    <a:pt x="1716246" y="126195"/>
                  </a:lnTo>
                  <a:lnTo>
                    <a:pt x="1693294" y="160382"/>
                  </a:lnTo>
                  <a:lnTo>
                    <a:pt x="1672888" y="196840"/>
                  </a:lnTo>
                  <a:lnTo>
                    <a:pt x="1655140" y="235490"/>
                  </a:lnTo>
                  <a:lnTo>
                    <a:pt x="1640162" y="276256"/>
                  </a:lnTo>
                  <a:lnTo>
                    <a:pt x="1628065" y="319060"/>
                  </a:lnTo>
                  <a:lnTo>
                    <a:pt x="1618963" y="363825"/>
                  </a:lnTo>
                  <a:lnTo>
                    <a:pt x="1613148" y="411012"/>
                  </a:lnTo>
                  <a:lnTo>
                    <a:pt x="1611480" y="457852"/>
                  </a:lnTo>
                  <a:lnTo>
                    <a:pt x="1613796" y="504174"/>
                  </a:lnTo>
                  <a:lnTo>
                    <a:pt x="1619933" y="549808"/>
                  </a:lnTo>
                  <a:lnTo>
                    <a:pt x="1629729" y="594582"/>
                  </a:lnTo>
                  <a:lnTo>
                    <a:pt x="1643022" y="638325"/>
                  </a:lnTo>
                  <a:lnTo>
                    <a:pt x="1659650" y="680867"/>
                  </a:lnTo>
                  <a:lnTo>
                    <a:pt x="1679451" y="722035"/>
                  </a:lnTo>
                  <a:lnTo>
                    <a:pt x="1702262" y="761659"/>
                  </a:lnTo>
                  <a:lnTo>
                    <a:pt x="1727921" y="799569"/>
                  </a:lnTo>
                  <a:lnTo>
                    <a:pt x="1747322" y="824224"/>
                  </a:lnTo>
                  <a:lnTo>
                    <a:pt x="1747322" y="913016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712124" y="4830294"/>
              <a:ext cx="1576070" cy="5457190"/>
            </a:xfrm>
            <a:custGeom>
              <a:avLst/>
              <a:gdLst/>
              <a:ahLst/>
              <a:cxnLst/>
              <a:rect l="l" t="t" r="r" b="b"/>
              <a:pathLst>
                <a:path w="1576069" h="5457190">
                  <a:moveTo>
                    <a:pt x="742227" y="3764102"/>
                  </a:moveTo>
                  <a:lnTo>
                    <a:pt x="421444" y="3611900"/>
                  </a:lnTo>
                  <a:lnTo>
                    <a:pt x="296576" y="3547786"/>
                  </a:lnTo>
                  <a:lnTo>
                    <a:pt x="379657" y="3289603"/>
                  </a:lnTo>
                  <a:lnTo>
                    <a:pt x="564075" y="2717841"/>
                  </a:lnTo>
                  <a:lnTo>
                    <a:pt x="752593" y="2136682"/>
                  </a:lnTo>
                  <a:lnTo>
                    <a:pt x="847971" y="1850310"/>
                  </a:lnTo>
                  <a:lnTo>
                    <a:pt x="1368343" y="2116418"/>
                  </a:lnTo>
                  <a:lnTo>
                    <a:pt x="1575875" y="2206957"/>
                  </a:lnTo>
                  <a:lnTo>
                    <a:pt x="1575875" y="4069099"/>
                  </a:lnTo>
                  <a:lnTo>
                    <a:pt x="1178194" y="3944187"/>
                  </a:lnTo>
                  <a:lnTo>
                    <a:pt x="742227" y="3764102"/>
                  </a:lnTo>
                  <a:close/>
                </a:path>
                <a:path w="1576069" h="5457190">
                  <a:moveTo>
                    <a:pt x="1575875" y="2206957"/>
                  </a:moveTo>
                  <a:lnTo>
                    <a:pt x="1368343" y="2116418"/>
                  </a:lnTo>
                  <a:lnTo>
                    <a:pt x="1575875" y="2205273"/>
                  </a:lnTo>
                  <a:lnTo>
                    <a:pt x="1575875" y="2206957"/>
                  </a:lnTo>
                  <a:close/>
                </a:path>
                <a:path w="1576069" h="5457190">
                  <a:moveTo>
                    <a:pt x="13714" y="5246285"/>
                  </a:moveTo>
                  <a:lnTo>
                    <a:pt x="2563" y="5238882"/>
                  </a:lnTo>
                  <a:lnTo>
                    <a:pt x="0" y="5225706"/>
                  </a:lnTo>
                  <a:lnTo>
                    <a:pt x="13219" y="5178726"/>
                  </a:lnTo>
                  <a:lnTo>
                    <a:pt x="27053" y="5131874"/>
                  </a:lnTo>
                  <a:lnTo>
                    <a:pt x="41481" y="5085156"/>
                  </a:lnTo>
                  <a:lnTo>
                    <a:pt x="56480" y="5038583"/>
                  </a:lnTo>
                  <a:lnTo>
                    <a:pt x="72030" y="4992161"/>
                  </a:lnTo>
                  <a:lnTo>
                    <a:pt x="88110" y="4945900"/>
                  </a:lnTo>
                  <a:lnTo>
                    <a:pt x="104698" y="4899808"/>
                  </a:lnTo>
                  <a:lnTo>
                    <a:pt x="121773" y="4853893"/>
                  </a:lnTo>
                  <a:lnTo>
                    <a:pt x="139313" y="4808164"/>
                  </a:lnTo>
                  <a:lnTo>
                    <a:pt x="157298" y="4762628"/>
                  </a:lnTo>
                  <a:lnTo>
                    <a:pt x="175706" y="4717295"/>
                  </a:lnTo>
                  <a:lnTo>
                    <a:pt x="194516" y="4672172"/>
                  </a:lnTo>
                  <a:lnTo>
                    <a:pt x="205939" y="4661449"/>
                  </a:lnTo>
                  <a:lnTo>
                    <a:pt x="220323" y="4662489"/>
                  </a:lnTo>
                  <a:lnTo>
                    <a:pt x="230869" y="4672325"/>
                  </a:lnTo>
                  <a:lnTo>
                    <a:pt x="230778" y="4687992"/>
                  </a:lnTo>
                  <a:lnTo>
                    <a:pt x="210392" y="4737159"/>
                  </a:lnTo>
                  <a:lnTo>
                    <a:pt x="190667" y="4786449"/>
                  </a:lnTo>
                  <a:lnTo>
                    <a:pt x="171562" y="4835866"/>
                  </a:lnTo>
                  <a:lnTo>
                    <a:pt x="153035" y="4885414"/>
                  </a:lnTo>
                  <a:lnTo>
                    <a:pt x="135044" y="4935100"/>
                  </a:lnTo>
                  <a:lnTo>
                    <a:pt x="117546" y="4984926"/>
                  </a:lnTo>
                  <a:lnTo>
                    <a:pt x="100499" y="5034898"/>
                  </a:lnTo>
                  <a:lnTo>
                    <a:pt x="83863" y="5085020"/>
                  </a:lnTo>
                  <a:lnTo>
                    <a:pt x="67593" y="5135296"/>
                  </a:lnTo>
                  <a:lnTo>
                    <a:pt x="51649" y="5185731"/>
                  </a:lnTo>
                  <a:lnTo>
                    <a:pt x="35989" y="5236331"/>
                  </a:lnTo>
                  <a:lnTo>
                    <a:pt x="27006" y="5246055"/>
                  </a:lnTo>
                  <a:lnTo>
                    <a:pt x="13714" y="5246285"/>
                  </a:lnTo>
                  <a:close/>
                </a:path>
                <a:path w="1576069" h="5457190">
                  <a:moveTo>
                    <a:pt x="195154" y="5263252"/>
                  </a:moveTo>
                  <a:lnTo>
                    <a:pt x="186408" y="5255153"/>
                  </a:lnTo>
                  <a:lnTo>
                    <a:pt x="186902" y="5242518"/>
                  </a:lnTo>
                  <a:lnTo>
                    <a:pt x="209112" y="5194749"/>
                  </a:lnTo>
                  <a:lnTo>
                    <a:pt x="231037" y="5146917"/>
                  </a:lnTo>
                  <a:lnTo>
                    <a:pt x="252676" y="5099006"/>
                  </a:lnTo>
                  <a:lnTo>
                    <a:pt x="274029" y="5051001"/>
                  </a:lnTo>
                  <a:lnTo>
                    <a:pt x="295096" y="5002885"/>
                  </a:lnTo>
                  <a:lnTo>
                    <a:pt x="315874" y="4954644"/>
                  </a:lnTo>
                  <a:lnTo>
                    <a:pt x="336363" y="4906262"/>
                  </a:lnTo>
                  <a:lnTo>
                    <a:pt x="356563" y="4857723"/>
                  </a:lnTo>
                  <a:lnTo>
                    <a:pt x="376472" y="4809012"/>
                  </a:lnTo>
                  <a:lnTo>
                    <a:pt x="396090" y="4760112"/>
                  </a:lnTo>
                  <a:lnTo>
                    <a:pt x="403865" y="4752795"/>
                  </a:lnTo>
                  <a:lnTo>
                    <a:pt x="413722" y="4753526"/>
                  </a:lnTo>
                  <a:lnTo>
                    <a:pt x="421162" y="4760342"/>
                  </a:lnTo>
                  <a:lnTo>
                    <a:pt x="421687" y="4771279"/>
                  </a:lnTo>
                  <a:lnTo>
                    <a:pt x="402707" y="4820457"/>
                  </a:lnTo>
                  <a:lnTo>
                    <a:pt x="383422" y="4869441"/>
                  </a:lnTo>
                  <a:lnTo>
                    <a:pt x="363822" y="4918242"/>
                  </a:lnTo>
                  <a:lnTo>
                    <a:pt x="343893" y="4966869"/>
                  </a:lnTo>
                  <a:lnTo>
                    <a:pt x="323625" y="5015332"/>
                  </a:lnTo>
                  <a:lnTo>
                    <a:pt x="303005" y="5063642"/>
                  </a:lnTo>
                  <a:lnTo>
                    <a:pt x="282021" y="5111808"/>
                  </a:lnTo>
                  <a:lnTo>
                    <a:pt x="260661" y="5159841"/>
                  </a:lnTo>
                  <a:lnTo>
                    <a:pt x="238912" y="5207750"/>
                  </a:lnTo>
                  <a:lnTo>
                    <a:pt x="216765" y="5255546"/>
                  </a:lnTo>
                  <a:lnTo>
                    <a:pt x="207239" y="5264241"/>
                  </a:lnTo>
                  <a:lnTo>
                    <a:pt x="195154" y="5263252"/>
                  </a:lnTo>
                  <a:close/>
                </a:path>
                <a:path w="1576069" h="5457190">
                  <a:moveTo>
                    <a:pt x="322281" y="5387249"/>
                  </a:moveTo>
                  <a:lnTo>
                    <a:pt x="315787" y="5381084"/>
                  </a:lnTo>
                  <a:lnTo>
                    <a:pt x="315034" y="5370761"/>
                  </a:lnTo>
                  <a:lnTo>
                    <a:pt x="331139" y="5322695"/>
                  </a:lnTo>
                  <a:lnTo>
                    <a:pt x="348720" y="5274921"/>
                  </a:lnTo>
                  <a:lnTo>
                    <a:pt x="367566" y="5227417"/>
                  </a:lnTo>
                  <a:lnTo>
                    <a:pt x="387468" y="5180162"/>
                  </a:lnTo>
                  <a:lnTo>
                    <a:pt x="408220" y="5133136"/>
                  </a:lnTo>
                  <a:lnTo>
                    <a:pt x="429617" y="5086322"/>
                  </a:lnTo>
                  <a:lnTo>
                    <a:pt x="451455" y="5039700"/>
                  </a:lnTo>
                  <a:lnTo>
                    <a:pt x="473532" y="4993252"/>
                  </a:lnTo>
                  <a:lnTo>
                    <a:pt x="495645" y="4946962"/>
                  </a:lnTo>
                  <a:lnTo>
                    <a:pt x="517592" y="4900810"/>
                  </a:lnTo>
                  <a:lnTo>
                    <a:pt x="539170" y="4854780"/>
                  </a:lnTo>
                  <a:lnTo>
                    <a:pt x="560176" y="4808853"/>
                  </a:lnTo>
                  <a:lnTo>
                    <a:pt x="567934" y="4801528"/>
                  </a:lnTo>
                  <a:lnTo>
                    <a:pt x="577674" y="4802208"/>
                  </a:lnTo>
                  <a:lnTo>
                    <a:pt x="584798" y="4808886"/>
                  </a:lnTo>
                  <a:lnTo>
                    <a:pt x="584706" y="4819554"/>
                  </a:lnTo>
                  <a:lnTo>
                    <a:pt x="565321" y="4866213"/>
                  </a:lnTo>
                  <a:lnTo>
                    <a:pt x="546233" y="4913394"/>
                  </a:lnTo>
                  <a:lnTo>
                    <a:pt x="527292" y="4960947"/>
                  </a:lnTo>
                  <a:lnTo>
                    <a:pt x="508347" y="5008723"/>
                  </a:lnTo>
                  <a:lnTo>
                    <a:pt x="489244" y="5056571"/>
                  </a:lnTo>
                  <a:lnTo>
                    <a:pt x="469833" y="5104343"/>
                  </a:lnTo>
                  <a:lnTo>
                    <a:pt x="450158" y="5151432"/>
                  </a:lnTo>
                  <a:lnTo>
                    <a:pt x="429479" y="5199054"/>
                  </a:lnTo>
                  <a:lnTo>
                    <a:pt x="408237" y="5245696"/>
                  </a:lnTo>
                  <a:lnTo>
                    <a:pt x="386088" y="5291665"/>
                  </a:lnTo>
                  <a:lnTo>
                    <a:pt x="362889" y="5336814"/>
                  </a:lnTo>
                  <a:lnTo>
                    <a:pt x="338498" y="5380997"/>
                  </a:lnTo>
                  <a:lnTo>
                    <a:pt x="331018" y="5387729"/>
                  </a:lnTo>
                  <a:lnTo>
                    <a:pt x="322281" y="5387249"/>
                  </a:lnTo>
                  <a:close/>
                </a:path>
                <a:path w="1576069" h="5457190">
                  <a:moveTo>
                    <a:pt x="452027" y="5454323"/>
                  </a:moveTo>
                  <a:lnTo>
                    <a:pt x="446814" y="5447766"/>
                  </a:lnTo>
                  <a:lnTo>
                    <a:pt x="446297" y="5439449"/>
                  </a:lnTo>
                  <a:lnTo>
                    <a:pt x="462195" y="5393465"/>
                  </a:lnTo>
                  <a:lnTo>
                    <a:pt x="479670" y="5347727"/>
                  </a:lnTo>
                  <a:lnTo>
                    <a:pt x="498504" y="5302230"/>
                  </a:lnTo>
                  <a:lnTo>
                    <a:pt x="518479" y="5256966"/>
                  </a:lnTo>
                  <a:lnTo>
                    <a:pt x="539378" y="5211929"/>
                  </a:lnTo>
                  <a:lnTo>
                    <a:pt x="560982" y="5167112"/>
                  </a:lnTo>
                  <a:lnTo>
                    <a:pt x="583076" y="5122508"/>
                  </a:lnTo>
                  <a:lnTo>
                    <a:pt x="605441" y="5078111"/>
                  </a:lnTo>
                  <a:lnTo>
                    <a:pt x="627860" y="5033913"/>
                  </a:lnTo>
                  <a:lnTo>
                    <a:pt x="650116" y="4989909"/>
                  </a:lnTo>
                  <a:lnTo>
                    <a:pt x="671990" y="4946091"/>
                  </a:lnTo>
                  <a:lnTo>
                    <a:pt x="693266" y="4902452"/>
                  </a:lnTo>
                  <a:lnTo>
                    <a:pt x="701619" y="4894674"/>
                  </a:lnTo>
                  <a:lnTo>
                    <a:pt x="712180" y="4895473"/>
                  </a:lnTo>
                  <a:lnTo>
                    <a:pt x="719950" y="4902671"/>
                  </a:lnTo>
                  <a:lnTo>
                    <a:pt x="719929" y="4914084"/>
                  </a:lnTo>
                  <a:lnTo>
                    <a:pt x="700021" y="4958320"/>
                  </a:lnTo>
                  <a:lnTo>
                    <a:pt x="679989" y="5004017"/>
                  </a:lnTo>
                  <a:lnTo>
                    <a:pt x="660344" y="5049572"/>
                  </a:lnTo>
                  <a:lnTo>
                    <a:pt x="640715" y="5095333"/>
                  </a:lnTo>
                  <a:lnTo>
                    <a:pt x="621724" y="5139369"/>
                  </a:lnTo>
                  <a:lnTo>
                    <a:pt x="600905" y="5186909"/>
                  </a:lnTo>
                  <a:lnTo>
                    <a:pt x="580423" y="5232443"/>
                  </a:lnTo>
                  <a:lnTo>
                    <a:pt x="559356" y="5277620"/>
                  </a:lnTo>
                  <a:lnTo>
                    <a:pt x="537554" y="5322300"/>
                  </a:lnTo>
                  <a:lnTo>
                    <a:pt x="514866" y="5366343"/>
                  </a:lnTo>
                  <a:lnTo>
                    <a:pt x="491142" y="5409607"/>
                  </a:lnTo>
                  <a:lnTo>
                    <a:pt x="466232" y="5451953"/>
                  </a:lnTo>
                  <a:lnTo>
                    <a:pt x="459358" y="5456570"/>
                  </a:lnTo>
                  <a:lnTo>
                    <a:pt x="452027" y="5454323"/>
                  </a:lnTo>
                  <a:close/>
                </a:path>
                <a:path w="1576069" h="5457190">
                  <a:moveTo>
                    <a:pt x="589126" y="5455436"/>
                  </a:moveTo>
                  <a:lnTo>
                    <a:pt x="582281" y="5449118"/>
                  </a:lnTo>
                  <a:lnTo>
                    <a:pt x="582278" y="5439122"/>
                  </a:lnTo>
                  <a:lnTo>
                    <a:pt x="604192" y="5390908"/>
                  </a:lnTo>
                  <a:lnTo>
                    <a:pt x="626392" y="5342876"/>
                  </a:lnTo>
                  <a:lnTo>
                    <a:pt x="648872" y="5295017"/>
                  </a:lnTo>
                  <a:lnTo>
                    <a:pt x="671623" y="5247322"/>
                  </a:lnTo>
                  <a:lnTo>
                    <a:pt x="694639" y="5199783"/>
                  </a:lnTo>
                  <a:lnTo>
                    <a:pt x="717911" y="5152390"/>
                  </a:lnTo>
                  <a:lnTo>
                    <a:pt x="741433" y="5105135"/>
                  </a:lnTo>
                  <a:lnTo>
                    <a:pt x="765196" y="5058007"/>
                  </a:lnTo>
                  <a:lnTo>
                    <a:pt x="789193" y="5010999"/>
                  </a:lnTo>
                  <a:lnTo>
                    <a:pt x="813417" y="4964101"/>
                  </a:lnTo>
                  <a:lnTo>
                    <a:pt x="837859" y="4917305"/>
                  </a:lnTo>
                  <a:lnTo>
                    <a:pt x="844981" y="4911666"/>
                  </a:lnTo>
                  <a:lnTo>
                    <a:pt x="853552" y="4912253"/>
                  </a:lnTo>
                  <a:lnTo>
                    <a:pt x="859343" y="4917575"/>
                  </a:lnTo>
                  <a:lnTo>
                    <a:pt x="858123" y="4926145"/>
                  </a:lnTo>
                  <a:lnTo>
                    <a:pt x="834273" y="4973229"/>
                  </a:lnTo>
                  <a:lnTo>
                    <a:pt x="810650" y="5020463"/>
                  </a:lnTo>
                  <a:lnTo>
                    <a:pt x="787238" y="5067829"/>
                  </a:lnTo>
                  <a:lnTo>
                    <a:pt x="764022" y="5115310"/>
                  </a:lnTo>
                  <a:lnTo>
                    <a:pt x="740987" y="5162886"/>
                  </a:lnTo>
                  <a:lnTo>
                    <a:pt x="718118" y="5210541"/>
                  </a:lnTo>
                  <a:lnTo>
                    <a:pt x="695401" y="5258256"/>
                  </a:lnTo>
                  <a:lnTo>
                    <a:pt x="672819" y="5306013"/>
                  </a:lnTo>
                  <a:lnTo>
                    <a:pt x="650359" y="5353795"/>
                  </a:lnTo>
                  <a:lnTo>
                    <a:pt x="628005" y="5401583"/>
                  </a:lnTo>
                  <a:lnTo>
                    <a:pt x="605742" y="5449358"/>
                  </a:lnTo>
                  <a:lnTo>
                    <a:pt x="598412" y="5456156"/>
                  </a:lnTo>
                  <a:lnTo>
                    <a:pt x="589126" y="5455436"/>
                  </a:lnTo>
                  <a:close/>
                </a:path>
                <a:path w="1576069" h="5457190">
                  <a:moveTo>
                    <a:pt x="1070209" y="769370"/>
                  </a:moveTo>
                  <a:lnTo>
                    <a:pt x="1041321" y="737829"/>
                  </a:lnTo>
                  <a:lnTo>
                    <a:pt x="1024353" y="694686"/>
                  </a:lnTo>
                  <a:lnTo>
                    <a:pt x="1017268" y="650677"/>
                  </a:lnTo>
                  <a:lnTo>
                    <a:pt x="1018137" y="606178"/>
                  </a:lnTo>
                  <a:lnTo>
                    <a:pt x="1025027" y="561564"/>
                  </a:lnTo>
                  <a:lnTo>
                    <a:pt x="1036007" y="517212"/>
                  </a:lnTo>
                  <a:lnTo>
                    <a:pt x="1044749" y="469935"/>
                  </a:lnTo>
                  <a:lnTo>
                    <a:pt x="1055234" y="423046"/>
                  </a:lnTo>
                  <a:lnTo>
                    <a:pt x="1067507" y="376634"/>
                  </a:lnTo>
                  <a:lnTo>
                    <a:pt x="1081616" y="330788"/>
                  </a:lnTo>
                  <a:lnTo>
                    <a:pt x="1097608" y="285598"/>
                  </a:lnTo>
                  <a:lnTo>
                    <a:pt x="1115530" y="241153"/>
                  </a:lnTo>
                  <a:lnTo>
                    <a:pt x="1135429" y="197542"/>
                  </a:lnTo>
                  <a:lnTo>
                    <a:pt x="1157352" y="154853"/>
                  </a:lnTo>
                  <a:lnTo>
                    <a:pt x="1181346" y="113177"/>
                  </a:lnTo>
                  <a:lnTo>
                    <a:pt x="1207457" y="72602"/>
                  </a:lnTo>
                  <a:lnTo>
                    <a:pt x="1235733" y="33217"/>
                  </a:lnTo>
                  <a:lnTo>
                    <a:pt x="1270067" y="4944"/>
                  </a:lnTo>
                  <a:lnTo>
                    <a:pt x="1306883" y="0"/>
                  </a:lnTo>
                  <a:lnTo>
                    <a:pt x="1341203" y="13709"/>
                  </a:lnTo>
                  <a:lnTo>
                    <a:pt x="1368050" y="41398"/>
                  </a:lnTo>
                  <a:lnTo>
                    <a:pt x="1382444" y="78390"/>
                  </a:lnTo>
                  <a:lnTo>
                    <a:pt x="1379409" y="120012"/>
                  </a:lnTo>
                  <a:lnTo>
                    <a:pt x="1365069" y="171957"/>
                  </a:lnTo>
                  <a:lnTo>
                    <a:pt x="1353309" y="224779"/>
                  </a:lnTo>
                  <a:lnTo>
                    <a:pt x="1332290" y="331480"/>
                  </a:lnTo>
                  <a:lnTo>
                    <a:pt x="1320414" y="384570"/>
                  </a:lnTo>
                  <a:lnTo>
                    <a:pt x="1305881" y="436958"/>
                  </a:lnTo>
                  <a:lnTo>
                    <a:pt x="1290413" y="481746"/>
                  </a:lnTo>
                  <a:lnTo>
                    <a:pt x="1273077" y="525520"/>
                  </a:lnTo>
                  <a:lnTo>
                    <a:pt x="1254375" y="568609"/>
                  </a:lnTo>
                  <a:lnTo>
                    <a:pt x="1234807" y="611343"/>
                  </a:lnTo>
                  <a:lnTo>
                    <a:pt x="1214872" y="654049"/>
                  </a:lnTo>
                  <a:lnTo>
                    <a:pt x="1195072" y="697059"/>
                  </a:lnTo>
                  <a:lnTo>
                    <a:pt x="1175907" y="740701"/>
                  </a:lnTo>
                  <a:lnTo>
                    <a:pt x="1147206" y="774207"/>
                  </a:lnTo>
                  <a:lnTo>
                    <a:pt x="1108738" y="782630"/>
                  </a:lnTo>
                  <a:lnTo>
                    <a:pt x="1070209" y="769370"/>
                  </a:lnTo>
                  <a:close/>
                </a:path>
                <a:path w="1576069" h="5457190">
                  <a:moveTo>
                    <a:pt x="1018817" y="1103687"/>
                  </a:moveTo>
                  <a:lnTo>
                    <a:pt x="987851" y="1080639"/>
                  </a:lnTo>
                  <a:lnTo>
                    <a:pt x="975504" y="1046557"/>
                  </a:lnTo>
                  <a:lnTo>
                    <a:pt x="977081" y="1007841"/>
                  </a:lnTo>
                  <a:lnTo>
                    <a:pt x="987886" y="970890"/>
                  </a:lnTo>
                  <a:lnTo>
                    <a:pt x="1013971" y="941454"/>
                  </a:lnTo>
                  <a:lnTo>
                    <a:pt x="1048908" y="936287"/>
                  </a:lnTo>
                  <a:lnTo>
                    <a:pt x="1081894" y="950678"/>
                  </a:lnTo>
                  <a:lnTo>
                    <a:pt x="1102126" y="979913"/>
                  </a:lnTo>
                  <a:lnTo>
                    <a:pt x="1098805" y="1019281"/>
                  </a:lnTo>
                  <a:lnTo>
                    <a:pt x="1094801" y="1032368"/>
                  </a:lnTo>
                  <a:lnTo>
                    <a:pt x="1091325" y="1048065"/>
                  </a:lnTo>
                  <a:lnTo>
                    <a:pt x="1067263" y="1094125"/>
                  </a:lnTo>
                  <a:lnTo>
                    <a:pt x="1036872" y="1107043"/>
                  </a:lnTo>
                  <a:lnTo>
                    <a:pt x="1018817" y="1103687"/>
                  </a:lnTo>
                  <a:close/>
                </a:path>
                <a:path w="1576069" h="5457190">
                  <a:moveTo>
                    <a:pt x="151131" y="3905541"/>
                  </a:moveTo>
                  <a:lnTo>
                    <a:pt x="99786" y="3859185"/>
                  </a:lnTo>
                  <a:lnTo>
                    <a:pt x="83870" y="3811370"/>
                  </a:lnTo>
                  <a:lnTo>
                    <a:pt x="79725" y="3794590"/>
                  </a:lnTo>
                  <a:lnTo>
                    <a:pt x="76272" y="3786182"/>
                  </a:lnTo>
                  <a:lnTo>
                    <a:pt x="73893" y="3777767"/>
                  </a:lnTo>
                  <a:lnTo>
                    <a:pt x="72688" y="3769389"/>
                  </a:lnTo>
                  <a:lnTo>
                    <a:pt x="72758" y="3761090"/>
                  </a:lnTo>
                  <a:lnTo>
                    <a:pt x="91702" y="3707482"/>
                  </a:lnTo>
                  <a:lnTo>
                    <a:pt x="140957" y="3680425"/>
                  </a:lnTo>
                  <a:lnTo>
                    <a:pt x="150788" y="3679716"/>
                  </a:lnTo>
                  <a:lnTo>
                    <a:pt x="160095" y="3680207"/>
                  </a:lnTo>
                  <a:lnTo>
                    <a:pt x="216551" y="3702158"/>
                  </a:lnTo>
                  <a:lnTo>
                    <a:pt x="244886" y="3733521"/>
                  </a:lnTo>
                  <a:lnTo>
                    <a:pt x="260738" y="3773612"/>
                  </a:lnTo>
                  <a:lnTo>
                    <a:pt x="262703" y="3817163"/>
                  </a:lnTo>
                  <a:lnTo>
                    <a:pt x="249375" y="3858907"/>
                  </a:lnTo>
                  <a:lnTo>
                    <a:pt x="219350" y="3893579"/>
                  </a:lnTo>
                  <a:lnTo>
                    <a:pt x="185803" y="3907956"/>
                  </a:lnTo>
                  <a:lnTo>
                    <a:pt x="151131" y="3905541"/>
                  </a:lnTo>
                  <a:close/>
                </a:path>
                <a:path w="1576069" h="5457190">
                  <a:moveTo>
                    <a:pt x="326558" y="4463628"/>
                  </a:moveTo>
                  <a:lnTo>
                    <a:pt x="277766" y="4413665"/>
                  </a:lnTo>
                  <a:lnTo>
                    <a:pt x="253831" y="4371312"/>
                  </a:lnTo>
                  <a:lnTo>
                    <a:pt x="234674" y="4326049"/>
                  </a:lnTo>
                  <a:lnTo>
                    <a:pt x="219780" y="4278804"/>
                  </a:lnTo>
                  <a:lnTo>
                    <a:pt x="208631" y="4230507"/>
                  </a:lnTo>
                  <a:lnTo>
                    <a:pt x="200712" y="4182087"/>
                  </a:lnTo>
                  <a:lnTo>
                    <a:pt x="195505" y="4134473"/>
                  </a:lnTo>
                  <a:lnTo>
                    <a:pt x="205787" y="4103084"/>
                  </a:lnTo>
                  <a:lnTo>
                    <a:pt x="233472" y="4089640"/>
                  </a:lnTo>
                  <a:lnTo>
                    <a:pt x="262892" y="4096228"/>
                  </a:lnTo>
                  <a:lnTo>
                    <a:pt x="278376" y="4124936"/>
                  </a:lnTo>
                  <a:lnTo>
                    <a:pt x="285671" y="4176747"/>
                  </a:lnTo>
                  <a:lnTo>
                    <a:pt x="297073" y="4226824"/>
                  </a:lnTo>
                  <a:lnTo>
                    <a:pt x="311427" y="4275792"/>
                  </a:lnTo>
                  <a:lnTo>
                    <a:pt x="327579" y="4324275"/>
                  </a:lnTo>
                  <a:lnTo>
                    <a:pt x="344375" y="4372898"/>
                  </a:lnTo>
                  <a:lnTo>
                    <a:pt x="360662" y="4422285"/>
                  </a:lnTo>
                  <a:lnTo>
                    <a:pt x="360215" y="4445590"/>
                  </a:lnTo>
                  <a:lnTo>
                    <a:pt x="346573" y="4460401"/>
                  </a:lnTo>
                  <a:lnTo>
                    <a:pt x="326558" y="4463628"/>
                  </a:lnTo>
                  <a:close/>
                </a:path>
                <a:path w="1576069" h="5457190">
                  <a:moveTo>
                    <a:pt x="984340" y="1395370"/>
                  </a:moveTo>
                  <a:lnTo>
                    <a:pt x="958564" y="1375657"/>
                  </a:lnTo>
                  <a:lnTo>
                    <a:pt x="945963" y="1346522"/>
                  </a:lnTo>
                  <a:lnTo>
                    <a:pt x="941107" y="1316005"/>
                  </a:lnTo>
                  <a:lnTo>
                    <a:pt x="944445" y="1285256"/>
                  </a:lnTo>
                  <a:lnTo>
                    <a:pt x="956428" y="1255423"/>
                  </a:lnTo>
                  <a:lnTo>
                    <a:pt x="969644" y="1238680"/>
                  </a:lnTo>
                  <a:lnTo>
                    <a:pt x="986420" y="1227418"/>
                  </a:lnTo>
                  <a:lnTo>
                    <a:pt x="1005814" y="1223246"/>
                  </a:lnTo>
                  <a:lnTo>
                    <a:pt x="1026886" y="1227779"/>
                  </a:lnTo>
                  <a:lnTo>
                    <a:pt x="1043643" y="1239750"/>
                  </a:lnTo>
                  <a:lnTo>
                    <a:pt x="1055477" y="1257545"/>
                  </a:lnTo>
                  <a:lnTo>
                    <a:pt x="1059932" y="1278070"/>
                  </a:lnTo>
                  <a:lnTo>
                    <a:pt x="1054549" y="1298230"/>
                  </a:lnTo>
                  <a:lnTo>
                    <a:pt x="1049394" y="1308455"/>
                  </a:lnTo>
                  <a:lnTo>
                    <a:pt x="1047167" y="1317696"/>
                  </a:lnTo>
                  <a:lnTo>
                    <a:pt x="1047228" y="1327697"/>
                  </a:lnTo>
                  <a:lnTo>
                    <a:pt x="1048933" y="1340201"/>
                  </a:lnTo>
                  <a:lnTo>
                    <a:pt x="1041392" y="1371992"/>
                  </a:lnTo>
                  <a:lnTo>
                    <a:pt x="1015905" y="1392265"/>
                  </a:lnTo>
                  <a:lnTo>
                    <a:pt x="984340" y="1395370"/>
                  </a:lnTo>
                  <a:close/>
                </a:path>
              </a:pathLst>
            </a:custGeom>
            <a:solidFill>
              <a:srgbClr val="F1D8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7214168" y="4511316"/>
              <a:ext cx="1074420" cy="5775960"/>
            </a:xfrm>
            <a:custGeom>
              <a:avLst/>
              <a:gdLst/>
              <a:ahLst/>
              <a:cxnLst/>
              <a:rect l="l" t="t" r="r" b="b"/>
              <a:pathLst>
                <a:path w="1074419" h="5775959">
                  <a:moveTo>
                    <a:pt x="522785" y="26655"/>
                  </a:moveTo>
                  <a:lnTo>
                    <a:pt x="514741" y="18903"/>
                  </a:lnTo>
                  <a:lnTo>
                    <a:pt x="515452" y="8544"/>
                  </a:lnTo>
                  <a:lnTo>
                    <a:pt x="522736" y="577"/>
                  </a:lnTo>
                  <a:lnTo>
                    <a:pt x="534414" y="0"/>
                  </a:lnTo>
                  <a:lnTo>
                    <a:pt x="1073831" y="192586"/>
                  </a:lnTo>
                  <a:lnTo>
                    <a:pt x="1073831" y="223583"/>
                  </a:lnTo>
                  <a:lnTo>
                    <a:pt x="522785" y="26655"/>
                  </a:lnTo>
                  <a:close/>
                </a:path>
                <a:path w="1074419" h="5775959">
                  <a:moveTo>
                    <a:pt x="734338" y="4796320"/>
                  </a:moveTo>
                  <a:lnTo>
                    <a:pt x="292140" y="4603403"/>
                  </a:lnTo>
                  <a:lnTo>
                    <a:pt x="337748" y="4622774"/>
                  </a:lnTo>
                  <a:lnTo>
                    <a:pt x="383690" y="4641337"/>
                  </a:lnTo>
                  <a:lnTo>
                    <a:pt x="429951" y="4659087"/>
                  </a:lnTo>
                  <a:lnTo>
                    <a:pt x="476518" y="4676019"/>
                  </a:lnTo>
                  <a:lnTo>
                    <a:pt x="523375" y="4692131"/>
                  </a:lnTo>
                  <a:lnTo>
                    <a:pt x="570510" y="4707416"/>
                  </a:lnTo>
                  <a:lnTo>
                    <a:pt x="617908" y="4721871"/>
                  </a:lnTo>
                  <a:lnTo>
                    <a:pt x="665555" y="4735491"/>
                  </a:lnTo>
                  <a:lnTo>
                    <a:pt x="713437" y="4748271"/>
                  </a:lnTo>
                  <a:lnTo>
                    <a:pt x="761540" y="4760208"/>
                  </a:lnTo>
                  <a:lnTo>
                    <a:pt x="809850" y="4771296"/>
                  </a:lnTo>
                  <a:lnTo>
                    <a:pt x="858353" y="4781532"/>
                  </a:lnTo>
                  <a:lnTo>
                    <a:pt x="907035" y="4790910"/>
                  </a:lnTo>
                  <a:lnTo>
                    <a:pt x="955882" y="4799426"/>
                  </a:lnTo>
                  <a:lnTo>
                    <a:pt x="1004879" y="4807076"/>
                  </a:lnTo>
                  <a:lnTo>
                    <a:pt x="1054014" y="4813856"/>
                  </a:lnTo>
                  <a:lnTo>
                    <a:pt x="1073831" y="4816231"/>
                  </a:lnTo>
                  <a:lnTo>
                    <a:pt x="1073831" y="4857558"/>
                  </a:lnTo>
                  <a:lnTo>
                    <a:pt x="996849" y="4847558"/>
                  </a:lnTo>
                  <a:lnTo>
                    <a:pt x="947302" y="4839892"/>
                  </a:lnTo>
                  <a:lnTo>
                    <a:pt x="897930" y="4831345"/>
                  </a:lnTo>
                  <a:lnTo>
                    <a:pt x="848746" y="4821920"/>
                  </a:lnTo>
                  <a:lnTo>
                    <a:pt x="799762" y="4811620"/>
                  </a:lnTo>
                  <a:lnTo>
                    <a:pt x="750989" y="4800449"/>
                  </a:lnTo>
                  <a:lnTo>
                    <a:pt x="734338" y="4796320"/>
                  </a:lnTo>
                  <a:close/>
                </a:path>
                <a:path w="1074419" h="5775959">
                  <a:moveTo>
                    <a:pt x="476886" y="5043796"/>
                  </a:moveTo>
                  <a:lnTo>
                    <a:pt x="537701" y="5023198"/>
                  </a:lnTo>
                  <a:lnTo>
                    <a:pt x="586247" y="5007397"/>
                  </a:lnTo>
                  <a:lnTo>
                    <a:pt x="634965" y="4992071"/>
                  </a:lnTo>
                  <a:lnTo>
                    <a:pt x="683880" y="4977208"/>
                  </a:lnTo>
                  <a:lnTo>
                    <a:pt x="733019" y="4962798"/>
                  </a:lnTo>
                  <a:lnTo>
                    <a:pt x="830294" y="4935490"/>
                  </a:lnTo>
                  <a:lnTo>
                    <a:pt x="878433" y="4922483"/>
                  </a:lnTo>
                  <a:lnTo>
                    <a:pt x="926820" y="4910028"/>
                  </a:lnTo>
                  <a:lnTo>
                    <a:pt x="975447" y="4898343"/>
                  </a:lnTo>
                  <a:lnTo>
                    <a:pt x="1024309" y="4887650"/>
                  </a:lnTo>
                  <a:lnTo>
                    <a:pt x="1073831" y="4878094"/>
                  </a:lnTo>
                  <a:lnTo>
                    <a:pt x="1073831" y="4901689"/>
                  </a:lnTo>
                  <a:lnTo>
                    <a:pt x="1027505" y="4912493"/>
                  </a:lnTo>
                  <a:lnTo>
                    <a:pt x="1010477" y="4916363"/>
                  </a:lnTo>
                  <a:lnTo>
                    <a:pt x="882211" y="4945681"/>
                  </a:lnTo>
                  <a:lnTo>
                    <a:pt x="833319" y="4957505"/>
                  </a:lnTo>
                  <a:lnTo>
                    <a:pt x="735747" y="4982737"/>
                  </a:lnTo>
                  <a:lnTo>
                    <a:pt x="687129" y="4995950"/>
                  </a:lnTo>
                  <a:lnTo>
                    <a:pt x="638696" y="5009709"/>
                  </a:lnTo>
                  <a:lnTo>
                    <a:pt x="590427" y="5024007"/>
                  </a:lnTo>
                  <a:lnTo>
                    <a:pt x="542305" y="5038834"/>
                  </a:lnTo>
                  <a:lnTo>
                    <a:pt x="519979" y="5045974"/>
                  </a:lnTo>
                  <a:lnTo>
                    <a:pt x="481409" y="5044280"/>
                  </a:lnTo>
                  <a:lnTo>
                    <a:pt x="476886" y="5043796"/>
                  </a:lnTo>
                  <a:close/>
                </a:path>
                <a:path w="1074419" h="5775959">
                  <a:moveTo>
                    <a:pt x="277601" y="4641640"/>
                  </a:moveTo>
                  <a:lnTo>
                    <a:pt x="231963" y="4621130"/>
                  </a:lnTo>
                  <a:lnTo>
                    <a:pt x="186684" y="4599793"/>
                  </a:lnTo>
                  <a:lnTo>
                    <a:pt x="141775" y="4577632"/>
                  </a:lnTo>
                  <a:lnTo>
                    <a:pt x="97248" y="4554651"/>
                  </a:lnTo>
                  <a:lnTo>
                    <a:pt x="53116" y="4530855"/>
                  </a:lnTo>
                  <a:lnTo>
                    <a:pt x="9390" y="4506246"/>
                  </a:lnTo>
                  <a:lnTo>
                    <a:pt x="0" y="4493443"/>
                  </a:lnTo>
                  <a:lnTo>
                    <a:pt x="1506" y="4478850"/>
                  </a:lnTo>
                  <a:lnTo>
                    <a:pt x="11175" y="4469008"/>
                  </a:lnTo>
                  <a:lnTo>
                    <a:pt x="26273" y="4470459"/>
                  </a:lnTo>
                  <a:lnTo>
                    <a:pt x="69587" y="4494584"/>
                  </a:lnTo>
                  <a:lnTo>
                    <a:pt x="113319" y="4517929"/>
                  </a:lnTo>
                  <a:lnTo>
                    <a:pt x="157454" y="4540487"/>
                  </a:lnTo>
                  <a:lnTo>
                    <a:pt x="201978" y="4562256"/>
                  </a:lnTo>
                  <a:lnTo>
                    <a:pt x="246878" y="4583229"/>
                  </a:lnTo>
                  <a:lnTo>
                    <a:pt x="734338" y="4796320"/>
                  </a:lnTo>
                  <a:lnTo>
                    <a:pt x="702441" y="4788411"/>
                  </a:lnTo>
                  <a:lnTo>
                    <a:pt x="654129" y="4775509"/>
                  </a:lnTo>
                  <a:lnTo>
                    <a:pt x="606066" y="4761747"/>
                  </a:lnTo>
                  <a:lnTo>
                    <a:pt x="558263" y="4747129"/>
                  </a:lnTo>
                  <a:lnTo>
                    <a:pt x="510733" y="4731658"/>
                  </a:lnTo>
                  <a:lnTo>
                    <a:pt x="463487" y="4715338"/>
                  </a:lnTo>
                  <a:lnTo>
                    <a:pt x="416540" y="4698172"/>
                  </a:lnTo>
                  <a:lnTo>
                    <a:pt x="369901" y="4680165"/>
                  </a:lnTo>
                  <a:lnTo>
                    <a:pt x="323584" y="4661320"/>
                  </a:lnTo>
                  <a:lnTo>
                    <a:pt x="277601" y="4641640"/>
                  </a:lnTo>
                  <a:close/>
                </a:path>
                <a:path w="1074419" h="5775959">
                  <a:moveTo>
                    <a:pt x="477738" y="5086028"/>
                  </a:moveTo>
                  <a:lnTo>
                    <a:pt x="439874" y="5069510"/>
                  </a:lnTo>
                  <a:lnTo>
                    <a:pt x="446424" y="5070047"/>
                  </a:lnTo>
                  <a:lnTo>
                    <a:pt x="494310" y="5054184"/>
                  </a:lnTo>
                  <a:lnTo>
                    <a:pt x="519979" y="5045974"/>
                  </a:lnTo>
                  <a:lnTo>
                    <a:pt x="535342" y="5046649"/>
                  </a:lnTo>
                  <a:lnTo>
                    <a:pt x="548091" y="5052846"/>
                  </a:lnTo>
                  <a:lnTo>
                    <a:pt x="552154" y="5066676"/>
                  </a:lnTo>
                  <a:lnTo>
                    <a:pt x="547823" y="5080651"/>
                  </a:lnTo>
                  <a:lnTo>
                    <a:pt x="547312" y="5080923"/>
                  </a:lnTo>
                  <a:lnTo>
                    <a:pt x="542280" y="5080533"/>
                  </a:lnTo>
                  <a:lnTo>
                    <a:pt x="534502" y="5087265"/>
                  </a:lnTo>
                  <a:lnTo>
                    <a:pt x="479003" y="5086124"/>
                  </a:lnTo>
                  <a:lnTo>
                    <a:pt x="477738" y="5086028"/>
                  </a:lnTo>
                  <a:close/>
                </a:path>
                <a:path w="1074419" h="5775959">
                  <a:moveTo>
                    <a:pt x="439874" y="5069510"/>
                  </a:moveTo>
                  <a:lnTo>
                    <a:pt x="436200" y="5065111"/>
                  </a:lnTo>
                  <a:lnTo>
                    <a:pt x="436284" y="5059734"/>
                  </a:lnTo>
                  <a:lnTo>
                    <a:pt x="441012" y="5056263"/>
                  </a:lnTo>
                  <a:lnTo>
                    <a:pt x="476886" y="5043796"/>
                  </a:lnTo>
                  <a:lnTo>
                    <a:pt x="481409" y="5044280"/>
                  </a:lnTo>
                  <a:lnTo>
                    <a:pt x="519979" y="5045974"/>
                  </a:lnTo>
                  <a:lnTo>
                    <a:pt x="494310" y="5054184"/>
                  </a:lnTo>
                  <a:lnTo>
                    <a:pt x="446424" y="5070047"/>
                  </a:lnTo>
                  <a:lnTo>
                    <a:pt x="439874" y="5069510"/>
                  </a:lnTo>
                  <a:close/>
                </a:path>
                <a:path w="1074419" h="5775959">
                  <a:moveTo>
                    <a:pt x="451878" y="5084067"/>
                  </a:moveTo>
                  <a:lnTo>
                    <a:pt x="193123" y="4971181"/>
                  </a:lnTo>
                  <a:lnTo>
                    <a:pt x="217200" y="4981467"/>
                  </a:lnTo>
                  <a:lnTo>
                    <a:pt x="242614" y="4991324"/>
                  </a:lnTo>
                  <a:lnTo>
                    <a:pt x="294714" y="5009215"/>
                  </a:lnTo>
                  <a:lnTo>
                    <a:pt x="374182" y="5029349"/>
                  </a:lnTo>
                  <a:lnTo>
                    <a:pt x="427642" y="5038532"/>
                  </a:lnTo>
                  <a:lnTo>
                    <a:pt x="476886" y="5043796"/>
                  </a:lnTo>
                  <a:lnTo>
                    <a:pt x="441012" y="5056263"/>
                  </a:lnTo>
                  <a:lnTo>
                    <a:pt x="436284" y="5059734"/>
                  </a:lnTo>
                  <a:lnTo>
                    <a:pt x="436200" y="5065111"/>
                  </a:lnTo>
                  <a:lnTo>
                    <a:pt x="439874" y="5069510"/>
                  </a:lnTo>
                  <a:lnTo>
                    <a:pt x="477738" y="5086028"/>
                  </a:lnTo>
                  <a:lnTo>
                    <a:pt x="451878" y="5084067"/>
                  </a:lnTo>
                  <a:close/>
                </a:path>
                <a:path w="1074419" h="5775959">
                  <a:moveTo>
                    <a:pt x="152216" y="5775683"/>
                  </a:moveTo>
                  <a:lnTo>
                    <a:pt x="170568" y="5743233"/>
                  </a:lnTo>
                  <a:lnTo>
                    <a:pt x="196985" y="5697122"/>
                  </a:lnTo>
                  <a:lnTo>
                    <a:pt x="223581" y="5651044"/>
                  </a:lnTo>
                  <a:lnTo>
                    <a:pt x="250249" y="5604938"/>
                  </a:lnTo>
                  <a:lnTo>
                    <a:pt x="276882" y="5558743"/>
                  </a:lnTo>
                  <a:lnTo>
                    <a:pt x="303372" y="5512396"/>
                  </a:lnTo>
                  <a:lnTo>
                    <a:pt x="329613" y="5465836"/>
                  </a:lnTo>
                  <a:lnTo>
                    <a:pt x="355244" y="5418953"/>
                  </a:lnTo>
                  <a:lnTo>
                    <a:pt x="380775" y="5372027"/>
                  </a:lnTo>
                  <a:lnTo>
                    <a:pt x="406205" y="5325057"/>
                  </a:lnTo>
                  <a:lnTo>
                    <a:pt x="431536" y="5278043"/>
                  </a:lnTo>
                  <a:lnTo>
                    <a:pt x="456767" y="5230985"/>
                  </a:lnTo>
                  <a:lnTo>
                    <a:pt x="481898" y="5183884"/>
                  </a:lnTo>
                  <a:lnTo>
                    <a:pt x="507593" y="5135482"/>
                  </a:lnTo>
                  <a:lnTo>
                    <a:pt x="531859" y="5089551"/>
                  </a:lnTo>
                  <a:lnTo>
                    <a:pt x="534502" y="5087265"/>
                  </a:lnTo>
                  <a:lnTo>
                    <a:pt x="535388" y="5087283"/>
                  </a:lnTo>
                  <a:lnTo>
                    <a:pt x="547312" y="5080923"/>
                  </a:lnTo>
                  <a:lnTo>
                    <a:pt x="554886" y="5081511"/>
                  </a:lnTo>
                  <a:lnTo>
                    <a:pt x="563978" y="5089999"/>
                  </a:lnTo>
                  <a:lnTo>
                    <a:pt x="563855" y="5103510"/>
                  </a:lnTo>
                  <a:lnTo>
                    <a:pt x="542732" y="5146752"/>
                  </a:lnTo>
                  <a:lnTo>
                    <a:pt x="521366" y="5189878"/>
                  </a:lnTo>
                  <a:lnTo>
                    <a:pt x="499753" y="5232875"/>
                  </a:lnTo>
                  <a:lnTo>
                    <a:pt x="477889" y="5275732"/>
                  </a:lnTo>
                  <a:lnTo>
                    <a:pt x="455768" y="5318434"/>
                  </a:lnTo>
                  <a:lnTo>
                    <a:pt x="433385" y="5360970"/>
                  </a:lnTo>
                  <a:lnTo>
                    <a:pt x="410735" y="5403327"/>
                  </a:lnTo>
                  <a:lnTo>
                    <a:pt x="387814" y="5445492"/>
                  </a:lnTo>
                  <a:lnTo>
                    <a:pt x="364616" y="5487453"/>
                  </a:lnTo>
                  <a:lnTo>
                    <a:pt x="338532" y="5534078"/>
                  </a:lnTo>
                  <a:lnTo>
                    <a:pt x="312342" y="5580539"/>
                  </a:lnTo>
                  <a:lnTo>
                    <a:pt x="285895" y="5626768"/>
                  </a:lnTo>
                  <a:lnTo>
                    <a:pt x="259042" y="5672702"/>
                  </a:lnTo>
                  <a:lnTo>
                    <a:pt x="231633" y="5718273"/>
                  </a:lnTo>
                  <a:lnTo>
                    <a:pt x="203517" y="5763418"/>
                  </a:lnTo>
                  <a:lnTo>
                    <a:pt x="195559" y="5775683"/>
                  </a:lnTo>
                  <a:lnTo>
                    <a:pt x="152216" y="5775683"/>
                  </a:lnTo>
                  <a:close/>
                </a:path>
                <a:path w="1074419" h="5775959">
                  <a:moveTo>
                    <a:pt x="534502" y="5087265"/>
                  </a:moveTo>
                  <a:lnTo>
                    <a:pt x="542280" y="5080533"/>
                  </a:lnTo>
                  <a:lnTo>
                    <a:pt x="547312" y="5080923"/>
                  </a:lnTo>
                  <a:lnTo>
                    <a:pt x="535388" y="5087283"/>
                  </a:lnTo>
                  <a:lnTo>
                    <a:pt x="534502" y="5087265"/>
                  </a:lnTo>
                  <a:close/>
                </a:path>
                <a:path w="1074419" h="5775959">
                  <a:moveTo>
                    <a:pt x="202555" y="5028859"/>
                  </a:moveTo>
                  <a:lnTo>
                    <a:pt x="150813" y="5005235"/>
                  </a:lnTo>
                  <a:lnTo>
                    <a:pt x="106327" y="4973710"/>
                  </a:lnTo>
                  <a:lnTo>
                    <a:pt x="101044" y="4963314"/>
                  </a:lnTo>
                  <a:lnTo>
                    <a:pt x="102055" y="4951857"/>
                  </a:lnTo>
                  <a:lnTo>
                    <a:pt x="108691" y="4943329"/>
                  </a:lnTo>
                  <a:lnTo>
                    <a:pt x="120282" y="4941723"/>
                  </a:lnTo>
                  <a:lnTo>
                    <a:pt x="145144" y="4950209"/>
                  </a:lnTo>
                  <a:lnTo>
                    <a:pt x="169265" y="4960395"/>
                  </a:lnTo>
                  <a:lnTo>
                    <a:pt x="193123" y="4971181"/>
                  </a:lnTo>
                  <a:lnTo>
                    <a:pt x="451878" y="5084067"/>
                  </a:lnTo>
                  <a:lnTo>
                    <a:pt x="422553" y="5081843"/>
                  </a:lnTo>
                  <a:lnTo>
                    <a:pt x="366297" y="5073840"/>
                  </a:lnTo>
                  <a:lnTo>
                    <a:pt x="310499" y="5061515"/>
                  </a:lnTo>
                  <a:lnTo>
                    <a:pt x="257226" y="5046860"/>
                  </a:lnTo>
                  <a:lnTo>
                    <a:pt x="202555" y="5028859"/>
                  </a:lnTo>
                  <a:close/>
                </a:path>
                <a:path w="1074419" h="5775959">
                  <a:moveTo>
                    <a:pt x="1073831" y="2940571"/>
                  </a:moveTo>
                  <a:lnTo>
                    <a:pt x="805710" y="2823598"/>
                  </a:lnTo>
                  <a:lnTo>
                    <a:pt x="852896" y="2843596"/>
                  </a:lnTo>
                  <a:lnTo>
                    <a:pt x="900351" y="2862938"/>
                  </a:lnTo>
                  <a:lnTo>
                    <a:pt x="948069" y="2881611"/>
                  </a:lnTo>
                  <a:lnTo>
                    <a:pt x="996045" y="2899602"/>
                  </a:lnTo>
                  <a:lnTo>
                    <a:pt x="1044273" y="2916896"/>
                  </a:lnTo>
                  <a:lnTo>
                    <a:pt x="1073831" y="2927065"/>
                  </a:lnTo>
                  <a:lnTo>
                    <a:pt x="1073831" y="2940571"/>
                  </a:lnTo>
                  <a:close/>
                </a:path>
                <a:path w="1074419" h="5775959">
                  <a:moveTo>
                    <a:pt x="796675" y="2852179"/>
                  </a:moveTo>
                  <a:lnTo>
                    <a:pt x="749453" y="2831058"/>
                  </a:lnTo>
                  <a:lnTo>
                    <a:pt x="702557" y="2809192"/>
                  </a:lnTo>
                  <a:lnTo>
                    <a:pt x="655990" y="2786571"/>
                  </a:lnTo>
                  <a:lnTo>
                    <a:pt x="609756" y="2763186"/>
                  </a:lnTo>
                  <a:lnTo>
                    <a:pt x="563859" y="2739028"/>
                  </a:lnTo>
                  <a:lnTo>
                    <a:pt x="518305" y="2714086"/>
                  </a:lnTo>
                  <a:lnTo>
                    <a:pt x="511428" y="2705295"/>
                  </a:lnTo>
                  <a:lnTo>
                    <a:pt x="512121" y="2695523"/>
                  </a:lnTo>
                  <a:lnTo>
                    <a:pt x="518464" y="2689168"/>
                  </a:lnTo>
                  <a:lnTo>
                    <a:pt x="528539" y="2690628"/>
                  </a:lnTo>
                  <a:lnTo>
                    <a:pt x="573999" y="2714267"/>
                  </a:lnTo>
                  <a:lnTo>
                    <a:pt x="619760" y="2737333"/>
                  </a:lnTo>
                  <a:lnTo>
                    <a:pt x="665818" y="2759813"/>
                  </a:lnTo>
                  <a:lnTo>
                    <a:pt x="712165" y="2781693"/>
                  </a:lnTo>
                  <a:lnTo>
                    <a:pt x="758798" y="2802959"/>
                  </a:lnTo>
                  <a:lnTo>
                    <a:pt x="1073831" y="2940579"/>
                  </a:lnTo>
                  <a:lnTo>
                    <a:pt x="1073831" y="2959262"/>
                  </a:lnTo>
                  <a:lnTo>
                    <a:pt x="1037511" y="2946944"/>
                  </a:lnTo>
                  <a:lnTo>
                    <a:pt x="988728" y="2929404"/>
                  </a:lnTo>
                  <a:lnTo>
                    <a:pt x="940248" y="2911167"/>
                  </a:lnTo>
                  <a:lnTo>
                    <a:pt x="892076" y="2892224"/>
                  </a:lnTo>
                  <a:lnTo>
                    <a:pt x="844217" y="2872564"/>
                  </a:lnTo>
                  <a:lnTo>
                    <a:pt x="796675" y="2852179"/>
                  </a:lnTo>
                  <a:close/>
                </a:path>
                <a:path w="1074419" h="5775959">
                  <a:moveTo>
                    <a:pt x="1073831" y="3431641"/>
                  </a:moveTo>
                  <a:lnTo>
                    <a:pt x="1006961" y="3401985"/>
                  </a:lnTo>
                  <a:lnTo>
                    <a:pt x="916544" y="3360517"/>
                  </a:lnTo>
                  <a:lnTo>
                    <a:pt x="781959" y="3296100"/>
                  </a:lnTo>
                  <a:lnTo>
                    <a:pt x="648622" y="3229237"/>
                  </a:lnTo>
                  <a:lnTo>
                    <a:pt x="516531" y="3160163"/>
                  </a:lnTo>
                  <a:lnTo>
                    <a:pt x="342346" y="3065033"/>
                  </a:lnTo>
                  <a:lnTo>
                    <a:pt x="334561" y="3055053"/>
                  </a:lnTo>
                  <a:lnTo>
                    <a:pt x="335493" y="3043640"/>
                  </a:lnTo>
                  <a:lnTo>
                    <a:pt x="342876" y="3035994"/>
                  </a:lnTo>
                  <a:lnTo>
                    <a:pt x="354441" y="3037311"/>
                  </a:lnTo>
                  <a:lnTo>
                    <a:pt x="485641" y="3108797"/>
                  </a:lnTo>
                  <a:lnTo>
                    <a:pt x="617922" y="3177623"/>
                  </a:lnTo>
                  <a:lnTo>
                    <a:pt x="751242" y="3244006"/>
                  </a:lnTo>
                  <a:lnTo>
                    <a:pt x="885554" y="3308164"/>
                  </a:lnTo>
                  <a:lnTo>
                    <a:pt x="1066107" y="3390621"/>
                  </a:lnTo>
                  <a:lnTo>
                    <a:pt x="1073831" y="3394045"/>
                  </a:lnTo>
                  <a:lnTo>
                    <a:pt x="1073831" y="3431641"/>
                  </a:lnTo>
                  <a:close/>
                </a:path>
                <a:path w="1074419" h="5775959">
                  <a:moveTo>
                    <a:pt x="1073831" y="3814645"/>
                  </a:moveTo>
                  <a:lnTo>
                    <a:pt x="710767" y="3656252"/>
                  </a:lnTo>
                  <a:lnTo>
                    <a:pt x="758449" y="3676816"/>
                  </a:lnTo>
                  <a:lnTo>
                    <a:pt x="806377" y="3696811"/>
                  </a:lnTo>
                  <a:lnTo>
                    <a:pt x="854573" y="3716193"/>
                  </a:lnTo>
                  <a:lnTo>
                    <a:pt x="1073831" y="3801426"/>
                  </a:lnTo>
                  <a:lnTo>
                    <a:pt x="1073831" y="3814645"/>
                  </a:lnTo>
                  <a:close/>
                </a:path>
                <a:path w="1074419" h="5775959">
                  <a:moveTo>
                    <a:pt x="744027" y="3709869"/>
                  </a:moveTo>
                  <a:lnTo>
                    <a:pt x="649116" y="3667708"/>
                  </a:lnTo>
                  <a:lnTo>
                    <a:pt x="554815" y="3624149"/>
                  </a:lnTo>
                  <a:lnTo>
                    <a:pt x="461212" y="3578989"/>
                  </a:lnTo>
                  <a:lnTo>
                    <a:pt x="368394" y="3532031"/>
                  </a:lnTo>
                  <a:lnTo>
                    <a:pt x="359365" y="3521627"/>
                  </a:lnTo>
                  <a:lnTo>
                    <a:pt x="360289" y="3509140"/>
                  </a:lnTo>
                  <a:lnTo>
                    <a:pt x="368639" y="3500369"/>
                  </a:lnTo>
                  <a:lnTo>
                    <a:pt x="381883" y="3501110"/>
                  </a:lnTo>
                  <a:lnTo>
                    <a:pt x="474978" y="3547435"/>
                  </a:lnTo>
                  <a:lnTo>
                    <a:pt x="568770" y="3592161"/>
                  </a:lnTo>
                  <a:lnTo>
                    <a:pt x="663267" y="3635291"/>
                  </a:lnTo>
                  <a:lnTo>
                    <a:pt x="1073831" y="3814645"/>
                  </a:lnTo>
                  <a:lnTo>
                    <a:pt x="1073831" y="3839433"/>
                  </a:lnTo>
                  <a:lnTo>
                    <a:pt x="1033834" y="3825950"/>
                  </a:lnTo>
                  <a:lnTo>
                    <a:pt x="984927" y="3808248"/>
                  </a:lnTo>
                  <a:lnTo>
                    <a:pt x="936314" y="3789633"/>
                  </a:lnTo>
                  <a:lnTo>
                    <a:pt x="887957" y="3770296"/>
                  </a:lnTo>
                  <a:lnTo>
                    <a:pt x="744027" y="3709869"/>
                  </a:lnTo>
                  <a:close/>
                </a:path>
                <a:path w="1074419" h="5775959">
                  <a:moveTo>
                    <a:pt x="577635" y="4028284"/>
                  </a:moveTo>
                  <a:lnTo>
                    <a:pt x="532499" y="4008492"/>
                  </a:lnTo>
                  <a:lnTo>
                    <a:pt x="487361" y="3988076"/>
                  </a:lnTo>
                  <a:lnTo>
                    <a:pt x="442531" y="3967110"/>
                  </a:lnTo>
                  <a:lnTo>
                    <a:pt x="398004" y="3945590"/>
                  </a:lnTo>
                  <a:lnTo>
                    <a:pt x="353774" y="3923514"/>
                  </a:lnTo>
                  <a:lnTo>
                    <a:pt x="309832" y="3900879"/>
                  </a:lnTo>
                  <a:lnTo>
                    <a:pt x="266174" y="3877682"/>
                  </a:lnTo>
                  <a:lnTo>
                    <a:pt x="222793" y="3853921"/>
                  </a:lnTo>
                  <a:lnTo>
                    <a:pt x="179682" y="3829592"/>
                  </a:lnTo>
                  <a:lnTo>
                    <a:pt x="136835" y="3804693"/>
                  </a:lnTo>
                  <a:lnTo>
                    <a:pt x="94245" y="3779221"/>
                  </a:lnTo>
                  <a:lnTo>
                    <a:pt x="88697" y="3770455"/>
                  </a:lnTo>
                  <a:lnTo>
                    <a:pt x="88744" y="3770157"/>
                  </a:lnTo>
                  <a:lnTo>
                    <a:pt x="91101" y="3760239"/>
                  </a:lnTo>
                  <a:lnTo>
                    <a:pt x="98685" y="3753494"/>
                  </a:lnTo>
                  <a:lnTo>
                    <a:pt x="108609" y="3755027"/>
                  </a:lnTo>
                  <a:lnTo>
                    <a:pt x="194090" y="3803549"/>
                  </a:lnTo>
                  <a:lnTo>
                    <a:pt x="237126" y="3827178"/>
                  </a:lnTo>
                  <a:lnTo>
                    <a:pt x="280382" y="3850354"/>
                  </a:lnTo>
                  <a:lnTo>
                    <a:pt x="323875" y="3873055"/>
                  </a:lnTo>
                  <a:lnTo>
                    <a:pt x="367624" y="3895258"/>
                  </a:lnTo>
                  <a:lnTo>
                    <a:pt x="411646" y="3916941"/>
                  </a:lnTo>
                  <a:lnTo>
                    <a:pt x="455958" y="3938080"/>
                  </a:lnTo>
                  <a:lnTo>
                    <a:pt x="500578" y="3958653"/>
                  </a:lnTo>
                  <a:lnTo>
                    <a:pt x="991003" y="4172986"/>
                  </a:lnTo>
                  <a:lnTo>
                    <a:pt x="950209" y="4162386"/>
                  </a:lnTo>
                  <a:lnTo>
                    <a:pt x="902532" y="4148766"/>
                  </a:lnTo>
                  <a:lnTo>
                    <a:pt x="855169" y="4134079"/>
                  </a:lnTo>
                  <a:lnTo>
                    <a:pt x="808120" y="4118411"/>
                  </a:lnTo>
                  <a:lnTo>
                    <a:pt x="761387" y="4101844"/>
                  </a:lnTo>
                  <a:lnTo>
                    <a:pt x="714970" y="4084463"/>
                  </a:lnTo>
                  <a:lnTo>
                    <a:pt x="668872" y="4066354"/>
                  </a:lnTo>
                  <a:lnTo>
                    <a:pt x="623093" y="4047599"/>
                  </a:lnTo>
                  <a:lnTo>
                    <a:pt x="577635" y="4028284"/>
                  </a:lnTo>
                  <a:close/>
                </a:path>
                <a:path w="1074419" h="5775959">
                  <a:moveTo>
                    <a:pt x="991003" y="4172986"/>
                  </a:moveTo>
                  <a:lnTo>
                    <a:pt x="545523" y="3978637"/>
                  </a:lnTo>
                  <a:lnTo>
                    <a:pt x="590767" y="3997937"/>
                  </a:lnTo>
                  <a:lnTo>
                    <a:pt x="636250" y="4016533"/>
                  </a:lnTo>
                  <a:lnTo>
                    <a:pt x="681938" y="4034518"/>
                  </a:lnTo>
                  <a:lnTo>
                    <a:pt x="727799" y="4051985"/>
                  </a:lnTo>
                  <a:lnTo>
                    <a:pt x="819909" y="4085732"/>
                  </a:lnTo>
                  <a:lnTo>
                    <a:pt x="912364" y="4118530"/>
                  </a:lnTo>
                  <a:lnTo>
                    <a:pt x="1004765" y="4151068"/>
                  </a:lnTo>
                  <a:lnTo>
                    <a:pt x="1011265" y="4157175"/>
                  </a:lnTo>
                  <a:lnTo>
                    <a:pt x="1011603" y="4165949"/>
                  </a:lnTo>
                  <a:lnTo>
                    <a:pt x="1006880" y="4173229"/>
                  </a:lnTo>
                  <a:lnTo>
                    <a:pt x="998196" y="4174855"/>
                  </a:lnTo>
                  <a:lnTo>
                    <a:pt x="991003" y="4172986"/>
                  </a:lnTo>
                  <a:close/>
                </a:path>
              </a:pathLst>
            </a:custGeom>
            <a:solidFill>
              <a:srgbClr val="65382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0" y="0"/>
            <a:ext cx="3028950" cy="3675379"/>
            <a:chOff x="0" y="0"/>
            <a:chExt cx="3028950" cy="3675379"/>
          </a:xfrm>
        </p:grpSpPr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028928" cy="367495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015248" cy="3560718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87623" y="920336"/>
            <a:ext cx="11810998" cy="833437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591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8287365" cy="10286365"/>
            <a:chOff x="0" y="0"/>
            <a:chExt cx="18287365" cy="10286365"/>
          </a:xfrm>
        </p:grpSpPr>
        <p:sp>
          <p:nvSpPr>
            <p:cNvPr id="4" name="object 4" descr=""/>
            <p:cNvSpPr/>
            <p:nvPr/>
          </p:nvSpPr>
          <p:spPr>
            <a:xfrm>
              <a:off x="821" y="8704667"/>
              <a:ext cx="18286730" cy="1581150"/>
            </a:xfrm>
            <a:custGeom>
              <a:avLst/>
              <a:gdLst/>
              <a:ahLst/>
              <a:cxnLst/>
              <a:rect l="l" t="t" r="r" b="b"/>
              <a:pathLst>
                <a:path w="18286730" h="1581150">
                  <a:moveTo>
                    <a:pt x="18286357" y="1581149"/>
                  </a:moveTo>
                  <a:lnTo>
                    <a:pt x="0" y="1581149"/>
                  </a:lnTo>
                  <a:lnTo>
                    <a:pt x="0" y="0"/>
                  </a:lnTo>
                  <a:lnTo>
                    <a:pt x="18286357" y="0"/>
                  </a:lnTo>
                  <a:lnTo>
                    <a:pt x="18286357" y="1581149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757234" cy="949394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7510" y="2377445"/>
              <a:ext cx="6216841" cy="74040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65473" y="5665160"/>
            <a:ext cx="5488940" cy="1062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800" spc="-150">
                <a:solidFill>
                  <a:srgbClr val="992800"/>
                </a:solidFill>
              </a:rPr>
              <a:t>DASHBOARD</a:t>
            </a:r>
            <a:endParaRPr sz="6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D8B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762260" y="3"/>
            <a:ext cx="14049375" cy="10287635"/>
            <a:chOff x="1762260" y="3"/>
            <a:chExt cx="14049375" cy="10287635"/>
          </a:xfrm>
        </p:grpSpPr>
        <p:sp>
          <p:nvSpPr>
            <p:cNvPr id="4" name="object 4" descr=""/>
            <p:cNvSpPr/>
            <p:nvPr/>
          </p:nvSpPr>
          <p:spPr>
            <a:xfrm>
              <a:off x="1779222" y="658375"/>
              <a:ext cx="14015719" cy="9629140"/>
            </a:xfrm>
            <a:custGeom>
              <a:avLst/>
              <a:gdLst/>
              <a:ahLst/>
              <a:cxnLst/>
              <a:rect l="l" t="t" r="r" b="b"/>
              <a:pathLst>
                <a:path w="14015719" h="9629140">
                  <a:moveTo>
                    <a:pt x="0" y="0"/>
                  </a:moveTo>
                  <a:lnTo>
                    <a:pt x="14015450" y="0"/>
                  </a:lnTo>
                  <a:lnTo>
                    <a:pt x="14015450" y="9628624"/>
                  </a:lnTo>
                  <a:lnTo>
                    <a:pt x="0" y="9628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271141" y="1192529"/>
              <a:ext cx="13035915" cy="9094470"/>
            </a:xfrm>
            <a:custGeom>
              <a:avLst/>
              <a:gdLst/>
              <a:ahLst/>
              <a:cxnLst/>
              <a:rect l="l" t="t" r="r" b="b"/>
              <a:pathLst>
                <a:path w="13035915" h="9094470">
                  <a:moveTo>
                    <a:pt x="0" y="0"/>
                  </a:moveTo>
                  <a:lnTo>
                    <a:pt x="13035852" y="0"/>
                  </a:lnTo>
                  <a:lnTo>
                    <a:pt x="13035852" y="9094469"/>
                  </a:lnTo>
                  <a:lnTo>
                    <a:pt x="0" y="9094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762252" y="637120"/>
              <a:ext cx="14049375" cy="9650730"/>
            </a:xfrm>
            <a:custGeom>
              <a:avLst/>
              <a:gdLst/>
              <a:ahLst/>
              <a:cxnLst/>
              <a:rect l="l" t="t" r="r" b="b"/>
              <a:pathLst>
                <a:path w="14049375" h="9650730">
                  <a:moveTo>
                    <a:pt x="13561695" y="576618"/>
                  </a:moveTo>
                  <a:lnTo>
                    <a:pt x="13527773" y="576618"/>
                  </a:lnTo>
                  <a:lnTo>
                    <a:pt x="13527773" y="9649892"/>
                  </a:lnTo>
                  <a:lnTo>
                    <a:pt x="13561695" y="9649892"/>
                  </a:lnTo>
                  <a:lnTo>
                    <a:pt x="13561695" y="576618"/>
                  </a:lnTo>
                  <a:close/>
                </a:path>
                <a:path w="14049375" h="9650730">
                  <a:moveTo>
                    <a:pt x="13561695" y="538403"/>
                  </a:moveTo>
                  <a:lnTo>
                    <a:pt x="487680" y="538403"/>
                  </a:lnTo>
                  <a:lnTo>
                    <a:pt x="487680" y="576491"/>
                  </a:lnTo>
                  <a:lnTo>
                    <a:pt x="487680" y="9650451"/>
                  </a:lnTo>
                  <a:lnTo>
                    <a:pt x="525843" y="9650451"/>
                  </a:lnTo>
                  <a:lnTo>
                    <a:pt x="525843" y="576491"/>
                  </a:lnTo>
                  <a:lnTo>
                    <a:pt x="13561695" y="576491"/>
                  </a:lnTo>
                  <a:lnTo>
                    <a:pt x="13561695" y="538403"/>
                  </a:lnTo>
                  <a:close/>
                </a:path>
                <a:path w="14049375" h="9650730">
                  <a:moveTo>
                    <a:pt x="14049375" y="38214"/>
                  </a:moveTo>
                  <a:lnTo>
                    <a:pt x="14015453" y="38214"/>
                  </a:lnTo>
                  <a:lnTo>
                    <a:pt x="14015453" y="9649892"/>
                  </a:lnTo>
                  <a:lnTo>
                    <a:pt x="14049375" y="9649892"/>
                  </a:lnTo>
                  <a:lnTo>
                    <a:pt x="14049375" y="38214"/>
                  </a:lnTo>
                  <a:close/>
                </a:path>
                <a:path w="14049375" h="9650730">
                  <a:moveTo>
                    <a:pt x="14049375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0" y="9650451"/>
                  </a:lnTo>
                  <a:lnTo>
                    <a:pt x="38163" y="9650451"/>
                  </a:lnTo>
                  <a:lnTo>
                    <a:pt x="38163" y="38100"/>
                  </a:lnTo>
                  <a:lnTo>
                    <a:pt x="14049375" y="38100"/>
                  </a:lnTo>
                  <a:lnTo>
                    <a:pt x="14049375" y="0"/>
                  </a:lnTo>
                  <a:close/>
                </a:path>
              </a:pathLst>
            </a:custGeom>
            <a:solidFill>
              <a:srgbClr val="D34A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805455" y="11"/>
              <a:ext cx="11967210" cy="976630"/>
            </a:xfrm>
            <a:custGeom>
              <a:avLst/>
              <a:gdLst/>
              <a:ahLst/>
              <a:cxnLst/>
              <a:rect l="l" t="t" r="r" b="b"/>
              <a:pathLst>
                <a:path w="11967210" h="976630">
                  <a:moveTo>
                    <a:pt x="1882863" y="785545"/>
                  </a:moveTo>
                  <a:lnTo>
                    <a:pt x="1878622" y="785545"/>
                  </a:lnTo>
                  <a:lnTo>
                    <a:pt x="1878622" y="336181"/>
                  </a:lnTo>
                  <a:lnTo>
                    <a:pt x="1877098" y="283273"/>
                  </a:lnTo>
                  <a:lnTo>
                    <a:pt x="1872526" y="231381"/>
                  </a:lnTo>
                  <a:lnTo>
                    <a:pt x="1864893" y="180517"/>
                  </a:lnTo>
                  <a:lnTo>
                    <a:pt x="1854200" y="130657"/>
                  </a:lnTo>
                  <a:lnTo>
                    <a:pt x="1840458" y="81826"/>
                  </a:lnTo>
                  <a:lnTo>
                    <a:pt x="1812899" y="48971"/>
                  </a:lnTo>
                  <a:lnTo>
                    <a:pt x="1772615" y="35191"/>
                  </a:lnTo>
                  <a:lnTo>
                    <a:pt x="1184617" y="35191"/>
                  </a:lnTo>
                  <a:lnTo>
                    <a:pt x="1177620" y="0"/>
                  </a:lnTo>
                  <a:lnTo>
                    <a:pt x="1094422" y="0"/>
                  </a:lnTo>
                  <a:lnTo>
                    <a:pt x="1102588" y="35191"/>
                  </a:lnTo>
                  <a:lnTo>
                    <a:pt x="770115" y="35191"/>
                  </a:lnTo>
                  <a:lnTo>
                    <a:pt x="771804" y="26708"/>
                  </a:lnTo>
                  <a:lnTo>
                    <a:pt x="780288" y="26708"/>
                  </a:lnTo>
                  <a:lnTo>
                    <a:pt x="786638" y="0"/>
                  </a:lnTo>
                  <a:lnTo>
                    <a:pt x="696772" y="0"/>
                  </a:lnTo>
                  <a:lnTo>
                    <a:pt x="689762" y="35191"/>
                  </a:lnTo>
                  <a:lnTo>
                    <a:pt x="110261" y="35191"/>
                  </a:lnTo>
                  <a:lnTo>
                    <a:pt x="66802" y="47383"/>
                  </a:lnTo>
                  <a:lnTo>
                    <a:pt x="42418" y="81826"/>
                  </a:lnTo>
                  <a:lnTo>
                    <a:pt x="28676" y="131064"/>
                  </a:lnTo>
                  <a:lnTo>
                    <a:pt x="17983" y="181737"/>
                  </a:lnTo>
                  <a:lnTo>
                    <a:pt x="10350" y="233222"/>
                  </a:lnTo>
                  <a:lnTo>
                    <a:pt x="5778" y="284899"/>
                  </a:lnTo>
                  <a:lnTo>
                    <a:pt x="4241" y="336181"/>
                  </a:lnTo>
                  <a:lnTo>
                    <a:pt x="4241" y="785545"/>
                  </a:lnTo>
                  <a:lnTo>
                    <a:pt x="0" y="785545"/>
                  </a:lnTo>
                  <a:lnTo>
                    <a:pt x="0" y="972083"/>
                  </a:lnTo>
                  <a:lnTo>
                    <a:pt x="4241" y="972083"/>
                  </a:lnTo>
                  <a:lnTo>
                    <a:pt x="4241" y="976312"/>
                  </a:lnTo>
                  <a:lnTo>
                    <a:pt x="364705" y="976312"/>
                  </a:lnTo>
                  <a:lnTo>
                    <a:pt x="372300" y="967905"/>
                  </a:lnTo>
                  <a:lnTo>
                    <a:pt x="388023" y="964666"/>
                  </a:lnTo>
                  <a:lnTo>
                    <a:pt x="417715" y="944524"/>
                  </a:lnTo>
                  <a:lnTo>
                    <a:pt x="437857" y="914844"/>
                  </a:lnTo>
                  <a:lnTo>
                    <a:pt x="437946" y="914400"/>
                  </a:lnTo>
                  <a:lnTo>
                    <a:pt x="463067" y="911491"/>
                  </a:lnTo>
                  <a:lnTo>
                    <a:pt x="506996" y="895769"/>
                  </a:lnTo>
                  <a:lnTo>
                    <a:pt x="545998" y="870864"/>
                  </a:lnTo>
                  <a:lnTo>
                    <a:pt x="551802" y="864984"/>
                  </a:lnTo>
                  <a:lnTo>
                    <a:pt x="562622" y="870407"/>
                  </a:lnTo>
                  <a:lnTo>
                    <a:pt x="593051" y="898931"/>
                  </a:lnTo>
                  <a:lnTo>
                    <a:pt x="614121" y="934974"/>
                  </a:lnTo>
                  <a:lnTo>
                    <a:pt x="623379" y="976312"/>
                  </a:lnTo>
                  <a:lnTo>
                    <a:pt x="627621" y="976312"/>
                  </a:lnTo>
                  <a:lnTo>
                    <a:pt x="1259484" y="976312"/>
                  </a:lnTo>
                  <a:lnTo>
                    <a:pt x="1268336" y="934974"/>
                  </a:lnTo>
                  <a:lnTo>
                    <a:pt x="1288592" y="898931"/>
                  </a:lnTo>
                  <a:lnTo>
                    <a:pt x="1318412" y="870407"/>
                  </a:lnTo>
                  <a:lnTo>
                    <a:pt x="1323124" y="868057"/>
                  </a:lnTo>
                  <a:lnTo>
                    <a:pt x="1332636" y="877760"/>
                  </a:lnTo>
                  <a:lnTo>
                    <a:pt x="1371625" y="903312"/>
                  </a:lnTo>
                  <a:lnTo>
                    <a:pt x="1415567" y="919670"/>
                  </a:lnTo>
                  <a:lnTo>
                    <a:pt x="1451229" y="924013"/>
                  </a:lnTo>
                  <a:lnTo>
                    <a:pt x="1465160" y="944524"/>
                  </a:lnTo>
                  <a:lnTo>
                    <a:pt x="1494840" y="964666"/>
                  </a:lnTo>
                  <a:lnTo>
                    <a:pt x="1510563" y="967905"/>
                  </a:lnTo>
                  <a:lnTo>
                    <a:pt x="1518170" y="976312"/>
                  </a:lnTo>
                  <a:lnTo>
                    <a:pt x="1878622" y="976312"/>
                  </a:lnTo>
                  <a:lnTo>
                    <a:pt x="1878622" y="972083"/>
                  </a:lnTo>
                  <a:lnTo>
                    <a:pt x="1882863" y="972083"/>
                  </a:lnTo>
                  <a:lnTo>
                    <a:pt x="1882863" y="785545"/>
                  </a:lnTo>
                  <a:close/>
                </a:path>
                <a:path w="11967210" h="976630">
                  <a:moveTo>
                    <a:pt x="11967210" y="785545"/>
                  </a:moveTo>
                  <a:lnTo>
                    <a:pt x="11958726" y="785545"/>
                  </a:lnTo>
                  <a:lnTo>
                    <a:pt x="11958726" y="336181"/>
                  </a:lnTo>
                  <a:lnTo>
                    <a:pt x="11957228" y="283273"/>
                  </a:lnTo>
                  <a:lnTo>
                    <a:pt x="11952897" y="231381"/>
                  </a:lnTo>
                  <a:lnTo>
                    <a:pt x="11945899" y="180517"/>
                  </a:lnTo>
                  <a:lnTo>
                    <a:pt x="11936476" y="130657"/>
                  </a:lnTo>
                  <a:lnTo>
                    <a:pt x="11924805" y="81826"/>
                  </a:lnTo>
                  <a:lnTo>
                    <a:pt x="11897233" y="48971"/>
                  </a:lnTo>
                  <a:lnTo>
                    <a:pt x="11856949" y="35191"/>
                  </a:lnTo>
                  <a:lnTo>
                    <a:pt x="11268951" y="35191"/>
                  </a:lnTo>
                  <a:lnTo>
                    <a:pt x="11261954" y="0"/>
                  </a:lnTo>
                  <a:lnTo>
                    <a:pt x="11176483" y="0"/>
                  </a:lnTo>
                  <a:lnTo>
                    <a:pt x="11182680" y="26708"/>
                  </a:lnTo>
                  <a:lnTo>
                    <a:pt x="11186922" y="26708"/>
                  </a:lnTo>
                  <a:lnTo>
                    <a:pt x="11188624" y="35191"/>
                  </a:lnTo>
                  <a:lnTo>
                    <a:pt x="10854461" y="35191"/>
                  </a:lnTo>
                  <a:lnTo>
                    <a:pt x="10856151" y="26708"/>
                  </a:lnTo>
                  <a:lnTo>
                    <a:pt x="10860392" y="26708"/>
                  </a:lnTo>
                  <a:lnTo>
                    <a:pt x="10866730" y="0"/>
                  </a:lnTo>
                  <a:lnTo>
                    <a:pt x="10781106" y="0"/>
                  </a:lnTo>
                  <a:lnTo>
                    <a:pt x="10774096" y="35191"/>
                  </a:lnTo>
                  <a:lnTo>
                    <a:pt x="10194607" y="35191"/>
                  </a:lnTo>
                  <a:lnTo>
                    <a:pt x="10151135" y="47383"/>
                  </a:lnTo>
                  <a:lnTo>
                    <a:pt x="10126751" y="81826"/>
                  </a:lnTo>
                  <a:lnTo>
                    <a:pt x="10113010" y="131064"/>
                  </a:lnTo>
                  <a:lnTo>
                    <a:pt x="10102329" y="181737"/>
                  </a:lnTo>
                  <a:lnTo>
                    <a:pt x="10094697" y="233222"/>
                  </a:lnTo>
                  <a:lnTo>
                    <a:pt x="10090112" y="284899"/>
                  </a:lnTo>
                  <a:lnTo>
                    <a:pt x="10088588" y="336181"/>
                  </a:lnTo>
                  <a:lnTo>
                    <a:pt x="10088588" y="785545"/>
                  </a:lnTo>
                  <a:lnTo>
                    <a:pt x="10080104" y="785545"/>
                  </a:lnTo>
                  <a:lnTo>
                    <a:pt x="10080104" y="972083"/>
                  </a:lnTo>
                  <a:lnTo>
                    <a:pt x="10088588" y="972083"/>
                  </a:lnTo>
                  <a:lnTo>
                    <a:pt x="10088588" y="976312"/>
                  </a:lnTo>
                  <a:lnTo>
                    <a:pt x="10449052" y="976312"/>
                  </a:lnTo>
                  <a:lnTo>
                    <a:pt x="10457612" y="966838"/>
                  </a:lnTo>
                  <a:lnTo>
                    <a:pt x="10468127" y="964666"/>
                  </a:lnTo>
                  <a:lnTo>
                    <a:pt x="10497807" y="944524"/>
                  </a:lnTo>
                  <a:lnTo>
                    <a:pt x="10517911" y="914908"/>
                  </a:lnTo>
                  <a:lnTo>
                    <a:pt x="10547401" y="911491"/>
                  </a:lnTo>
                  <a:lnTo>
                    <a:pt x="10591343" y="895769"/>
                  </a:lnTo>
                  <a:lnTo>
                    <a:pt x="10630332" y="870864"/>
                  </a:lnTo>
                  <a:lnTo>
                    <a:pt x="10636148" y="864984"/>
                  </a:lnTo>
                  <a:lnTo>
                    <a:pt x="10646969" y="870407"/>
                  </a:lnTo>
                  <a:lnTo>
                    <a:pt x="10677398" y="898931"/>
                  </a:lnTo>
                  <a:lnTo>
                    <a:pt x="10698467" y="934974"/>
                  </a:lnTo>
                  <a:lnTo>
                    <a:pt x="10707726" y="976312"/>
                  </a:lnTo>
                  <a:lnTo>
                    <a:pt x="11339589" y="976312"/>
                  </a:lnTo>
                  <a:lnTo>
                    <a:pt x="11348441" y="934974"/>
                  </a:lnTo>
                  <a:lnTo>
                    <a:pt x="11368697" y="898931"/>
                  </a:lnTo>
                  <a:lnTo>
                    <a:pt x="11398517" y="870407"/>
                  </a:lnTo>
                  <a:lnTo>
                    <a:pt x="11408804" y="865276"/>
                  </a:lnTo>
                  <a:lnTo>
                    <a:pt x="11412741" y="869276"/>
                  </a:lnTo>
                  <a:lnTo>
                    <a:pt x="11451730" y="894829"/>
                  </a:lnTo>
                  <a:lnTo>
                    <a:pt x="11495672" y="911199"/>
                  </a:lnTo>
                  <a:lnTo>
                    <a:pt x="11529670" y="915339"/>
                  </a:lnTo>
                  <a:lnTo>
                    <a:pt x="11549494" y="944524"/>
                  </a:lnTo>
                  <a:lnTo>
                    <a:pt x="11579187" y="964666"/>
                  </a:lnTo>
                  <a:lnTo>
                    <a:pt x="11589690" y="966838"/>
                  </a:lnTo>
                  <a:lnTo>
                    <a:pt x="11598262" y="976312"/>
                  </a:lnTo>
                  <a:lnTo>
                    <a:pt x="11958726" y="976312"/>
                  </a:lnTo>
                  <a:lnTo>
                    <a:pt x="11958726" y="972083"/>
                  </a:lnTo>
                  <a:lnTo>
                    <a:pt x="11967210" y="972083"/>
                  </a:lnTo>
                  <a:lnTo>
                    <a:pt x="11967210" y="785545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788504" y="3"/>
              <a:ext cx="11997055" cy="996950"/>
            </a:xfrm>
            <a:custGeom>
              <a:avLst/>
              <a:gdLst/>
              <a:ahLst/>
              <a:cxnLst/>
              <a:rect l="l" t="t" r="r" b="b"/>
              <a:pathLst>
                <a:path w="11997055" h="996950">
                  <a:moveTo>
                    <a:pt x="402864" y="993139"/>
                  </a:moveTo>
                  <a:lnTo>
                    <a:pt x="0" y="993139"/>
                  </a:lnTo>
                  <a:lnTo>
                    <a:pt x="0" y="746759"/>
                  </a:lnTo>
                  <a:lnTo>
                    <a:pt x="4240" y="746759"/>
                  </a:lnTo>
                  <a:lnTo>
                    <a:pt x="4240" y="331469"/>
                  </a:lnTo>
                  <a:lnTo>
                    <a:pt x="5767" y="278129"/>
                  </a:lnTo>
                  <a:lnTo>
                    <a:pt x="10347" y="226059"/>
                  </a:lnTo>
                  <a:lnTo>
                    <a:pt x="17980" y="175259"/>
                  </a:lnTo>
                  <a:lnTo>
                    <a:pt x="28666" y="123189"/>
                  </a:lnTo>
                  <a:lnTo>
                    <a:pt x="42406" y="72389"/>
                  </a:lnTo>
                  <a:lnTo>
                    <a:pt x="75272" y="26669"/>
                  </a:lnTo>
                  <a:lnTo>
                    <a:pt x="127220" y="8889"/>
                  </a:lnTo>
                  <a:lnTo>
                    <a:pt x="703952" y="8889"/>
                  </a:lnTo>
                  <a:lnTo>
                    <a:pt x="705895" y="0"/>
                  </a:lnTo>
                  <a:lnTo>
                    <a:pt x="741461" y="0"/>
                  </a:lnTo>
                  <a:lnTo>
                    <a:pt x="737253" y="20319"/>
                  </a:lnTo>
                  <a:lnTo>
                    <a:pt x="730835" y="52069"/>
                  </a:lnTo>
                  <a:lnTo>
                    <a:pt x="122979" y="52069"/>
                  </a:lnTo>
                  <a:lnTo>
                    <a:pt x="107938" y="53339"/>
                  </a:lnTo>
                  <a:lnTo>
                    <a:pt x="76332" y="85089"/>
                  </a:lnTo>
                  <a:lnTo>
                    <a:pt x="62592" y="134619"/>
                  </a:lnTo>
                  <a:lnTo>
                    <a:pt x="51905" y="184149"/>
                  </a:lnTo>
                  <a:lnTo>
                    <a:pt x="44272" y="233679"/>
                  </a:lnTo>
                  <a:lnTo>
                    <a:pt x="39692" y="284479"/>
                  </a:lnTo>
                  <a:lnTo>
                    <a:pt x="38280" y="331469"/>
                  </a:lnTo>
                  <a:lnTo>
                    <a:pt x="38166" y="750569"/>
                  </a:lnTo>
                  <a:lnTo>
                    <a:pt x="368939" y="750569"/>
                  </a:lnTo>
                  <a:lnTo>
                    <a:pt x="402135" y="755649"/>
                  </a:lnTo>
                  <a:lnTo>
                    <a:pt x="430959" y="769619"/>
                  </a:lnTo>
                  <a:lnTo>
                    <a:pt x="454216" y="789939"/>
                  </a:lnTo>
                  <a:lnTo>
                    <a:pt x="460672" y="801369"/>
                  </a:lnTo>
                  <a:lnTo>
                    <a:pt x="33925" y="801369"/>
                  </a:lnTo>
                  <a:lnTo>
                    <a:pt x="33925" y="955039"/>
                  </a:lnTo>
                  <a:lnTo>
                    <a:pt x="457122" y="955039"/>
                  </a:lnTo>
                  <a:lnTo>
                    <a:pt x="453222" y="960119"/>
                  </a:lnTo>
                  <a:lnTo>
                    <a:pt x="445602" y="969009"/>
                  </a:lnTo>
                  <a:lnTo>
                    <a:pt x="436790" y="975359"/>
                  </a:lnTo>
                  <a:lnTo>
                    <a:pt x="432549" y="980439"/>
                  </a:lnTo>
                  <a:lnTo>
                    <a:pt x="424068" y="980439"/>
                  </a:lnTo>
                  <a:lnTo>
                    <a:pt x="424068" y="984249"/>
                  </a:lnTo>
                  <a:lnTo>
                    <a:pt x="415586" y="984249"/>
                  </a:lnTo>
                  <a:lnTo>
                    <a:pt x="415586" y="988059"/>
                  </a:lnTo>
                  <a:lnTo>
                    <a:pt x="407105" y="988059"/>
                  </a:lnTo>
                  <a:lnTo>
                    <a:pt x="402864" y="993139"/>
                  </a:lnTo>
                  <a:close/>
                </a:path>
                <a:path w="11997055" h="996950">
                  <a:moveTo>
                    <a:pt x="1289166" y="996949"/>
                  </a:moveTo>
                  <a:lnTo>
                    <a:pt x="623379" y="996949"/>
                  </a:lnTo>
                  <a:lnTo>
                    <a:pt x="623379" y="971549"/>
                  </a:lnTo>
                  <a:lnTo>
                    <a:pt x="619139" y="967739"/>
                  </a:lnTo>
                  <a:lnTo>
                    <a:pt x="619139" y="955039"/>
                  </a:lnTo>
                  <a:lnTo>
                    <a:pt x="614898" y="949959"/>
                  </a:lnTo>
                  <a:lnTo>
                    <a:pt x="614898" y="942339"/>
                  </a:lnTo>
                  <a:lnTo>
                    <a:pt x="610658" y="942339"/>
                  </a:lnTo>
                  <a:lnTo>
                    <a:pt x="610658" y="937259"/>
                  </a:lnTo>
                  <a:lnTo>
                    <a:pt x="603568" y="925829"/>
                  </a:lnTo>
                  <a:lnTo>
                    <a:pt x="595285" y="914399"/>
                  </a:lnTo>
                  <a:lnTo>
                    <a:pt x="586207" y="904239"/>
                  </a:lnTo>
                  <a:lnTo>
                    <a:pt x="576732" y="895349"/>
                  </a:lnTo>
                  <a:lnTo>
                    <a:pt x="483437" y="895349"/>
                  </a:lnTo>
                  <a:lnTo>
                    <a:pt x="533993" y="875029"/>
                  </a:lnTo>
                  <a:lnTo>
                    <a:pt x="576201" y="843279"/>
                  </a:lnTo>
                  <a:lnTo>
                    <a:pt x="608073" y="801369"/>
                  </a:lnTo>
                  <a:lnTo>
                    <a:pt x="627620" y="750569"/>
                  </a:lnTo>
                  <a:lnTo>
                    <a:pt x="646041" y="666749"/>
                  </a:lnTo>
                  <a:lnTo>
                    <a:pt x="663688" y="585469"/>
                  </a:lnTo>
                  <a:lnTo>
                    <a:pt x="696645" y="431799"/>
                  </a:lnTo>
                  <a:lnTo>
                    <a:pt x="711945" y="359409"/>
                  </a:lnTo>
                  <a:lnTo>
                    <a:pt x="753088" y="161289"/>
                  </a:lnTo>
                  <a:lnTo>
                    <a:pt x="765202" y="101599"/>
                  </a:lnTo>
                  <a:lnTo>
                    <a:pt x="776509" y="44449"/>
                  </a:lnTo>
                  <a:lnTo>
                    <a:pt x="785466" y="0"/>
                  </a:lnTo>
                  <a:lnTo>
                    <a:pt x="824856" y="0"/>
                  </a:lnTo>
                  <a:lnTo>
                    <a:pt x="822691" y="8889"/>
                  </a:lnTo>
                  <a:lnTo>
                    <a:pt x="1138752" y="8889"/>
                  </a:lnTo>
                  <a:lnTo>
                    <a:pt x="1146538" y="46989"/>
                  </a:lnTo>
                  <a:lnTo>
                    <a:pt x="805729" y="46989"/>
                  </a:lnTo>
                  <a:lnTo>
                    <a:pt x="796453" y="93979"/>
                  </a:lnTo>
                  <a:lnTo>
                    <a:pt x="786825" y="140969"/>
                  </a:lnTo>
                  <a:lnTo>
                    <a:pt x="776882" y="189229"/>
                  </a:lnTo>
                  <a:lnTo>
                    <a:pt x="766660" y="240029"/>
                  </a:lnTo>
                  <a:lnTo>
                    <a:pt x="756197" y="289559"/>
                  </a:lnTo>
                  <a:lnTo>
                    <a:pt x="745531" y="341629"/>
                  </a:lnTo>
                  <a:lnTo>
                    <a:pt x="734697" y="393699"/>
                  </a:lnTo>
                  <a:lnTo>
                    <a:pt x="723734" y="445769"/>
                  </a:lnTo>
                  <a:lnTo>
                    <a:pt x="712678" y="497839"/>
                  </a:lnTo>
                  <a:lnTo>
                    <a:pt x="679324" y="654049"/>
                  </a:lnTo>
                  <a:lnTo>
                    <a:pt x="668268" y="704849"/>
                  </a:lnTo>
                  <a:lnTo>
                    <a:pt x="657305" y="755649"/>
                  </a:lnTo>
                  <a:lnTo>
                    <a:pt x="648691" y="786129"/>
                  </a:lnTo>
                  <a:lnTo>
                    <a:pt x="636101" y="812799"/>
                  </a:lnTo>
                  <a:lnTo>
                    <a:pt x="620331" y="838199"/>
                  </a:lnTo>
                  <a:lnTo>
                    <a:pt x="602176" y="861059"/>
                  </a:lnTo>
                  <a:lnTo>
                    <a:pt x="614103" y="871219"/>
                  </a:lnTo>
                  <a:lnTo>
                    <a:pt x="624440" y="881379"/>
                  </a:lnTo>
                  <a:lnTo>
                    <a:pt x="633186" y="891539"/>
                  </a:lnTo>
                  <a:lnTo>
                    <a:pt x="640342" y="904239"/>
                  </a:lnTo>
                  <a:lnTo>
                    <a:pt x="713157" y="904239"/>
                  </a:lnTo>
                  <a:lnTo>
                    <a:pt x="707928" y="913129"/>
                  </a:lnTo>
                  <a:lnTo>
                    <a:pt x="678508" y="955039"/>
                  </a:lnTo>
                  <a:lnTo>
                    <a:pt x="1293407" y="955039"/>
                  </a:lnTo>
                  <a:lnTo>
                    <a:pt x="1293407" y="958849"/>
                  </a:lnTo>
                  <a:lnTo>
                    <a:pt x="1289166" y="967739"/>
                  </a:lnTo>
                  <a:lnTo>
                    <a:pt x="1289166" y="996949"/>
                  </a:lnTo>
                  <a:close/>
                </a:path>
                <a:path w="11997055" h="996950">
                  <a:moveTo>
                    <a:pt x="1138752" y="8889"/>
                  </a:moveTo>
                  <a:lnTo>
                    <a:pt x="1094095" y="8889"/>
                  </a:lnTo>
                  <a:lnTo>
                    <a:pt x="1091886" y="0"/>
                  </a:lnTo>
                  <a:lnTo>
                    <a:pt x="1136934" y="0"/>
                  </a:lnTo>
                  <a:lnTo>
                    <a:pt x="1138752" y="8889"/>
                  </a:lnTo>
                  <a:close/>
                </a:path>
                <a:path w="11997055" h="996950">
                  <a:moveTo>
                    <a:pt x="1912546" y="993139"/>
                  </a:moveTo>
                  <a:lnTo>
                    <a:pt x="1509682" y="993139"/>
                  </a:lnTo>
                  <a:lnTo>
                    <a:pt x="1505441" y="988059"/>
                  </a:lnTo>
                  <a:lnTo>
                    <a:pt x="1496959" y="988059"/>
                  </a:lnTo>
                  <a:lnTo>
                    <a:pt x="1496959" y="984249"/>
                  </a:lnTo>
                  <a:lnTo>
                    <a:pt x="1488478" y="984249"/>
                  </a:lnTo>
                  <a:lnTo>
                    <a:pt x="1488478" y="980439"/>
                  </a:lnTo>
                  <a:lnTo>
                    <a:pt x="1479997" y="980439"/>
                  </a:lnTo>
                  <a:lnTo>
                    <a:pt x="1475756" y="975359"/>
                  </a:lnTo>
                  <a:lnTo>
                    <a:pt x="1466943" y="969009"/>
                  </a:lnTo>
                  <a:lnTo>
                    <a:pt x="1459323" y="960119"/>
                  </a:lnTo>
                  <a:lnTo>
                    <a:pt x="1452499" y="951229"/>
                  </a:lnTo>
                  <a:lnTo>
                    <a:pt x="1446071" y="942339"/>
                  </a:lnTo>
                  <a:lnTo>
                    <a:pt x="1415128" y="934719"/>
                  </a:lnTo>
                  <a:lnTo>
                    <a:pt x="1386172" y="924559"/>
                  </a:lnTo>
                  <a:lnTo>
                    <a:pt x="1359601" y="911859"/>
                  </a:lnTo>
                  <a:lnTo>
                    <a:pt x="1335814" y="895349"/>
                  </a:lnTo>
                  <a:lnTo>
                    <a:pt x="1437590" y="895349"/>
                  </a:lnTo>
                  <a:lnTo>
                    <a:pt x="1437590" y="886459"/>
                  </a:lnTo>
                  <a:lnTo>
                    <a:pt x="1433350" y="882649"/>
                  </a:lnTo>
                  <a:lnTo>
                    <a:pt x="1433349" y="877569"/>
                  </a:lnTo>
                  <a:lnTo>
                    <a:pt x="1434012" y="871219"/>
                  </a:lnTo>
                  <a:lnTo>
                    <a:pt x="1436927" y="858519"/>
                  </a:lnTo>
                  <a:lnTo>
                    <a:pt x="1437590" y="852169"/>
                  </a:lnTo>
                  <a:lnTo>
                    <a:pt x="1401345" y="838199"/>
                  </a:lnTo>
                  <a:lnTo>
                    <a:pt x="1370269" y="814069"/>
                  </a:lnTo>
                  <a:lnTo>
                    <a:pt x="1346349" y="781049"/>
                  </a:lnTo>
                  <a:lnTo>
                    <a:pt x="1331573" y="742949"/>
                  </a:lnTo>
                  <a:lnTo>
                    <a:pt x="1312860" y="656589"/>
                  </a:lnTo>
                  <a:lnTo>
                    <a:pt x="1294895" y="572769"/>
                  </a:lnTo>
                  <a:lnTo>
                    <a:pt x="1277689" y="492759"/>
                  </a:lnTo>
                  <a:lnTo>
                    <a:pt x="1261256" y="415289"/>
                  </a:lnTo>
                  <a:lnTo>
                    <a:pt x="1216706" y="201929"/>
                  </a:lnTo>
                  <a:lnTo>
                    <a:pt x="1203479" y="137159"/>
                  </a:lnTo>
                  <a:lnTo>
                    <a:pt x="1191084" y="76199"/>
                  </a:lnTo>
                  <a:lnTo>
                    <a:pt x="1179533" y="19049"/>
                  </a:lnTo>
                  <a:lnTo>
                    <a:pt x="1175621" y="0"/>
                  </a:lnTo>
                  <a:lnTo>
                    <a:pt x="1214299" y="0"/>
                  </a:lnTo>
                  <a:lnTo>
                    <a:pt x="1217075" y="13969"/>
                  </a:lnTo>
                  <a:lnTo>
                    <a:pt x="1789567" y="13969"/>
                  </a:lnTo>
                  <a:lnTo>
                    <a:pt x="1817131" y="17779"/>
                  </a:lnTo>
                  <a:lnTo>
                    <a:pt x="1841515" y="30479"/>
                  </a:lnTo>
                  <a:lnTo>
                    <a:pt x="1861128" y="50799"/>
                  </a:lnTo>
                  <a:lnTo>
                    <a:pt x="1861759" y="52069"/>
                  </a:lnTo>
                  <a:lnTo>
                    <a:pt x="1225556" y="52069"/>
                  </a:lnTo>
                  <a:lnTo>
                    <a:pt x="1233866" y="90169"/>
                  </a:lnTo>
                  <a:lnTo>
                    <a:pt x="1242445" y="130809"/>
                  </a:lnTo>
                  <a:lnTo>
                    <a:pt x="1251302" y="173989"/>
                  </a:lnTo>
                  <a:lnTo>
                    <a:pt x="1260446" y="217169"/>
                  </a:lnTo>
                  <a:lnTo>
                    <a:pt x="1289697" y="358139"/>
                  </a:lnTo>
                  <a:lnTo>
                    <a:pt x="1300083" y="407669"/>
                  </a:lnTo>
                  <a:lnTo>
                    <a:pt x="1310804" y="458469"/>
                  </a:lnTo>
                  <a:lnTo>
                    <a:pt x="1321868" y="511809"/>
                  </a:lnTo>
                  <a:lnTo>
                    <a:pt x="1333284" y="565149"/>
                  </a:lnTo>
                  <a:lnTo>
                    <a:pt x="1345062" y="619759"/>
                  </a:lnTo>
                  <a:lnTo>
                    <a:pt x="1357211" y="676909"/>
                  </a:lnTo>
                  <a:lnTo>
                    <a:pt x="1369739" y="734059"/>
                  </a:lnTo>
                  <a:lnTo>
                    <a:pt x="1396774" y="787399"/>
                  </a:lnTo>
                  <a:lnTo>
                    <a:pt x="1446072" y="819149"/>
                  </a:lnTo>
                  <a:lnTo>
                    <a:pt x="1501241" y="819149"/>
                  </a:lnTo>
                  <a:lnTo>
                    <a:pt x="1493779" y="824229"/>
                  </a:lnTo>
                  <a:lnTo>
                    <a:pt x="1477479" y="848359"/>
                  </a:lnTo>
                  <a:lnTo>
                    <a:pt x="1471516" y="877569"/>
                  </a:lnTo>
                  <a:lnTo>
                    <a:pt x="1477479" y="908049"/>
                  </a:lnTo>
                  <a:lnTo>
                    <a:pt x="1493779" y="932179"/>
                  </a:lnTo>
                  <a:lnTo>
                    <a:pt x="1518031" y="948689"/>
                  </a:lnTo>
                  <a:lnTo>
                    <a:pt x="1547848" y="955039"/>
                  </a:lnTo>
                  <a:lnTo>
                    <a:pt x="1912546" y="955039"/>
                  </a:lnTo>
                  <a:lnTo>
                    <a:pt x="1912546" y="993139"/>
                  </a:lnTo>
                  <a:close/>
                </a:path>
                <a:path w="11997055" h="996950">
                  <a:moveTo>
                    <a:pt x="1322934" y="908049"/>
                  </a:moveTo>
                  <a:lnTo>
                    <a:pt x="1276444" y="908049"/>
                  </a:lnTo>
                  <a:lnTo>
                    <a:pt x="1283534" y="895349"/>
                  </a:lnTo>
                  <a:lnTo>
                    <a:pt x="1291817" y="883919"/>
                  </a:lnTo>
                  <a:lnTo>
                    <a:pt x="1300894" y="873759"/>
                  </a:lnTo>
                  <a:lnTo>
                    <a:pt x="1310370" y="861059"/>
                  </a:lnTo>
                  <a:lnTo>
                    <a:pt x="1276444" y="812799"/>
                  </a:lnTo>
                  <a:lnTo>
                    <a:pt x="1255241" y="755649"/>
                  </a:lnTo>
                  <a:lnTo>
                    <a:pt x="1244277" y="704849"/>
                  </a:lnTo>
                  <a:lnTo>
                    <a:pt x="1233221" y="654049"/>
                  </a:lnTo>
                  <a:lnTo>
                    <a:pt x="1199868" y="497839"/>
                  </a:lnTo>
                  <a:lnTo>
                    <a:pt x="1188812" y="445769"/>
                  </a:lnTo>
                  <a:lnTo>
                    <a:pt x="1177848" y="393699"/>
                  </a:lnTo>
                  <a:lnTo>
                    <a:pt x="1167015" y="341629"/>
                  </a:lnTo>
                  <a:lnTo>
                    <a:pt x="1156348" y="289559"/>
                  </a:lnTo>
                  <a:lnTo>
                    <a:pt x="1145886" y="240029"/>
                  </a:lnTo>
                  <a:lnTo>
                    <a:pt x="1135664" y="189229"/>
                  </a:lnTo>
                  <a:lnTo>
                    <a:pt x="1125721" y="140969"/>
                  </a:lnTo>
                  <a:lnTo>
                    <a:pt x="1116093" y="93979"/>
                  </a:lnTo>
                  <a:lnTo>
                    <a:pt x="1106817" y="46989"/>
                  </a:lnTo>
                  <a:lnTo>
                    <a:pt x="1146538" y="46989"/>
                  </a:lnTo>
                  <a:lnTo>
                    <a:pt x="1157669" y="102869"/>
                  </a:lnTo>
                  <a:lnTo>
                    <a:pt x="1169820" y="162559"/>
                  </a:lnTo>
                  <a:lnTo>
                    <a:pt x="1182729" y="224789"/>
                  </a:lnTo>
                  <a:lnTo>
                    <a:pt x="1196384" y="290829"/>
                  </a:lnTo>
                  <a:lnTo>
                    <a:pt x="1210775" y="359409"/>
                  </a:lnTo>
                  <a:lnTo>
                    <a:pt x="1225892" y="431799"/>
                  </a:lnTo>
                  <a:lnTo>
                    <a:pt x="1241724" y="506729"/>
                  </a:lnTo>
                  <a:lnTo>
                    <a:pt x="1258261" y="585469"/>
                  </a:lnTo>
                  <a:lnTo>
                    <a:pt x="1275492" y="666749"/>
                  </a:lnTo>
                  <a:lnTo>
                    <a:pt x="1293407" y="750569"/>
                  </a:lnTo>
                  <a:lnTo>
                    <a:pt x="1312954" y="801369"/>
                  </a:lnTo>
                  <a:lnTo>
                    <a:pt x="1344825" y="843279"/>
                  </a:lnTo>
                  <a:lnTo>
                    <a:pt x="1387033" y="875029"/>
                  </a:lnTo>
                  <a:lnTo>
                    <a:pt x="1437590" y="895349"/>
                  </a:lnTo>
                  <a:lnTo>
                    <a:pt x="1335814" y="895349"/>
                  </a:lnTo>
                  <a:lnTo>
                    <a:pt x="1326338" y="904239"/>
                  </a:lnTo>
                  <a:lnTo>
                    <a:pt x="1322934" y="908049"/>
                  </a:lnTo>
                  <a:close/>
                </a:path>
                <a:path w="11997055" h="996950">
                  <a:moveTo>
                    <a:pt x="539974" y="819149"/>
                  </a:moveTo>
                  <a:lnTo>
                    <a:pt x="470715" y="819149"/>
                  </a:lnTo>
                  <a:lnTo>
                    <a:pt x="497551" y="805179"/>
                  </a:lnTo>
                  <a:lnTo>
                    <a:pt x="520013" y="786129"/>
                  </a:lnTo>
                  <a:lnTo>
                    <a:pt x="536909" y="761999"/>
                  </a:lnTo>
                  <a:lnTo>
                    <a:pt x="547047" y="734059"/>
                  </a:lnTo>
                  <a:lnTo>
                    <a:pt x="559576" y="676909"/>
                  </a:lnTo>
                  <a:lnTo>
                    <a:pt x="571725" y="622299"/>
                  </a:lnTo>
                  <a:lnTo>
                    <a:pt x="583503" y="567689"/>
                  </a:lnTo>
                  <a:lnTo>
                    <a:pt x="594919" y="514349"/>
                  </a:lnTo>
                  <a:lnTo>
                    <a:pt x="605983" y="461009"/>
                  </a:lnTo>
                  <a:lnTo>
                    <a:pt x="616703" y="410209"/>
                  </a:lnTo>
                  <a:lnTo>
                    <a:pt x="627090" y="360679"/>
                  </a:lnTo>
                  <a:lnTo>
                    <a:pt x="637152" y="312419"/>
                  </a:lnTo>
                  <a:lnTo>
                    <a:pt x="646900" y="265429"/>
                  </a:lnTo>
                  <a:lnTo>
                    <a:pt x="674342" y="132079"/>
                  </a:lnTo>
                  <a:lnTo>
                    <a:pt x="691230" y="52069"/>
                  </a:lnTo>
                  <a:lnTo>
                    <a:pt x="730835" y="52069"/>
                  </a:lnTo>
                  <a:lnTo>
                    <a:pt x="725701" y="77469"/>
                  </a:lnTo>
                  <a:lnTo>
                    <a:pt x="713306" y="138429"/>
                  </a:lnTo>
                  <a:lnTo>
                    <a:pt x="700080" y="203199"/>
                  </a:lnTo>
                  <a:lnTo>
                    <a:pt x="671180" y="341629"/>
                  </a:lnTo>
                  <a:lnTo>
                    <a:pt x="639096" y="492759"/>
                  </a:lnTo>
                  <a:lnTo>
                    <a:pt x="621891" y="572769"/>
                  </a:lnTo>
                  <a:lnTo>
                    <a:pt x="603926" y="656589"/>
                  </a:lnTo>
                  <a:lnTo>
                    <a:pt x="585213" y="742949"/>
                  </a:lnTo>
                  <a:lnTo>
                    <a:pt x="570437" y="781049"/>
                  </a:lnTo>
                  <a:lnTo>
                    <a:pt x="546517" y="814069"/>
                  </a:lnTo>
                  <a:lnTo>
                    <a:pt x="539974" y="819149"/>
                  </a:lnTo>
                  <a:close/>
                </a:path>
                <a:path w="11997055" h="996950">
                  <a:moveTo>
                    <a:pt x="1501241" y="819149"/>
                  </a:moveTo>
                  <a:lnTo>
                    <a:pt x="1446072" y="819149"/>
                  </a:lnTo>
                  <a:lnTo>
                    <a:pt x="1462571" y="789939"/>
                  </a:lnTo>
                  <a:lnTo>
                    <a:pt x="1485828" y="769619"/>
                  </a:lnTo>
                  <a:lnTo>
                    <a:pt x="1514651" y="755649"/>
                  </a:lnTo>
                  <a:lnTo>
                    <a:pt x="1547848" y="750569"/>
                  </a:lnTo>
                  <a:lnTo>
                    <a:pt x="1878621" y="750569"/>
                  </a:lnTo>
                  <a:lnTo>
                    <a:pt x="1878507" y="331469"/>
                  </a:lnTo>
                  <a:lnTo>
                    <a:pt x="1877094" y="284479"/>
                  </a:lnTo>
                  <a:lnTo>
                    <a:pt x="1872514" y="233679"/>
                  </a:lnTo>
                  <a:lnTo>
                    <a:pt x="1864881" y="184149"/>
                  </a:lnTo>
                  <a:lnTo>
                    <a:pt x="1854195" y="134619"/>
                  </a:lnTo>
                  <a:lnTo>
                    <a:pt x="1840455" y="85089"/>
                  </a:lnTo>
                  <a:lnTo>
                    <a:pt x="1809445" y="53339"/>
                  </a:lnTo>
                  <a:lnTo>
                    <a:pt x="1793807" y="52069"/>
                  </a:lnTo>
                  <a:lnTo>
                    <a:pt x="1861759" y="52069"/>
                  </a:lnTo>
                  <a:lnTo>
                    <a:pt x="1888120" y="128269"/>
                  </a:lnTo>
                  <a:lnTo>
                    <a:pt x="1898807" y="179069"/>
                  </a:lnTo>
                  <a:lnTo>
                    <a:pt x="1906440" y="229869"/>
                  </a:lnTo>
                  <a:lnTo>
                    <a:pt x="1911020" y="283209"/>
                  </a:lnTo>
                  <a:lnTo>
                    <a:pt x="1912435" y="331469"/>
                  </a:lnTo>
                  <a:lnTo>
                    <a:pt x="1912546" y="746759"/>
                  </a:lnTo>
                  <a:lnTo>
                    <a:pt x="1912546" y="801369"/>
                  </a:lnTo>
                  <a:lnTo>
                    <a:pt x="1547848" y="801369"/>
                  </a:lnTo>
                  <a:lnTo>
                    <a:pt x="1518031" y="807719"/>
                  </a:lnTo>
                  <a:lnTo>
                    <a:pt x="1501241" y="819149"/>
                  </a:lnTo>
                  <a:close/>
                </a:path>
                <a:path w="11997055" h="996950">
                  <a:moveTo>
                    <a:pt x="713157" y="904239"/>
                  </a:moveTo>
                  <a:lnTo>
                    <a:pt x="670027" y="904239"/>
                  </a:lnTo>
                  <a:lnTo>
                    <a:pt x="693815" y="868679"/>
                  </a:lnTo>
                  <a:lnTo>
                    <a:pt x="714024" y="833119"/>
                  </a:lnTo>
                  <a:lnTo>
                    <a:pt x="730258" y="798829"/>
                  </a:lnTo>
                  <a:lnTo>
                    <a:pt x="742119" y="763269"/>
                  </a:lnTo>
                  <a:lnTo>
                    <a:pt x="754840" y="755649"/>
                  </a:lnTo>
                  <a:lnTo>
                    <a:pt x="1157705" y="755649"/>
                  </a:lnTo>
                  <a:lnTo>
                    <a:pt x="1174668" y="768349"/>
                  </a:lnTo>
                  <a:lnTo>
                    <a:pt x="1183068" y="788669"/>
                  </a:lnTo>
                  <a:lnTo>
                    <a:pt x="767563" y="788669"/>
                  </a:lnTo>
                  <a:lnTo>
                    <a:pt x="752455" y="830579"/>
                  </a:lnTo>
                  <a:lnTo>
                    <a:pt x="732577" y="871219"/>
                  </a:lnTo>
                  <a:lnTo>
                    <a:pt x="713157" y="904239"/>
                  </a:lnTo>
                  <a:close/>
                </a:path>
                <a:path w="11997055" h="996950">
                  <a:moveTo>
                    <a:pt x="1293407" y="955039"/>
                  </a:moveTo>
                  <a:lnTo>
                    <a:pt x="1234037" y="955039"/>
                  </a:lnTo>
                  <a:lnTo>
                    <a:pt x="1204618" y="913129"/>
                  </a:lnTo>
                  <a:lnTo>
                    <a:pt x="1179969" y="871219"/>
                  </a:lnTo>
                  <a:lnTo>
                    <a:pt x="1160091" y="830579"/>
                  </a:lnTo>
                  <a:lnTo>
                    <a:pt x="1144983" y="788669"/>
                  </a:lnTo>
                  <a:lnTo>
                    <a:pt x="1183068" y="788669"/>
                  </a:lnTo>
                  <a:lnTo>
                    <a:pt x="1188318" y="801369"/>
                  </a:lnTo>
                  <a:lnTo>
                    <a:pt x="1204353" y="836929"/>
                  </a:lnTo>
                  <a:lnTo>
                    <a:pt x="1223568" y="872489"/>
                  </a:lnTo>
                  <a:lnTo>
                    <a:pt x="1246760" y="908049"/>
                  </a:lnTo>
                  <a:lnTo>
                    <a:pt x="1322934" y="908049"/>
                  </a:lnTo>
                  <a:lnTo>
                    <a:pt x="1317261" y="914399"/>
                  </a:lnTo>
                  <a:lnTo>
                    <a:pt x="1308978" y="925829"/>
                  </a:lnTo>
                  <a:lnTo>
                    <a:pt x="1301888" y="937259"/>
                  </a:lnTo>
                  <a:lnTo>
                    <a:pt x="1297648" y="942339"/>
                  </a:lnTo>
                  <a:lnTo>
                    <a:pt x="1297648" y="949959"/>
                  </a:lnTo>
                  <a:lnTo>
                    <a:pt x="1293407" y="955039"/>
                  </a:lnTo>
                  <a:close/>
                </a:path>
                <a:path w="11997055" h="996950">
                  <a:moveTo>
                    <a:pt x="457122" y="955039"/>
                  </a:moveTo>
                  <a:lnTo>
                    <a:pt x="368939" y="955039"/>
                  </a:lnTo>
                  <a:lnTo>
                    <a:pt x="398756" y="948689"/>
                  </a:lnTo>
                  <a:lnTo>
                    <a:pt x="423007" y="932179"/>
                  </a:lnTo>
                  <a:lnTo>
                    <a:pt x="439308" y="908049"/>
                  </a:lnTo>
                  <a:lnTo>
                    <a:pt x="445271" y="877569"/>
                  </a:lnTo>
                  <a:lnTo>
                    <a:pt x="439308" y="848359"/>
                  </a:lnTo>
                  <a:lnTo>
                    <a:pt x="423007" y="824229"/>
                  </a:lnTo>
                  <a:lnTo>
                    <a:pt x="398756" y="807719"/>
                  </a:lnTo>
                  <a:lnTo>
                    <a:pt x="368939" y="801369"/>
                  </a:lnTo>
                  <a:lnTo>
                    <a:pt x="460672" y="801369"/>
                  </a:lnTo>
                  <a:lnTo>
                    <a:pt x="470715" y="819149"/>
                  </a:lnTo>
                  <a:lnTo>
                    <a:pt x="539974" y="819149"/>
                  </a:lnTo>
                  <a:lnTo>
                    <a:pt x="515441" y="838199"/>
                  </a:lnTo>
                  <a:lnTo>
                    <a:pt x="479196" y="852169"/>
                  </a:lnTo>
                  <a:lnTo>
                    <a:pt x="481648" y="858519"/>
                  </a:lnTo>
                  <a:lnTo>
                    <a:pt x="482906" y="864869"/>
                  </a:lnTo>
                  <a:lnTo>
                    <a:pt x="483370" y="871219"/>
                  </a:lnTo>
                  <a:lnTo>
                    <a:pt x="483437" y="895349"/>
                  </a:lnTo>
                  <a:lnTo>
                    <a:pt x="576732" y="895349"/>
                  </a:lnTo>
                  <a:lnTo>
                    <a:pt x="552945" y="913129"/>
                  </a:lnTo>
                  <a:lnTo>
                    <a:pt x="526374" y="925829"/>
                  </a:lnTo>
                  <a:lnTo>
                    <a:pt x="497418" y="935989"/>
                  </a:lnTo>
                  <a:lnTo>
                    <a:pt x="466475" y="942339"/>
                  </a:lnTo>
                  <a:lnTo>
                    <a:pt x="460047" y="951229"/>
                  </a:lnTo>
                  <a:lnTo>
                    <a:pt x="457122" y="955039"/>
                  </a:lnTo>
                  <a:close/>
                </a:path>
                <a:path w="11997055" h="996950">
                  <a:moveTo>
                    <a:pt x="1912546" y="955039"/>
                  </a:moveTo>
                  <a:lnTo>
                    <a:pt x="1882862" y="955039"/>
                  </a:lnTo>
                  <a:lnTo>
                    <a:pt x="1882862" y="801369"/>
                  </a:lnTo>
                  <a:lnTo>
                    <a:pt x="1912546" y="801369"/>
                  </a:lnTo>
                  <a:lnTo>
                    <a:pt x="1912546" y="955039"/>
                  </a:lnTo>
                  <a:close/>
                </a:path>
                <a:path w="11997055" h="996950">
                  <a:moveTo>
                    <a:pt x="10487205" y="993139"/>
                  </a:moveTo>
                  <a:lnTo>
                    <a:pt x="10084339" y="993139"/>
                  </a:lnTo>
                  <a:lnTo>
                    <a:pt x="10084339" y="746759"/>
                  </a:lnTo>
                  <a:lnTo>
                    <a:pt x="10088580" y="746759"/>
                  </a:lnTo>
                  <a:lnTo>
                    <a:pt x="10088580" y="331469"/>
                  </a:lnTo>
                  <a:lnTo>
                    <a:pt x="10090106" y="278129"/>
                  </a:lnTo>
                  <a:lnTo>
                    <a:pt x="10094686" y="226059"/>
                  </a:lnTo>
                  <a:lnTo>
                    <a:pt x="10102319" y="175259"/>
                  </a:lnTo>
                  <a:lnTo>
                    <a:pt x="10113006" y="123189"/>
                  </a:lnTo>
                  <a:lnTo>
                    <a:pt x="10126746" y="72389"/>
                  </a:lnTo>
                  <a:lnTo>
                    <a:pt x="10159611" y="26669"/>
                  </a:lnTo>
                  <a:lnTo>
                    <a:pt x="10211559" y="8889"/>
                  </a:lnTo>
                  <a:lnTo>
                    <a:pt x="10784051" y="8889"/>
                  </a:lnTo>
                  <a:lnTo>
                    <a:pt x="10785993" y="0"/>
                  </a:lnTo>
                  <a:lnTo>
                    <a:pt x="10821558" y="0"/>
                  </a:lnTo>
                  <a:lnTo>
                    <a:pt x="10817350" y="20319"/>
                  </a:lnTo>
                  <a:lnTo>
                    <a:pt x="10810932" y="52069"/>
                  </a:lnTo>
                  <a:lnTo>
                    <a:pt x="10203079" y="52069"/>
                  </a:lnTo>
                  <a:lnTo>
                    <a:pt x="10188037" y="53339"/>
                  </a:lnTo>
                  <a:lnTo>
                    <a:pt x="10156431" y="85089"/>
                  </a:lnTo>
                  <a:lnTo>
                    <a:pt x="10142691" y="134619"/>
                  </a:lnTo>
                  <a:lnTo>
                    <a:pt x="10132005" y="184149"/>
                  </a:lnTo>
                  <a:lnTo>
                    <a:pt x="10124371" y="233679"/>
                  </a:lnTo>
                  <a:lnTo>
                    <a:pt x="10119792" y="284479"/>
                  </a:lnTo>
                  <a:lnTo>
                    <a:pt x="10118380" y="331469"/>
                  </a:lnTo>
                  <a:lnTo>
                    <a:pt x="10118265" y="750569"/>
                  </a:lnTo>
                  <a:lnTo>
                    <a:pt x="10449038" y="750569"/>
                  </a:lnTo>
                  <a:lnTo>
                    <a:pt x="10482831" y="755649"/>
                  </a:lnTo>
                  <a:lnTo>
                    <a:pt x="10512648" y="769619"/>
                  </a:lnTo>
                  <a:lnTo>
                    <a:pt x="10536105" y="789939"/>
                  </a:lnTo>
                  <a:lnTo>
                    <a:pt x="10541861" y="801369"/>
                  </a:lnTo>
                  <a:lnTo>
                    <a:pt x="10114024" y="801369"/>
                  </a:lnTo>
                  <a:lnTo>
                    <a:pt x="10114024" y="955039"/>
                  </a:lnTo>
                  <a:lnTo>
                    <a:pt x="10541464" y="955039"/>
                  </a:lnTo>
                  <a:lnTo>
                    <a:pt x="10537564" y="960119"/>
                  </a:lnTo>
                  <a:lnTo>
                    <a:pt x="10529943" y="969009"/>
                  </a:lnTo>
                  <a:lnTo>
                    <a:pt x="10521131" y="975359"/>
                  </a:lnTo>
                  <a:lnTo>
                    <a:pt x="10516890" y="980439"/>
                  </a:lnTo>
                  <a:lnTo>
                    <a:pt x="10508408" y="980439"/>
                  </a:lnTo>
                  <a:lnTo>
                    <a:pt x="10508408" y="984249"/>
                  </a:lnTo>
                  <a:lnTo>
                    <a:pt x="10499926" y="984249"/>
                  </a:lnTo>
                  <a:lnTo>
                    <a:pt x="10499926" y="988059"/>
                  </a:lnTo>
                  <a:lnTo>
                    <a:pt x="10491446" y="988059"/>
                  </a:lnTo>
                  <a:lnTo>
                    <a:pt x="10487205" y="993139"/>
                  </a:lnTo>
                  <a:close/>
                </a:path>
                <a:path w="11997055" h="996950">
                  <a:moveTo>
                    <a:pt x="11373505" y="996949"/>
                  </a:moveTo>
                  <a:lnTo>
                    <a:pt x="10707722" y="996949"/>
                  </a:lnTo>
                  <a:lnTo>
                    <a:pt x="10707722" y="971549"/>
                  </a:lnTo>
                  <a:lnTo>
                    <a:pt x="10703481" y="967739"/>
                  </a:lnTo>
                  <a:lnTo>
                    <a:pt x="10703481" y="955039"/>
                  </a:lnTo>
                  <a:lnTo>
                    <a:pt x="10699240" y="949959"/>
                  </a:lnTo>
                  <a:lnTo>
                    <a:pt x="10699240" y="942339"/>
                  </a:lnTo>
                  <a:lnTo>
                    <a:pt x="10694999" y="942339"/>
                  </a:lnTo>
                  <a:lnTo>
                    <a:pt x="10694999" y="937259"/>
                  </a:lnTo>
                  <a:lnTo>
                    <a:pt x="10687909" y="925829"/>
                  </a:lnTo>
                  <a:lnTo>
                    <a:pt x="10679627" y="914399"/>
                  </a:lnTo>
                  <a:lnTo>
                    <a:pt x="10670549" y="904239"/>
                  </a:lnTo>
                  <a:lnTo>
                    <a:pt x="10661074" y="895349"/>
                  </a:lnTo>
                  <a:lnTo>
                    <a:pt x="10563534" y="895349"/>
                  </a:lnTo>
                  <a:lnTo>
                    <a:pt x="10614091" y="875029"/>
                  </a:lnTo>
                  <a:lnTo>
                    <a:pt x="10656299" y="843279"/>
                  </a:lnTo>
                  <a:lnTo>
                    <a:pt x="10688170" y="801369"/>
                  </a:lnTo>
                  <a:lnTo>
                    <a:pt x="10707717" y="750569"/>
                  </a:lnTo>
                  <a:lnTo>
                    <a:pt x="10726138" y="666749"/>
                  </a:lnTo>
                  <a:lnTo>
                    <a:pt x="10743785" y="585469"/>
                  </a:lnTo>
                  <a:lnTo>
                    <a:pt x="10776742" y="431799"/>
                  </a:lnTo>
                  <a:lnTo>
                    <a:pt x="10792043" y="359409"/>
                  </a:lnTo>
                  <a:lnTo>
                    <a:pt x="10833186" y="161289"/>
                  </a:lnTo>
                  <a:lnTo>
                    <a:pt x="10845300" y="101599"/>
                  </a:lnTo>
                  <a:lnTo>
                    <a:pt x="10856607" y="44449"/>
                  </a:lnTo>
                  <a:lnTo>
                    <a:pt x="10865564" y="0"/>
                  </a:lnTo>
                  <a:lnTo>
                    <a:pt x="10904954" y="0"/>
                  </a:lnTo>
                  <a:lnTo>
                    <a:pt x="10902790" y="8889"/>
                  </a:lnTo>
                  <a:lnTo>
                    <a:pt x="11218851" y="8889"/>
                  </a:lnTo>
                  <a:lnTo>
                    <a:pt x="11226383" y="45719"/>
                  </a:lnTo>
                  <a:lnTo>
                    <a:pt x="11227648" y="52069"/>
                  </a:lnTo>
                  <a:lnTo>
                    <a:pt x="10885827" y="52069"/>
                  </a:lnTo>
                  <a:lnTo>
                    <a:pt x="10876551" y="97789"/>
                  </a:lnTo>
                  <a:lnTo>
                    <a:pt x="10866923" y="144779"/>
                  </a:lnTo>
                  <a:lnTo>
                    <a:pt x="10856980" y="194309"/>
                  </a:lnTo>
                  <a:lnTo>
                    <a:pt x="10836296" y="294639"/>
                  </a:lnTo>
                  <a:lnTo>
                    <a:pt x="10825629" y="345439"/>
                  </a:lnTo>
                  <a:lnTo>
                    <a:pt x="10814796" y="397509"/>
                  </a:lnTo>
                  <a:lnTo>
                    <a:pt x="10803833" y="449579"/>
                  </a:lnTo>
                  <a:lnTo>
                    <a:pt x="10792777" y="501649"/>
                  </a:lnTo>
                  <a:lnTo>
                    <a:pt x="10759423" y="657859"/>
                  </a:lnTo>
                  <a:lnTo>
                    <a:pt x="10748367" y="708659"/>
                  </a:lnTo>
                  <a:lnTo>
                    <a:pt x="10737403" y="759459"/>
                  </a:lnTo>
                  <a:lnTo>
                    <a:pt x="10728790" y="789939"/>
                  </a:lnTo>
                  <a:lnTo>
                    <a:pt x="10716201" y="816609"/>
                  </a:lnTo>
                  <a:lnTo>
                    <a:pt x="10700431" y="842009"/>
                  </a:lnTo>
                  <a:lnTo>
                    <a:pt x="10682275" y="864869"/>
                  </a:lnTo>
                  <a:lnTo>
                    <a:pt x="10694202" y="875029"/>
                  </a:lnTo>
                  <a:lnTo>
                    <a:pt x="10704538" y="885189"/>
                  </a:lnTo>
                  <a:lnTo>
                    <a:pt x="10713285" y="895349"/>
                  </a:lnTo>
                  <a:lnTo>
                    <a:pt x="10720441" y="908049"/>
                  </a:lnTo>
                  <a:lnTo>
                    <a:pt x="10795255" y="908049"/>
                  </a:lnTo>
                  <a:lnTo>
                    <a:pt x="10792267" y="913129"/>
                  </a:lnTo>
                  <a:lnTo>
                    <a:pt x="10762848" y="955039"/>
                  </a:lnTo>
                  <a:lnTo>
                    <a:pt x="11377746" y="955039"/>
                  </a:lnTo>
                  <a:lnTo>
                    <a:pt x="11377746" y="958849"/>
                  </a:lnTo>
                  <a:lnTo>
                    <a:pt x="11373505" y="967739"/>
                  </a:lnTo>
                  <a:lnTo>
                    <a:pt x="11373505" y="996949"/>
                  </a:lnTo>
                  <a:close/>
                </a:path>
                <a:path w="11997055" h="996950">
                  <a:moveTo>
                    <a:pt x="11218851" y="8889"/>
                  </a:moveTo>
                  <a:lnTo>
                    <a:pt x="11174193" y="8889"/>
                  </a:lnTo>
                  <a:lnTo>
                    <a:pt x="11171984" y="0"/>
                  </a:lnTo>
                  <a:lnTo>
                    <a:pt x="11217033" y="0"/>
                  </a:lnTo>
                  <a:lnTo>
                    <a:pt x="11218851" y="8889"/>
                  </a:lnTo>
                  <a:close/>
                </a:path>
                <a:path w="11997055" h="996950">
                  <a:moveTo>
                    <a:pt x="11996889" y="993139"/>
                  </a:moveTo>
                  <a:lnTo>
                    <a:pt x="11594024" y="993139"/>
                  </a:lnTo>
                  <a:lnTo>
                    <a:pt x="11589783" y="988059"/>
                  </a:lnTo>
                  <a:lnTo>
                    <a:pt x="11581301" y="988059"/>
                  </a:lnTo>
                  <a:lnTo>
                    <a:pt x="11581301" y="984249"/>
                  </a:lnTo>
                  <a:lnTo>
                    <a:pt x="11572819" y="984249"/>
                  </a:lnTo>
                  <a:lnTo>
                    <a:pt x="11572819" y="980439"/>
                  </a:lnTo>
                  <a:lnTo>
                    <a:pt x="11564337" y="980439"/>
                  </a:lnTo>
                  <a:lnTo>
                    <a:pt x="11560097" y="975359"/>
                  </a:lnTo>
                  <a:lnTo>
                    <a:pt x="11551284" y="969009"/>
                  </a:lnTo>
                  <a:lnTo>
                    <a:pt x="11543664" y="960119"/>
                  </a:lnTo>
                  <a:lnTo>
                    <a:pt x="11536839" y="951229"/>
                  </a:lnTo>
                  <a:lnTo>
                    <a:pt x="11530411" y="942339"/>
                  </a:lnTo>
                  <a:lnTo>
                    <a:pt x="11499468" y="934719"/>
                  </a:lnTo>
                  <a:lnTo>
                    <a:pt x="11470512" y="924559"/>
                  </a:lnTo>
                  <a:lnTo>
                    <a:pt x="11443941" y="911859"/>
                  </a:lnTo>
                  <a:lnTo>
                    <a:pt x="11420153" y="895349"/>
                  </a:lnTo>
                  <a:lnTo>
                    <a:pt x="11517688" y="895349"/>
                  </a:lnTo>
                  <a:lnTo>
                    <a:pt x="11517688" y="882649"/>
                  </a:lnTo>
                  <a:lnTo>
                    <a:pt x="11513445" y="877569"/>
                  </a:lnTo>
                  <a:lnTo>
                    <a:pt x="11514108" y="871219"/>
                  </a:lnTo>
                  <a:lnTo>
                    <a:pt x="11517023" y="858519"/>
                  </a:lnTo>
                  <a:lnTo>
                    <a:pt x="11517686" y="852169"/>
                  </a:lnTo>
                  <a:lnTo>
                    <a:pt x="11481441" y="838199"/>
                  </a:lnTo>
                  <a:lnTo>
                    <a:pt x="11450364" y="814069"/>
                  </a:lnTo>
                  <a:lnTo>
                    <a:pt x="11426445" y="781049"/>
                  </a:lnTo>
                  <a:lnTo>
                    <a:pt x="11411669" y="742949"/>
                  </a:lnTo>
                  <a:lnTo>
                    <a:pt x="11392956" y="656589"/>
                  </a:lnTo>
                  <a:lnTo>
                    <a:pt x="11374990" y="572769"/>
                  </a:lnTo>
                  <a:lnTo>
                    <a:pt x="11357785" y="492759"/>
                  </a:lnTo>
                  <a:lnTo>
                    <a:pt x="11341352" y="415289"/>
                  </a:lnTo>
                  <a:lnTo>
                    <a:pt x="11296802" y="201929"/>
                  </a:lnTo>
                  <a:lnTo>
                    <a:pt x="11283575" y="137159"/>
                  </a:lnTo>
                  <a:lnTo>
                    <a:pt x="11271180" y="76199"/>
                  </a:lnTo>
                  <a:lnTo>
                    <a:pt x="11259628" y="19049"/>
                  </a:lnTo>
                  <a:lnTo>
                    <a:pt x="11255716" y="0"/>
                  </a:lnTo>
                  <a:lnTo>
                    <a:pt x="11298639" y="0"/>
                  </a:lnTo>
                  <a:lnTo>
                    <a:pt x="11301415" y="13969"/>
                  </a:lnTo>
                  <a:lnTo>
                    <a:pt x="11873907" y="13969"/>
                  </a:lnTo>
                  <a:lnTo>
                    <a:pt x="11901471" y="17779"/>
                  </a:lnTo>
                  <a:lnTo>
                    <a:pt x="11925855" y="30479"/>
                  </a:lnTo>
                  <a:lnTo>
                    <a:pt x="11945468" y="50799"/>
                  </a:lnTo>
                  <a:lnTo>
                    <a:pt x="11946099" y="52069"/>
                  </a:lnTo>
                  <a:lnTo>
                    <a:pt x="11305656" y="52069"/>
                  </a:lnTo>
                  <a:lnTo>
                    <a:pt x="11313965" y="90169"/>
                  </a:lnTo>
                  <a:lnTo>
                    <a:pt x="11322544" y="130809"/>
                  </a:lnTo>
                  <a:lnTo>
                    <a:pt x="11331401" y="173989"/>
                  </a:lnTo>
                  <a:lnTo>
                    <a:pt x="11340545" y="217169"/>
                  </a:lnTo>
                  <a:lnTo>
                    <a:pt x="11369796" y="358139"/>
                  </a:lnTo>
                  <a:lnTo>
                    <a:pt x="11380183" y="407669"/>
                  </a:lnTo>
                  <a:lnTo>
                    <a:pt x="11390903" y="458469"/>
                  </a:lnTo>
                  <a:lnTo>
                    <a:pt x="11401967" y="511809"/>
                  </a:lnTo>
                  <a:lnTo>
                    <a:pt x="11413383" y="565149"/>
                  </a:lnTo>
                  <a:lnTo>
                    <a:pt x="11425161" y="619759"/>
                  </a:lnTo>
                  <a:lnTo>
                    <a:pt x="11437310" y="676909"/>
                  </a:lnTo>
                  <a:lnTo>
                    <a:pt x="11449838" y="734059"/>
                  </a:lnTo>
                  <a:lnTo>
                    <a:pt x="11476872" y="787399"/>
                  </a:lnTo>
                  <a:lnTo>
                    <a:pt x="11526170" y="819149"/>
                  </a:lnTo>
                  <a:lnTo>
                    <a:pt x="11581340" y="819149"/>
                  </a:lnTo>
                  <a:lnTo>
                    <a:pt x="11573878" y="824229"/>
                  </a:lnTo>
                  <a:lnTo>
                    <a:pt x="11557578" y="848359"/>
                  </a:lnTo>
                  <a:lnTo>
                    <a:pt x="11551615" y="877569"/>
                  </a:lnTo>
                  <a:lnTo>
                    <a:pt x="11557578" y="908049"/>
                  </a:lnTo>
                  <a:lnTo>
                    <a:pt x="11573878" y="932179"/>
                  </a:lnTo>
                  <a:lnTo>
                    <a:pt x="11598129" y="948689"/>
                  </a:lnTo>
                  <a:lnTo>
                    <a:pt x="11627946" y="955039"/>
                  </a:lnTo>
                  <a:lnTo>
                    <a:pt x="11996889" y="955039"/>
                  </a:lnTo>
                  <a:lnTo>
                    <a:pt x="11996889" y="993139"/>
                  </a:lnTo>
                  <a:close/>
                </a:path>
                <a:path w="11997055" h="996950">
                  <a:moveTo>
                    <a:pt x="10620072" y="819149"/>
                  </a:moveTo>
                  <a:lnTo>
                    <a:pt x="10550815" y="819149"/>
                  </a:lnTo>
                  <a:lnTo>
                    <a:pt x="10577650" y="805179"/>
                  </a:lnTo>
                  <a:lnTo>
                    <a:pt x="10600112" y="786129"/>
                  </a:lnTo>
                  <a:lnTo>
                    <a:pt x="10617009" y="761999"/>
                  </a:lnTo>
                  <a:lnTo>
                    <a:pt x="10627147" y="734059"/>
                  </a:lnTo>
                  <a:lnTo>
                    <a:pt x="10639676" y="676909"/>
                  </a:lnTo>
                  <a:lnTo>
                    <a:pt x="10651824" y="622299"/>
                  </a:lnTo>
                  <a:lnTo>
                    <a:pt x="10663602" y="567689"/>
                  </a:lnTo>
                  <a:lnTo>
                    <a:pt x="10675018" y="514349"/>
                  </a:lnTo>
                  <a:lnTo>
                    <a:pt x="10686082" y="461009"/>
                  </a:lnTo>
                  <a:lnTo>
                    <a:pt x="10696803" y="410209"/>
                  </a:lnTo>
                  <a:lnTo>
                    <a:pt x="10707189" y="360679"/>
                  </a:lnTo>
                  <a:lnTo>
                    <a:pt x="10717252" y="312419"/>
                  </a:lnTo>
                  <a:lnTo>
                    <a:pt x="10726999" y="265429"/>
                  </a:lnTo>
                  <a:lnTo>
                    <a:pt x="10754441" y="132079"/>
                  </a:lnTo>
                  <a:lnTo>
                    <a:pt x="10771329" y="52069"/>
                  </a:lnTo>
                  <a:lnTo>
                    <a:pt x="10810932" y="52069"/>
                  </a:lnTo>
                  <a:lnTo>
                    <a:pt x="10805798" y="77469"/>
                  </a:lnTo>
                  <a:lnTo>
                    <a:pt x="10793403" y="138429"/>
                  </a:lnTo>
                  <a:lnTo>
                    <a:pt x="10780177" y="203199"/>
                  </a:lnTo>
                  <a:lnTo>
                    <a:pt x="10751276" y="341629"/>
                  </a:lnTo>
                  <a:lnTo>
                    <a:pt x="10719193" y="492759"/>
                  </a:lnTo>
                  <a:lnTo>
                    <a:pt x="10701988" y="572769"/>
                  </a:lnTo>
                  <a:lnTo>
                    <a:pt x="10684023" y="656589"/>
                  </a:lnTo>
                  <a:lnTo>
                    <a:pt x="10665310" y="742949"/>
                  </a:lnTo>
                  <a:lnTo>
                    <a:pt x="10650534" y="781049"/>
                  </a:lnTo>
                  <a:lnTo>
                    <a:pt x="10626614" y="814069"/>
                  </a:lnTo>
                  <a:lnTo>
                    <a:pt x="10620072" y="819149"/>
                  </a:lnTo>
                  <a:close/>
                </a:path>
                <a:path w="11997055" h="996950">
                  <a:moveTo>
                    <a:pt x="11407274" y="908049"/>
                  </a:moveTo>
                  <a:lnTo>
                    <a:pt x="11356543" y="908049"/>
                  </a:lnTo>
                  <a:lnTo>
                    <a:pt x="11363633" y="895349"/>
                  </a:lnTo>
                  <a:lnTo>
                    <a:pt x="11371916" y="885189"/>
                  </a:lnTo>
                  <a:lnTo>
                    <a:pt x="11380993" y="875029"/>
                  </a:lnTo>
                  <a:lnTo>
                    <a:pt x="11390468" y="864869"/>
                  </a:lnTo>
                  <a:lnTo>
                    <a:pt x="11372313" y="842009"/>
                  </a:lnTo>
                  <a:lnTo>
                    <a:pt x="11356543" y="816609"/>
                  </a:lnTo>
                  <a:lnTo>
                    <a:pt x="11343954" y="789939"/>
                  </a:lnTo>
                  <a:lnTo>
                    <a:pt x="11335340" y="759459"/>
                  </a:lnTo>
                  <a:lnTo>
                    <a:pt x="11324376" y="708659"/>
                  </a:lnTo>
                  <a:lnTo>
                    <a:pt x="11313320" y="657859"/>
                  </a:lnTo>
                  <a:lnTo>
                    <a:pt x="11279966" y="501649"/>
                  </a:lnTo>
                  <a:lnTo>
                    <a:pt x="11268910" y="449579"/>
                  </a:lnTo>
                  <a:lnTo>
                    <a:pt x="11257947" y="397509"/>
                  </a:lnTo>
                  <a:lnTo>
                    <a:pt x="11247114" y="345439"/>
                  </a:lnTo>
                  <a:lnTo>
                    <a:pt x="11236447" y="294639"/>
                  </a:lnTo>
                  <a:lnTo>
                    <a:pt x="11215763" y="194309"/>
                  </a:lnTo>
                  <a:lnTo>
                    <a:pt x="11205820" y="144779"/>
                  </a:lnTo>
                  <a:lnTo>
                    <a:pt x="11196192" y="97789"/>
                  </a:lnTo>
                  <a:lnTo>
                    <a:pt x="11186916" y="52069"/>
                  </a:lnTo>
                  <a:lnTo>
                    <a:pt x="11227648" y="52069"/>
                  </a:lnTo>
                  <a:lnTo>
                    <a:pt x="11237768" y="102869"/>
                  </a:lnTo>
                  <a:lnTo>
                    <a:pt x="11249919" y="162559"/>
                  </a:lnTo>
                  <a:lnTo>
                    <a:pt x="11262828" y="224789"/>
                  </a:lnTo>
                  <a:lnTo>
                    <a:pt x="11276483" y="290829"/>
                  </a:lnTo>
                  <a:lnTo>
                    <a:pt x="11290874" y="359409"/>
                  </a:lnTo>
                  <a:lnTo>
                    <a:pt x="11305991" y="431799"/>
                  </a:lnTo>
                  <a:lnTo>
                    <a:pt x="11321823" y="506729"/>
                  </a:lnTo>
                  <a:lnTo>
                    <a:pt x="11338359" y="585469"/>
                  </a:lnTo>
                  <a:lnTo>
                    <a:pt x="11355590" y="666749"/>
                  </a:lnTo>
                  <a:lnTo>
                    <a:pt x="11373505" y="750569"/>
                  </a:lnTo>
                  <a:lnTo>
                    <a:pt x="11393052" y="801369"/>
                  </a:lnTo>
                  <a:lnTo>
                    <a:pt x="11424923" y="843279"/>
                  </a:lnTo>
                  <a:lnTo>
                    <a:pt x="11467131" y="875029"/>
                  </a:lnTo>
                  <a:lnTo>
                    <a:pt x="11517688" y="895349"/>
                  </a:lnTo>
                  <a:lnTo>
                    <a:pt x="11420153" y="895349"/>
                  </a:lnTo>
                  <a:lnTo>
                    <a:pt x="11410678" y="904239"/>
                  </a:lnTo>
                  <a:lnTo>
                    <a:pt x="11407274" y="908049"/>
                  </a:lnTo>
                  <a:close/>
                </a:path>
                <a:path w="11997055" h="996950">
                  <a:moveTo>
                    <a:pt x="11996886" y="750569"/>
                  </a:moveTo>
                  <a:lnTo>
                    <a:pt x="11958720" y="750569"/>
                  </a:lnTo>
                  <a:lnTo>
                    <a:pt x="11958606" y="331469"/>
                  </a:lnTo>
                  <a:lnTo>
                    <a:pt x="11957194" y="284479"/>
                  </a:lnTo>
                  <a:lnTo>
                    <a:pt x="11952614" y="233679"/>
                  </a:lnTo>
                  <a:lnTo>
                    <a:pt x="11944981" y="184149"/>
                  </a:lnTo>
                  <a:lnTo>
                    <a:pt x="11934294" y="134619"/>
                  </a:lnTo>
                  <a:lnTo>
                    <a:pt x="11920554" y="85089"/>
                  </a:lnTo>
                  <a:lnTo>
                    <a:pt x="11889544" y="53339"/>
                  </a:lnTo>
                  <a:lnTo>
                    <a:pt x="11873907" y="52069"/>
                  </a:lnTo>
                  <a:lnTo>
                    <a:pt x="11946099" y="52069"/>
                  </a:lnTo>
                  <a:lnTo>
                    <a:pt x="11972460" y="128269"/>
                  </a:lnTo>
                  <a:lnTo>
                    <a:pt x="11983147" y="179069"/>
                  </a:lnTo>
                  <a:lnTo>
                    <a:pt x="11990780" y="229869"/>
                  </a:lnTo>
                  <a:lnTo>
                    <a:pt x="11995360" y="283209"/>
                  </a:lnTo>
                  <a:lnTo>
                    <a:pt x="11996775" y="331469"/>
                  </a:lnTo>
                  <a:lnTo>
                    <a:pt x="11996886" y="750569"/>
                  </a:lnTo>
                  <a:close/>
                </a:path>
                <a:path w="11997055" h="996950">
                  <a:moveTo>
                    <a:pt x="11581340" y="819149"/>
                  </a:moveTo>
                  <a:lnTo>
                    <a:pt x="11526170" y="819149"/>
                  </a:lnTo>
                  <a:lnTo>
                    <a:pt x="11542669" y="789939"/>
                  </a:lnTo>
                  <a:lnTo>
                    <a:pt x="11565926" y="769619"/>
                  </a:lnTo>
                  <a:lnTo>
                    <a:pt x="11594750" y="755649"/>
                  </a:lnTo>
                  <a:lnTo>
                    <a:pt x="11627947" y="750569"/>
                  </a:lnTo>
                  <a:lnTo>
                    <a:pt x="11996886" y="750569"/>
                  </a:lnTo>
                  <a:lnTo>
                    <a:pt x="11996886" y="746759"/>
                  </a:lnTo>
                  <a:lnTo>
                    <a:pt x="11996889" y="801369"/>
                  </a:lnTo>
                  <a:lnTo>
                    <a:pt x="11627946" y="801369"/>
                  </a:lnTo>
                  <a:lnTo>
                    <a:pt x="11598129" y="807719"/>
                  </a:lnTo>
                  <a:lnTo>
                    <a:pt x="11581340" y="819149"/>
                  </a:lnTo>
                  <a:close/>
                </a:path>
                <a:path w="11997055" h="996950">
                  <a:moveTo>
                    <a:pt x="10795255" y="908049"/>
                  </a:moveTo>
                  <a:lnTo>
                    <a:pt x="10745884" y="908049"/>
                  </a:lnTo>
                  <a:lnTo>
                    <a:pt x="10769672" y="872489"/>
                  </a:lnTo>
                  <a:lnTo>
                    <a:pt x="10789882" y="838199"/>
                  </a:lnTo>
                  <a:lnTo>
                    <a:pt x="10806116" y="802639"/>
                  </a:lnTo>
                  <a:lnTo>
                    <a:pt x="10817976" y="768349"/>
                  </a:lnTo>
                  <a:lnTo>
                    <a:pt x="10834938" y="755649"/>
                  </a:lnTo>
                  <a:lnTo>
                    <a:pt x="11237803" y="755649"/>
                  </a:lnTo>
                  <a:lnTo>
                    <a:pt x="11254766" y="768349"/>
                  </a:lnTo>
                  <a:lnTo>
                    <a:pt x="11263166" y="788669"/>
                  </a:lnTo>
                  <a:lnTo>
                    <a:pt x="10851902" y="788669"/>
                  </a:lnTo>
                  <a:lnTo>
                    <a:pt x="10836795" y="830579"/>
                  </a:lnTo>
                  <a:lnTo>
                    <a:pt x="10816917" y="871219"/>
                  </a:lnTo>
                  <a:lnTo>
                    <a:pt x="10795255" y="908049"/>
                  </a:lnTo>
                  <a:close/>
                </a:path>
                <a:path w="11997055" h="996950">
                  <a:moveTo>
                    <a:pt x="11377746" y="955039"/>
                  </a:moveTo>
                  <a:lnTo>
                    <a:pt x="11318377" y="955039"/>
                  </a:lnTo>
                  <a:lnTo>
                    <a:pt x="11288957" y="913129"/>
                  </a:lnTo>
                  <a:lnTo>
                    <a:pt x="11264308" y="871219"/>
                  </a:lnTo>
                  <a:lnTo>
                    <a:pt x="11244430" y="830579"/>
                  </a:lnTo>
                  <a:lnTo>
                    <a:pt x="11229323" y="788669"/>
                  </a:lnTo>
                  <a:lnTo>
                    <a:pt x="11263166" y="788669"/>
                  </a:lnTo>
                  <a:lnTo>
                    <a:pt x="11268416" y="801369"/>
                  </a:lnTo>
                  <a:lnTo>
                    <a:pt x="11284451" y="836929"/>
                  </a:lnTo>
                  <a:lnTo>
                    <a:pt x="11303667" y="872489"/>
                  </a:lnTo>
                  <a:lnTo>
                    <a:pt x="11326858" y="908049"/>
                  </a:lnTo>
                  <a:lnTo>
                    <a:pt x="11407274" y="908049"/>
                  </a:lnTo>
                  <a:lnTo>
                    <a:pt x="11401601" y="914399"/>
                  </a:lnTo>
                  <a:lnTo>
                    <a:pt x="11393318" y="925829"/>
                  </a:lnTo>
                  <a:lnTo>
                    <a:pt x="11386228" y="937259"/>
                  </a:lnTo>
                  <a:lnTo>
                    <a:pt x="11381988" y="942339"/>
                  </a:lnTo>
                  <a:lnTo>
                    <a:pt x="11381988" y="949959"/>
                  </a:lnTo>
                  <a:lnTo>
                    <a:pt x="11377746" y="955039"/>
                  </a:lnTo>
                  <a:close/>
                </a:path>
                <a:path w="11997055" h="996950">
                  <a:moveTo>
                    <a:pt x="10541464" y="955039"/>
                  </a:moveTo>
                  <a:lnTo>
                    <a:pt x="10449038" y="955039"/>
                  </a:lnTo>
                  <a:lnTo>
                    <a:pt x="10478855" y="948689"/>
                  </a:lnTo>
                  <a:lnTo>
                    <a:pt x="10503106" y="932179"/>
                  </a:lnTo>
                  <a:lnTo>
                    <a:pt x="10519406" y="908049"/>
                  </a:lnTo>
                  <a:lnTo>
                    <a:pt x="10525369" y="877569"/>
                  </a:lnTo>
                  <a:lnTo>
                    <a:pt x="10519406" y="848359"/>
                  </a:lnTo>
                  <a:lnTo>
                    <a:pt x="10503106" y="824229"/>
                  </a:lnTo>
                  <a:lnTo>
                    <a:pt x="10478855" y="807719"/>
                  </a:lnTo>
                  <a:lnTo>
                    <a:pt x="10449038" y="801369"/>
                  </a:lnTo>
                  <a:lnTo>
                    <a:pt x="10541861" y="801369"/>
                  </a:lnTo>
                  <a:lnTo>
                    <a:pt x="10550815" y="819149"/>
                  </a:lnTo>
                  <a:lnTo>
                    <a:pt x="10620072" y="819149"/>
                  </a:lnTo>
                  <a:lnTo>
                    <a:pt x="10595538" y="838199"/>
                  </a:lnTo>
                  <a:lnTo>
                    <a:pt x="10559293" y="852169"/>
                  </a:lnTo>
                  <a:lnTo>
                    <a:pt x="10561745" y="858519"/>
                  </a:lnTo>
                  <a:lnTo>
                    <a:pt x="10563004" y="864869"/>
                  </a:lnTo>
                  <a:lnTo>
                    <a:pt x="10563468" y="871219"/>
                  </a:lnTo>
                  <a:lnTo>
                    <a:pt x="10563534" y="895349"/>
                  </a:lnTo>
                  <a:lnTo>
                    <a:pt x="10661074" y="895349"/>
                  </a:lnTo>
                  <a:lnTo>
                    <a:pt x="10637286" y="913129"/>
                  </a:lnTo>
                  <a:lnTo>
                    <a:pt x="10610716" y="925829"/>
                  </a:lnTo>
                  <a:lnTo>
                    <a:pt x="10581760" y="935989"/>
                  </a:lnTo>
                  <a:lnTo>
                    <a:pt x="10550816" y="942339"/>
                  </a:lnTo>
                  <a:lnTo>
                    <a:pt x="10544389" y="951229"/>
                  </a:lnTo>
                  <a:lnTo>
                    <a:pt x="10541464" y="955039"/>
                  </a:lnTo>
                  <a:close/>
                </a:path>
                <a:path w="11997055" h="996950">
                  <a:moveTo>
                    <a:pt x="11996889" y="955039"/>
                  </a:moveTo>
                  <a:lnTo>
                    <a:pt x="11962960" y="955039"/>
                  </a:lnTo>
                  <a:lnTo>
                    <a:pt x="11962960" y="801369"/>
                  </a:lnTo>
                  <a:lnTo>
                    <a:pt x="11996889" y="801369"/>
                  </a:lnTo>
                  <a:lnTo>
                    <a:pt x="11996889" y="955039"/>
                  </a:lnTo>
                  <a:close/>
                </a:path>
              </a:pathLst>
            </a:custGeom>
            <a:solidFill>
              <a:srgbClr val="D34A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2260" y="1775043"/>
              <a:ext cx="14049374" cy="7810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3489" y="148378"/>
            <a:ext cx="5781040" cy="10845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950" spc="-295"/>
              <a:t>CONCLUSION</a:t>
            </a:r>
            <a:endParaRPr sz="6950"/>
          </a:p>
        </p:txBody>
      </p:sp>
      <p:grpSp>
        <p:nvGrpSpPr>
          <p:cNvPr id="3" name="object 3" descr=""/>
          <p:cNvGrpSpPr/>
          <p:nvPr/>
        </p:nvGrpSpPr>
        <p:grpSpPr>
          <a:xfrm>
            <a:off x="2861279" y="1711224"/>
            <a:ext cx="5219700" cy="3771900"/>
            <a:chOff x="2861279" y="1711224"/>
            <a:chExt cx="5219700" cy="3771900"/>
          </a:xfrm>
        </p:grpSpPr>
        <p:sp>
          <p:nvSpPr>
            <p:cNvPr id="4" name="object 4" descr=""/>
            <p:cNvSpPr/>
            <p:nvPr/>
          </p:nvSpPr>
          <p:spPr>
            <a:xfrm>
              <a:off x="2861279" y="1711224"/>
              <a:ext cx="5219700" cy="3771900"/>
            </a:xfrm>
            <a:custGeom>
              <a:avLst/>
              <a:gdLst/>
              <a:ahLst/>
              <a:cxnLst/>
              <a:rect l="l" t="t" r="r" b="b"/>
              <a:pathLst>
                <a:path w="5219700" h="3771900">
                  <a:moveTo>
                    <a:pt x="5219625" y="3771899"/>
                  </a:moveTo>
                  <a:lnTo>
                    <a:pt x="0" y="3771899"/>
                  </a:lnTo>
                  <a:lnTo>
                    <a:pt x="0" y="0"/>
                  </a:lnTo>
                  <a:lnTo>
                    <a:pt x="5219625" y="0"/>
                  </a:lnTo>
                  <a:lnTo>
                    <a:pt x="5219625" y="3771899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8314" y="3060622"/>
              <a:ext cx="114300" cy="1142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8314" y="4317922"/>
              <a:ext cx="114300" cy="11429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2861279" y="1711224"/>
            <a:ext cx="5219700" cy="3771900"/>
          </a:xfrm>
          <a:prstGeom prst="rect">
            <a:avLst/>
          </a:prstGeom>
        </p:spPr>
        <p:txBody>
          <a:bodyPr wrap="square" lIns="0" tIns="324485" rIns="0" bIns="0" rtlCol="0" vert="horz">
            <a:spAutoFit/>
          </a:bodyPr>
          <a:lstStyle/>
          <a:p>
            <a:pPr marL="1304925">
              <a:lnSpc>
                <a:spcPct val="100000"/>
              </a:lnSpc>
              <a:spcBef>
                <a:spcPts val="2555"/>
              </a:spcBef>
            </a:pPr>
            <a:r>
              <a:rPr dirty="0" sz="4100" spc="275">
                <a:solidFill>
                  <a:srgbClr val="653824"/>
                </a:solidFill>
                <a:latin typeface="Palatino Linotype"/>
                <a:cs typeface="Palatino Linotype"/>
              </a:rPr>
              <a:t>Malaria:</a:t>
            </a:r>
            <a:r>
              <a:rPr dirty="0" sz="4100" spc="19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4100" spc="560">
                <a:solidFill>
                  <a:srgbClr val="653824"/>
                </a:solidFill>
                <a:latin typeface="Palatino Linotype"/>
                <a:cs typeface="Palatino Linotype"/>
              </a:rPr>
              <a:t>-</a:t>
            </a:r>
            <a:endParaRPr sz="4100">
              <a:latin typeface="Palatino Linotype"/>
              <a:cs typeface="Palatino Linotype"/>
            </a:endParaRPr>
          </a:p>
          <a:p>
            <a:pPr marL="1320800">
              <a:lnSpc>
                <a:spcPct val="100000"/>
              </a:lnSpc>
              <a:spcBef>
                <a:spcPts val="1800"/>
              </a:spcBef>
            </a:pPr>
            <a:r>
              <a:rPr dirty="0" sz="2700" spc="125">
                <a:solidFill>
                  <a:srgbClr val="653824"/>
                </a:solidFill>
                <a:latin typeface="Trebuchet MS"/>
                <a:cs typeface="Trebuchet MS"/>
              </a:rPr>
              <a:t>Most</a:t>
            </a:r>
            <a:r>
              <a:rPr dirty="0" sz="2700" spc="-17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653824"/>
                </a:solidFill>
                <a:latin typeface="Trebuchet MS"/>
                <a:cs typeface="Trebuchet MS"/>
              </a:rPr>
              <a:t>affected</a:t>
            </a:r>
            <a:r>
              <a:rPr dirty="0" sz="2700" spc="-17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653824"/>
                </a:solidFill>
                <a:latin typeface="Trebuchet MS"/>
                <a:cs typeface="Trebuchet MS"/>
              </a:rPr>
              <a:t>state:</a:t>
            </a:r>
            <a:endParaRPr sz="2700">
              <a:latin typeface="Trebuchet MS"/>
              <a:cs typeface="Trebuchet MS"/>
            </a:endParaRPr>
          </a:p>
          <a:p>
            <a:pPr marL="1506855">
              <a:lnSpc>
                <a:spcPct val="100000"/>
              </a:lnSpc>
              <a:spcBef>
                <a:spcPts val="60"/>
              </a:spcBef>
            </a:pPr>
            <a:r>
              <a:rPr dirty="0" sz="2700" spc="55" b="1">
                <a:solidFill>
                  <a:srgbClr val="D34A24"/>
                </a:solidFill>
                <a:latin typeface="Trebuchet MS"/>
                <a:cs typeface="Trebuchet MS"/>
              </a:rPr>
              <a:t>Chhattisgarh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Trebuchet MS"/>
              <a:cs typeface="Trebuchet MS"/>
            </a:endParaRPr>
          </a:p>
          <a:p>
            <a:pPr marL="1278255">
              <a:lnSpc>
                <a:spcPct val="100000"/>
              </a:lnSpc>
            </a:pPr>
            <a:r>
              <a:rPr dirty="0" sz="2700" spc="55">
                <a:solidFill>
                  <a:srgbClr val="653824"/>
                </a:solidFill>
                <a:latin typeface="Trebuchet MS"/>
                <a:cs typeface="Trebuchet MS"/>
              </a:rPr>
              <a:t>Least</a:t>
            </a:r>
            <a:r>
              <a:rPr dirty="0" sz="2700" spc="-18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653824"/>
                </a:solidFill>
                <a:latin typeface="Trebuchet MS"/>
                <a:cs typeface="Trebuchet MS"/>
              </a:rPr>
              <a:t>affected</a:t>
            </a:r>
            <a:r>
              <a:rPr dirty="0" sz="2700" spc="-18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653824"/>
                </a:solidFill>
                <a:latin typeface="Trebuchet MS"/>
                <a:cs typeface="Trebuchet MS"/>
              </a:rPr>
              <a:t>state:</a:t>
            </a:r>
            <a:endParaRPr sz="2700">
              <a:latin typeface="Trebuchet MS"/>
              <a:cs typeface="Trebuchet MS"/>
            </a:endParaRPr>
          </a:p>
          <a:p>
            <a:pPr algn="ctr" marL="1905">
              <a:lnSpc>
                <a:spcPct val="100000"/>
              </a:lnSpc>
              <a:spcBef>
                <a:spcPts val="60"/>
              </a:spcBef>
            </a:pPr>
            <a:r>
              <a:rPr dirty="0" sz="2700" spc="-10" b="1">
                <a:solidFill>
                  <a:srgbClr val="206659"/>
                </a:solidFill>
                <a:latin typeface="Trebuchet MS"/>
                <a:cs typeface="Trebuchet MS"/>
              </a:rPr>
              <a:t>Sikkim</a:t>
            </a:r>
            <a:endParaRPr sz="2700">
              <a:latin typeface="Trebuchet MS"/>
              <a:cs typeface="Trebuchet M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0512406" y="1711224"/>
            <a:ext cx="5219700" cy="3771900"/>
            <a:chOff x="10512406" y="1711224"/>
            <a:chExt cx="5219700" cy="3771900"/>
          </a:xfrm>
        </p:grpSpPr>
        <p:sp>
          <p:nvSpPr>
            <p:cNvPr id="9" name="object 9" descr=""/>
            <p:cNvSpPr/>
            <p:nvPr/>
          </p:nvSpPr>
          <p:spPr>
            <a:xfrm>
              <a:off x="10512406" y="1711224"/>
              <a:ext cx="5219700" cy="3771900"/>
            </a:xfrm>
            <a:custGeom>
              <a:avLst/>
              <a:gdLst/>
              <a:ahLst/>
              <a:cxnLst/>
              <a:rect l="l" t="t" r="r" b="b"/>
              <a:pathLst>
                <a:path w="5219700" h="3771900">
                  <a:moveTo>
                    <a:pt x="5219625" y="3771899"/>
                  </a:moveTo>
                  <a:lnTo>
                    <a:pt x="0" y="3771899"/>
                  </a:lnTo>
                  <a:lnTo>
                    <a:pt x="0" y="0"/>
                  </a:lnTo>
                  <a:lnTo>
                    <a:pt x="5219625" y="0"/>
                  </a:lnTo>
                  <a:lnTo>
                    <a:pt x="5219625" y="3771899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2355" y="3225061"/>
              <a:ext cx="123824" cy="12382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2355" y="4120410"/>
              <a:ext cx="123824" cy="123824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1946160" y="1818163"/>
            <a:ext cx="2367915" cy="6337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4000" spc="340">
                <a:solidFill>
                  <a:srgbClr val="653824"/>
                </a:solidFill>
                <a:latin typeface="Palatino Linotype"/>
                <a:cs typeface="Palatino Linotype"/>
              </a:rPr>
              <a:t>Japanese</a:t>
            </a:r>
            <a:endParaRPr sz="4000">
              <a:latin typeface="Palatino Linotype"/>
              <a:cs typeface="Palatino Linotype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1257086" y="2046606"/>
            <a:ext cx="4020185" cy="2799080"/>
          </a:xfrm>
          <a:prstGeom prst="rect">
            <a:avLst/>
          </a:prstGeom>
        </p:spPr>
        <p:txBody>
          <a:bodyPr wrap="square" lIns="0" tIns="2305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814"/>
              </a:spcBef>
            </a:pPr>
            <a:r>
              <a:rPr dirty="0" sz="4000" spc="260">
                <a:solidFill>
                  <a:srgbClr val="653824"/>
                </a:solidFill>
                <a:latin typeface="Palatino Linotype"/>
                <a:cs typeface="Palatino Linotype"/>
              </a:rPr>
              <a:t>Encephalitis:</a:t>
            </a:r>
            <a:r>
              <a:rPr dirty="0" sz="4000" spc="200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4000" spc="545">
                <a:solidFill>
                  <a:srgbClr val="653824"/>
                </a:solidFill>
                <a:latin typeface="Palatino Linotype"/>
                <a:cs typeface="Palatino Linotype"/>
              </a:rPr>
              <a:t>-</a:t>
            </a:r>
            <a:endParaRPr sz="4000">
              <a:latin typeface="Palatino Linotype"/>
              <a:cs typeface="Palatino Linotype"/>
            </a:endParaRPr>
          </a:p>
          <a:p>
            <a:pPr marL="520065">
              <a:lnSpc>
                <a:spcPct val="100000"/>
              </a:lnSpc>
              <a:spcBef>
                <a:spcPts val="1265"/>
              </a:spcBef>
            </a:pPr>
            <a:r>
              <a:rPr dirty="0" sz="2900" spc="140">
                <a:solidFill>
                  <a:srgbClr val="653824"/>
                </a:solidFill>
                <a:latin typeface="Trebuchet MS"/>
                <a:cs typeface="Trebuchet MS"/>
              </a:rPr>
              <a:t>Most</a:t>
            </a:r>
            <a:r>
              <a:rPr dirty="0" sz="2900" spc="-18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900">
                <a:solidFill>
                  <a:srgbClr val="653824"/>
                </a:solidFill>
                <a:latin typeface="Trebuchet MS"/>
                <a:cs typeface="Trebuchet MS"/>
              </a:rPr>
              <a:t>affected</a:t>
            </a:r>
            <a:r>
              <a:rPr dirty="0" sz="2900" spc="-17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900" spc="-10">
                <a:solidFill>
                  <a:srgbClr val="653824"/>
                </a:solidFill>
                <a:latin typeface="Trebuchet MS"/>
                <a:cs typeface="Trebuchet MS"/>
              </a:rPr>
              <a:t>state:</a:t>
            </a:r>
            <a:endParaRPr sz="2900">
              <a:latin typeface="Trebuchet MS"/>
              <a:cs typeface="Trebuchet MS"/>
            </a:endParaRPr>
          </a:p>
          <a:p>
            <a:pPr marL="1280160">
              <a:lnSpc>
                <a:spcPct val="100000"/>
              </a:lnSpc>
              <a:spcBef>
                <a:spcPts val="45"/>
              </a:spcBef>
            </a:pPr>
            <a:r>
              <a:rPr dirty="0" sz="2900" spc="150" b="1">
                <a:solidFill>
                  <a:srgbClr val="D34A24"/>
                </a:solidFill>
                <a:latin typeface="Trebuchet MS"/>
                <a:cs typeface="Trebuchet MS"/>
              </a:rPr>
              <a:t>Assam</a:t>
            </a:r>
            <a:endParaRPr sz="2900">
              <a:latin typeface="Trebuchet MS"/>
              <a:cs typeface="Trebuchet MS"/>
            </a:endParaRPr>
          </a:p>
          <a:p>
            <a:pPr marL="352425">
              <a:lnSpc>
                <a:spcPct val="100000"/>
              </a:lnSpc>
              <a:spcBef>
                <a:spcPts val="45"/>
              </a:spcBef>
            </a:pPr>
            <a:r>
              <a:rPr dirty="0" sz="2900" spc="60">
                <a:solidFill>
                  <a:srgbClr val="653824"/>
                </a:solidFill>
                <a:latin typeface="Trebuchet MS"/>
                <a:cs typeface="Trebuchet MS"/>
              </a:rPr>
              <a:t>Least</a:t>
            </a:r>
            <a:r>
              <a:rPr dirty="0" sz="29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900">
                <a:solidFill>
                  <a:srgbClr val="653824"/>
                </a:solidFill>
                <a:latin typeface="Trebuchet MS"/>
                <a:cs typeface="Trebuchet MS"/>
              </a:rPr>
              <a:t>affected</a:t>
            </a:r>
            <a:r>
              <a:rPr dirty="0" sz="29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900" spc="-95">
                <a:solidFill>
                  <a:srgbClr val="653824"/>
                </a:solidFill>
                <a:latin typeface="Trebuchet MS"/>
                <a:cs typeface="Trebuchet MS"/>
              </a:rPr>
              <a:t>state:</a:t>
            </a:r>
            <a:r>
              <a:rPr dirty="0" sz="2900" spc="-18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900" spc="170">
                <a:solidFill>
                  <a:srgbClr val="653824"/>
                </a:solidFill>
                <a:latin typeface="Trebuchet MS"/>
                <a:cs typeface="Trebuchet MS"/>
              </a:rPr>
              <a:t>-</a:t>
            </a:r>
            <a:endParaRPr sz="2900">
              <a:latin typeface="Trebuchet MS"/>
              <a:cs typeface="Trebuchet MS"/>
            </a:endParaRPr>
          </a:p>
          <a:p>
            <a:pPr marL="452755">
              <a:lnSpc>
                <a:spcPct val="100000"/>
              </a:lnSpc>
              <a:spcBef>
                <a:spcPts val="45"/>
              </a:spcBef>
            </a:pPr>
            <a:r>
              <a:rPr dirty="0" sz="2900" spc="70" b="1">
                <a:solidFill>
                  <a:srgbClr val="206659"/>
                </a:solidFill>
                <a:latin typeface="Trebuchet MS"/>
                <a:cs typeface="Trebuchet MS"/>
              </a:rPr>
              <a:t>Andhra</a:t>
            </a:r>
            <a:r>
              <a:rPr dirty="0" sz="2900" spc="-285" b="1">
                <a:solidFill>
                  <a:srgbClr val="206659"/>
                </a:solidFill>
                <a:latin typeface="Trebuchet MS"/>
                <a:cs typeface="Trebuchet MS"/>
              </a:rPr>
              <a:t> </a:t>
            </a:r>
            <a:r>
              <a:rPr dirty="0" sz="2900" spc="80" b="1">
                <a:solidFill>
                  <a:srgbClr val="206659"/>
                </a:solidFill>
                <a:latin typeface="Trebuchet MS"/>
                <a:cs typeface="Trebuchet MS"/>
              </a:rPr>
              <a:t>Pradesh</a:t>
            </a:r>
            <a:endParaRPr sz="2900">
              <a:latin typeface="Trebuchet MS"/>
              <a:cs typeface="Trebuchet MS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2861309" y="5924465"/>
            <a:ext cx="5219700" cy="3905250"/>
            <a:chOff x="2861309" y="5924465"/>
            <a:chExt cx="5219700" cy="3905250"/>
          </a:xfrm>
        </p:grpSpPr>
        <p:sp>
          <p:nvSpPr>
            <p:cNvPr id="15" name="object 15" descr=""/>
            <p:cNvSpPr/>
            <p:nvPr/>
          </p:nvSpPr>
          <p:spPr>
            <a:xfrm>
              <a:off x="2861309" y="5924465"/>
              <a:ext cx="5219700" cy="3905250"/>
            </a:xfrm>
            <a:custGeom>
              <a:avLst/>
              <a:gdLst/>
              <a:ahLst/>
              <a:cxnLst/>
              <a:rect l="l" t="t" r="r" b="b"/>
              <a:pathLst>
                <a:path w="5219700" h="3905250">
                  <a:moveTo>
                    <a:pt x="5219564" y="3905250"/>
                  </a:moveTo>
                  <a:lnTo>
                    <a:pt x="0" y="3905250"/>
                  </a:lnTo>
                  <a:lnTo>
                    <a:pt x="0" y="0"/>
                  </a:lnTo>
                  <a:lnTo>
                    <a:pt x="5219564" y="0"/>
                  </a:lnTo>
                  <a:lnTo>
                    <a:pt x="5219564" y="3905250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6889" y="7020286"/>
              <a:ext cx="114299" cy="11429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6889" y="7877536"/>
              <a:ext cx="114299" cy="114299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2861309" y="5924465"/>
            <a:ext cx="5219700" cy="3905250"/>
          </a:xfrm>
          <a:prstGeom prst="rect">
            <a:avLst/>
          </a:prstGeom>
        </p:spPr>
        <p:txBody>
          <a:bodyPr wrap="square" lIns="0" tIns="20002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575"/>
              </a:spcBef>
            </a:pPr>
            <a:r>
              <a:rPr dirty="0" sz="3900" spc="140">
                <a:solidFill>
                  <a:srgbClr val="653824"/>
                </a:solidFill>
                <a:latin typeface="Palatino Linotype"/>
                <a:cs typeface="Palatino Linotype"/>
              </a:rPr>
              <a:t>Chikungunya:</a:t>
            </a:r>
            <a:r>
              <a:rPr dirty="0" sz="3900" spc="190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3900" spc="530">
                <a:solidFill>
                  <a:srgbClr val="653824"/>
                </a:solidFill>
                <a:latin typeface="Palatino Linotype"/>
                <a:cs typeface="Palatino Linotype"/>
              </a:rPr>
              <a:t>-</a:t>
            </a:r>
            <a:endParaRPr sz="3900">
              <a:latin typeface="Palatino Linotype"/>
              <a:cs typeface="Palatino Linotype"/>
            </a:endParaRPr>
          </a:p>
          <a:p>
            <a:pPr marL="1276985">
              <a:lnSpc>
                <a:spcPct val="100000"/>
              </a:lnSpc>
              <a:spcBef>
                <a:spcPts val="919"/>
              </a:spcBef>
            </a:pPr>
            <a:r>
              <a:rPr dirty="0" sz="2800" spc="130">
                <a:solidFill>
                  <a:srgbClr val="653824"/>
                </a:solidFill>
                <a:latin typeface="Trebuchet MS"/>
                <a:cs typeface="Trebuchet MS"/>
              </a:rPr>
              <a:t>Most</a:t>
            </a:r>
            <a:r>
              <a:rPr dirty="0" sz="28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653824"/>
                </a:solidFill>
                <a:latin typeface="Trebuchet MS"/>
                <a:cs typeface="Trebuchet MS"/>
              </a:rPr>
              <a:t>affected</a:t>
            </a:r>
            <a:r>
              <a:rPr dirty="0" sz="28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653824"/>
                </a:solidFill>
                <a:latin typeface="Trebuchet MS"/>
                <a:cs typeface="Trebuchet MS"/>
              </a:rPr>
              <a:t>state:</a:t>
            </a:r>
            <a:endParaRPr sz="2800">
              <a:latin typeface="Trebuchet MS"/>
              <a:cs typeface="Trebuchet MS"/>
            </a:endParaRPr>
          </a:p>
          <a:p>
            <a:pPr marL="1736089">
              <a:lnSpc>
                <a:spcPct val="100000"/>
              </a:lnSpc>
              <a:spcBef>
                <a:spcPts val="15"/>
              </a:spcBef>
            </a:pPr>
            <a:r>
              <a:rPr dirty="0" sz="2800" spc="40" b="1">
                <a:solidFill>
                  <a:srgbClr val="D34A24"/>
                </a:solidFill>
                <a:latin typeface="Trebuchet MS"/>
                <a:cs typeface="Trebuchet MS"/>
              </a:rPr>
              <a:t>Karnataka</a:t>
            </a:r>
            <a:endParaRPr sz="2800">
              <a:latin typeface="Trebuchet MS"/>
              <a:cs typeface="Trebuchet MS"/>
            </a:endParaRPr>
          </a:p>
          <a:p>
            <a:pPr marL="2438400" marR="1127125" indent="-695325">
              <a:lnSpc>
                <a:spcPct val="100400"/>
              </a:lnSpc>
              <a:spcBef>
                <a:spcPts val="5"/>
              </a:spcBef>
            </a:pPr>
            <a:r>
              <a:rPr dirty="0" sz="2800" spc="55">
                <a:solidFill>
                  <a:srgbClr val="653824"/>
                </a:solidFill>
                <a:latin typeface="Trebuchet MS"/>
                <a:cs typeface="Trebuchet MS"/>
              </a:rPr>
              <a:t>Least</a:t>
            </a:r>
            <a:r>
              <a:rPr dirty="0" sz="2800" spc="-229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653824"/>
                </a:solidFill>
                <a:latin typeface="Trebuchet MS"/>
                <a:cs typeface="Trebuchet MS"/>
              </a:rPr>
              <a:t>affected state:</a:t>
            </a:r>
            <a:endParaRPr sz="2800">
              <a:latin typeface="Trebuchet MS"/>
              <a:cs typeface="Trebuchet MS"/>
            </a:endParaRPr>
          </a:p>
          <a:p>
            <a:pPr marL="1915160">
              <a:lnSpc>
                <a:spcPct val="100000"/>
              </a:lnSpc>
              <a:spcBef>
                <a:spcPts val="15"/>
              </a:spcBef>
            </a:pPr>
            <a:r>
              <a:rPr dirty="0" sz="2800" spc="35" b="1">
                <a:solidFill>
                  <a:srgbClr val="206659"/>
                </a:solidFill>
                <a:latin typeface="Trebuchet MS"/>
                <a:cs typeface="Trebuchet MS"/>
              </a:rPr>
              <a:t>Manipur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10512379" y="5924465"/>
            <a:ext cx="5219700" cy="4086225"/>
            <a:chOff x="10512379" y="5924465"/>
            <a:chExt cx="5219700" cy="4086225"/>
          </a:xfrm>
        </p:grpSpPr>
        <p:sp>
          <p:nvSpPr>
            <p:cNvPr id="20" name="object 20" descr=""/>
            <p:cNvSpPr/>
            <p:nvPr/>
          </p:nvSpPr>
          <p:spPr>
            <a:xfrm>
              <a:off x="10512379" y="5924465"/>
              <a:ext cx="5219700" cy="4086225"/>
            </a:xfrm>
            <a:custGeom>
              <a:avLst/>
              <a:gdLst/>
              <a:ahLst/>
              <a:cxnLst/>
              <a:rect l="l" t="t" r="r" b="b"/>
              <a:pathLst>
                <a:path w="5219700" h="4086225">
                  <a:moveTo>
                    <a:pt x="5219679" y="4086225"/>
                  </a:moveTo>
                  <a:lnTo>
                    <a:pt x="0" y="4086225"/>
                  </a:lnTo>
                  <a:lnTo>
                    <a:pt x="0" y="0"/>
                  </a:lnTo>
                  <a:lnTo>
                    <a:pt x="5219679" y="0"/>
                  </a:lnTo>
                  <a:lnTo>
                    <a:pt x="5219679" y="4086225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62355" y="6902791"/>
              <a:ext cx="114299" cy="11429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62355" y="7760041"/>
              <a:ext cx="114299" cy="114299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11516367" y="5809657"/>
            <a:ext cx="3686810" cy="26346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01320">
              <a:lnSpc>
                <a:spcPct val="100000"/>
              </a:lnSpc>
              <a:spcBef>
                <a:spcPts val="90"/>
              </a:spcBef>
            </a:pPr>
            <a:r>
              <a:rPr dirty="0" sz="4000" spc="125">
                <a:solidFill>
                  <a:srgbClr val="653824"/>
                </a:solidFill>
                <a:latin typeface="Palatino Linotype"/>
                <a:cs typeface="Palatino Linotype"/>
              </a:rPr>
              <a:t>Dengue:</a:t>
            </a:r>
            <a:r>
              <a:rPr dirty="0" sz="4000" spc="150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4000" spc="545">
                <a:solidFill>
                  <a:srgbClr val="653824"/>
                </a:solidFill>
                <a:latin typeface="Palatino Linotype"/>
                <a:cs typeface="Palatino Linotype"/>
              </a:rPr>
              <a:t>-</a:t>
            </a:r>
            <a:endParaRPr sz="4000">
              <a:latin typeface="Palatino Linotype"/>
              <a:cs typeface="Palatino Linotype"/>
            </a:endParaRPr>
          </a:p>
          <a:p>
            <a:pPr marL="189865">
              <a:lnSpc>
                <a:spcPct val="100000"/>
              </a:lnSpc>
              <a:spcBef>
                <a:spcPts val="2265"/>
              </a:spcBef>
            </a:pPr>
            <a:r>
              <a:rPr dirty="0" sz="2800" spc="130">
                <a:solidFill>
                  <a:srgbClr val="653824"/>
                </a:solidFill>
                <a:latin typeface="Trebuchet MS"/>
                <a:cs typeface="Trebuchet MS"/>
              </a:rPr>
              <a:t>Most</a:t>
            </a:r>
            <a:r>
              <a:rPr dirty="0" sz="28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653824"/>
                </a:solidFill>
                <a:latin typeface="Trebuchet MS"/>
                <a:cs typeface="Trebuchet MS"/>
              </a:rPr>
              <a:t>affected</a:t>
            </a:r>
            <a:r>
              <a:rPr dirty="0" sz="28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100">
                <a:solidFill>
                  <a:srgbClr val="653824"/>
                </a:solidFill>
                <a:latin typeface="Trebuchet MS"/>
                <a:cs typeface="Trebuchet MS"/>
              </a:rPr>
              <a:t>state:</a:t>
            </a:r>
            <a:r>
              <a:rPr dirty="0" sz="28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155">
                <a:solidFill>
                  <a:srgbClr val="653824"/>
                </a:solidFill>
                <a:latin typeface="Trebuchet MS"/>
                <a:cs typeface="Trebuchet MS"/>
              </a:rPr>
              <a:t>-</a:t>
            </a:r>
            <a:endParaRPr sz="2800">
              <a:latin typeface="Trebuchet MS"/>
              <a:cs typeface="Trebuchet MS"/>
            </a:endParaRPr>
          </a:p>
          <a:p>
            <a:pPr marL="1019175">
              <a:lnSpc>
                <a:spcPct val="100000"/>
              </a:lnSpc>
              <a:spcBef>
                <a:spcPts val="15"/>
              </a:spcBef>
            </a:pPr>
            <a:r>
              <a:rPr dirty="0" sz="2800" spc="-10" b="1">
                <a:solidFill>
                  <a:srgbClr val="D34A24"/>
                </a:solidFill>
                <a:latin typeface="Trebuchet MS"/>
                <a:cs typeface="Trebuchet MS"/>
              </a:rPr>
              <a:t>Punjab</a:t>
            </a:r>
            <a:endParaRPr sz="2800">
              <a:latin typeface="Trebuchet MS"/>
              <a:cs typeface="Trebuchet MS"/>
            </a:endParaRPr>
          </a:p>
          <a:p>
            <a:pPr marL="146050">
              <a:lnSpc>
                <a:spcPct val="100000"/>
              </a:lnSpc>
              <a:spcBef>
                <a:spcPts val="15"/>
              </a:spcBef>
            </a:pPr>
            <a:r>
              <a:rPr dirty="0" sz="2800" spc="55">
                <a:solidFill>
                  <a:srgbClr val="653824"/>
                </a:solidFill>
                <a:latin typeface="Trebuchet MS"/>
                <a:cs typeface="Trebuchet MS"/>
              </a:rPr>
              <a:t>Least</a:t>
            </a:r>
            <a:r>
              <a:rPr dirty="0" sz="2800" spc="-19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653824"/>
                </a:solidFill>
                <a:latin typeface="Trebuchet MS"/>
                <a:cs typeface="Trebuchet MS"/>
              </a:rPr>
              <a:t>affected</a:t>
            </a:r>
            <a:r>
              <a:rPr dirty="0" sz="28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-100">
                <a:solidFill>
                  <a:srgbClr val="653824"/>
                </a:solidFill>
                <a:latin typeface="Trebuchet MS"/>
                <a:cs typeface="Trebuchet MS"/>
              </a:rPr>
              <a:t>state:</a:t>
            </a:r>
            <a:r>
              <a:rPr dirty="0" sz="2800" spc="-1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800" spc="165">
                <a:solidFill>
                  <a:srgbClr val="653824"/>
                </a:solidFill>
                <a:latin typeface="Trebuchet MS"/>
                <a:cs typeface="Trebuchet MS"/>
              </a:rPr>
              <a:t>-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800" b="1">
                <a:solidFill>
                  <a:srgbClr val="206659"/>
                </a:solidFill>
                <a:latin typeface="Trebuchet MS"/>
                <a:cs typeface="Trebuchet MS"/>
              </a:rPr>
              <a:t>Arunachal</a:t>
            </a:r>
            <a:r>
              <a:rPr dirty="0" sz="2800" spc="-90" b="1">
                <a:solidFill>
                  <a:srgbClr val="206659"/>
                </a:solidFill>
                <a:latin typeface="Trebuchet MS"/>
                <a:cs typeface="Trebuchet MS"/>
              </a:rPr>
              <a:t> </a:t>
            </a:r>
            <a:r>
              <a:rPr dirty="0" sz="2800" spc="70" b="1">
                <a:solidFill>
                  <a:srgbClr val="206659"/>
                </a:solidFill>
                <a:latin typeface="Trebuchet MS"/>
                <a:cs typeface="Trebuchet MS"/>
              </a:rPr>
              <a:t>Pradesh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591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821" y="2688270"/>
            <a:ext cx="18286730" cy="7599045"/>
            <a:chOff x="821" y="2688270"/>
            <a:chExt cx="18286730" cy="7599045"/>
          </a:xfrm>
        </p:grpSpPr>
        <p:sp>
          <p:nvSpPr>
            <p:cNvPr id="4" name="object 4" descr=""/>
            <p:cNvSpPr/>
            <p:nvPr/>
          </p:nvSpPr>
          <p:spPr>
            <a:xfrm>
              <a:off x="821" y="8704667"/>
              <a:ext cx="18286730" cy="1581150"/>
            </a:xfrm>
            <a:custGeom>
              <a:avLst/>
              <a:gdLst/>
              <a:ahLst/>
              <a:cxnLst/>
              <a:rect l="l" t="t" r="r" b="b"/>
              <a:pathLst>
                <a:path w="18286730" h="1581150">
                  <a:moveTo>
                    <a:pt x="18286357" y="1581149"/>
                  </a:moveTo>
                  <a:lnTo>
                    <a:pt x="0" y="1581149"/>
                  </a:lnTo>
                  <a:lnTo>
                    <a:pt x="0" y="0"/>
                  </a:lnTo>
                  <a:lnTo>
                    <a:pt x="18286357" y="0"/>
                  </a:lnTo>
                  <a:lnTo>
                    <a:pt x="18286357" y="1581149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502" y="2688270"/>
              <a:ext cx="8169414" cy="7598729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8021184" y="943232"/>
            <a:ext cx="9251315" cy="27882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R="5080">
              <a:lnSpc>
                <a:spcPts val="10885"/>
              </a:lnSpc>
              <a:spcBef>
                <a:spcPts val="90"/>
              </a:spcBef>
            </a:pPr>
            <a:r>
              <a:rPr dirty="0" sz="10450" spc="790">
                <a:solidFill>
                  <a:srgbClr val="F9F5F4"/>
                </a:solidFill>
                <a:latin typeface="Palatino Linotype"/>
                <a:cs typeface="Palatino Linotype"/>
              </a:rPr>
              <a:t>Than</a:t>
            </a:r>
            <a:r>
              <a:rPr dirty="0" sz="10450" spc="270">
                <a:solidFill>
                  <a:srgbClr val="F9F5F4"/>
                </a:solidFill>
                <a:latin typeface="Palatino Linotype"/>
                <a:cs typeface="Palatino Linotype"/>
              </a:rPr>
              <a:t>k</a:t>
            </a:r>
            <a:r>
              <a:rPr dirty="0" sz="10450" spc="405">
                <a:solidFill>
                  <a:srgbClr val="F9F5F4"/>
                </a:solidFill>
                <a:latin typeface="Palatino Linotype"/>
                <a:cs typeface="Palatino Linotype"/>
              </a:rPr>
              <a:t> </a:t>
            </a:r>
            <a:r>
              <a:rPr dirty="0" sz="10450" spc="280">
                <a:solidFill>
                  <a:srgbClr val="F9F5F4"/>
                </a:solidFill>
                <a:latin typeface="Palatino Linotype"/>
                <a:cs typeface="Palatino Linotype"/>
              </a:rPr>
              <a:t>yo</a:t>
            </a:r>
            <a:r>
              <a:rPr dirty="0" sz="10450" spc="-240">
                <a:solidFill>
                  <a:srgbClr val="F9F5F4"/>
                </a:solidFill>
                <a:latin typeface="Palatino Linotype"/>
                <a:cs typeface="Palatino Linotype"/>
              </a:rPr>
              <a:t>u</a:t>
            </a:r>
            <a:r>
              <a:rPr dirty="0" sz="10450" spc="405">
                <a:solidFill>
                  <a:srgbClr val="F9F5F4"/>
                </a:solidFill>
                <a:latin typeface="Palatino Linotype"/>
                <a:cs typeface="Palatino Linotype"/>
              </a:rPr>
              <a:t> </a:t>
            </a:r>
            <a:r>
              <a:rPr dirty="0" sz="10450" spc="750">
                <a:solidFill>
                  <a:srgbClr val="F9F5F4"/>
                </a:solidFill>
                <a:latin typeface="Palatino Linotype"/>
                <a:cs typeface="Palatino Linotype"/>
              </a:rPr>
              <a:t>fo</a:t>
            </a:r>
            <a:r>
              <a:rPr dirty="0" sz="10450" spc="229">
                <a:solidFill>
                  <a:srgbClr val="F9F5F4"/>
                </a:solidFill>
                <a:latin typeface="Palatino Linotype"/>
                <a:cs typeface="Palatino Linotype"/>
              </a:rPr>
              <a:t>r</a:t>
            </a:r>
            <a:endParaRPr sz="10450">
              <a:latin typeface="Palatino Linotype"/>
              <a:cs typeface="Palatino Linotype"/>
            </a:endParaRPr>
          </a:p>
          <a:p>
            <a:pPr algn="r" marR="5080">
              <a:lnSpc>
                <a:spcPts val="10880"/>
              </a:lnSpc>
            </a:pPr>
            <a:r>
              <a:rPr dirty="0" sz="10450" spc="710">
                <a:solidFill>
                  <a:srgbClr val="F9F5F4"/>
                </a:solidFill>
                <a:latin typeface="Palatino Linotype"/>
                <a:cs typeface="Palatino Linotype"/>
              </a:rPr>
              <a:t>listening</a:t>
            </a:r>
            <a:r>
              <a:rPr dirty="0" sz="10450" spc="190">
                <a:solidFill>
                  <a:srgbClr val="F9F5F4"/>
                </a:solidFill>
                <a:latin typeface="Palatino Linotype"/>
                <a:cs typeface="Palatino Linotype"/>
              </a:rPr>
              <a:t>!</a:t>
            </a:r>
            <a:endParaRPr sz="10450">
              <a:latin typeface="Palatino Linotype"/>
              <a:cs typeface="Palatino Linotype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1442538" y="5501721"/>
            <a:ext cx="6845934" cy="4785360"/>
            <a:chOff x="11442538" y="5501721"/>
            <a:chExt cx="6845934" cy="478536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9977" y="8461185"/>
              <a:ext cx="1995001" cy="182581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4741883" y="8621695"/>
              <a:ext cx="2945765" cy="1665605"/>
            </a:xfrm>
            <a:custGeom>
              <a:avLst/>
              <a:gdLst/>
              <a:ahLst/>
              <a:cxnLst/>
              <a:rect l="l" t="t" r="r" b="b"/>
              <a:pathLst>
                <a:path w="2945765" h="1665604">
                  <a:moveTo>
                    <a:pt x="1705714" y="0"/>
                  </a:moveTo>
                  <a:lnTo>
                    <a:pt x="1902822" y="761529"/>
                  </a:lnTo>
                  <a:lnTo>
                    <a:pt x="1353096" y="903740"/>
                  </a:lnTo>
                  <a:lnTo>
                    <a:pt x="1304499" y="913154"/>
                  </a:lnTo>
                  <a:lnTo>
                    <a:pt x="1256222" y="916412"/>
                  </a:lnTo>
                  <a:lnTo>
                    <a:pt x="1208711" y="913778"/>
                  </a:lnTo>
                  <a:lnTo>
                    <a:pt x="1162412" y="905515"/>
                  </a:lnTo>
                  <a:lnTo>
                    <a:pt x="1117768" y="891887"/>
                  </a:lnTo>
                  <a:lnTo>
                    <a:pt x="1075227" y="873158"/>
                  </a:lnTo>
                  <a:lnTo>
                    <a:pt x="1035233" y="849591"/>
                  </a:lnTo>
                  <a:lnTo>
                    <a:pt x="998231" y="821449"/>
                  </a:lnTo>
                  <a:lnTo>
                    <a:pt x="964667" y="788997"/>
                  </a:lnTo>
                  <a:lnTo>
                    <a:pt x="934986" y="752498"/>
                  </a:lnTo>
                  <a:lnTo>
                    <a:pt x="909634" y="712216"/>
                  </a:lnTo>
                  <a:lnTo>
                    <a:pt x="889055" y="668414"/>
                  </a:lnTo>
                  <a:lnTo>
                    <a:pt x="873695" y="621355"/>
                  </a:lnTo>
                  <a:lnTo>
                    <a:pt x="864260" y="572770"/>
                  </a:lnTo>
                  <a:lnTo>
                    <a:pt x="860982" y="524507"/>
                  </a:lnTo>
                  <a:lnTo>
                    <a:pt x="863600" y="477012"/>
                  </a:lnTo>
                  <a:lnTo>
                    <a:pt x="871848" y="430730"/>
                  </a:lnTo>
                  <a:lnTo>
                    <a:pt x="885463" y="386106"/>
                  </a:lnTo>
                  <a:lnTo>
                    <a:pt x="904182" y="343585"/>
                  </a:lnTo>
                  <a:lnTo>
                    <a:pt x="927742" y="303612"/>
                  </a:lnTo>
                  <a:lnTo>
                    <a:pt x="955878" y="266633"/>
                  </a:lnTo>
                  <a:lnTo>
                    <a:pt x="988328" y="233092"/>
                  </a:lnTo>
                  <a:lnTo>
                    <a:pt x="1024827" y="203434"/>
                  </a:lnTo>
                  <a:lnTo>
                    <a:pt x="1065113" y="178104"/>
                  </a:lnTo>
                  <a:lnTo>
                    <a:pt x="1108921" y="157548"/>
                  </a:lnTo>
                  <a:lnTo>
                    <a:pt x="1155988" y="142211"/>
                  </a:lnTo>
                  <a:lnTo>
                    <a:pt x="1705714" y="0"/>
                  </a:lnTo>
                  <a:close/>
                </a:path>
                <a:path w="2945765" h="1665604">
                  <a:moveTo>
                    <a:pt x="2945225" y="1427050"/>
                  </a:moveTo>
                  <a:lnTo>
                    <a:pt x="2941895" y="1665303"/>
                  </a:lnTo>
                  <a:lnTo>
                    <a:pt x="2155285" y="1665303"/>
                  </a:lnTo>
                  <a:lnTo>
                    <a:pt x="2158533" y="1415892"/>
                  </a:lnTo>
                  <a:lnTo>
                    <a:pt x="2945225" y="1427050"/>
                  </a:lnTo>
                  <a:close/>
                </a:path>
                <a:path w="2945765" h="1665604">
                  <a:moveTo>
                    <a:pt x="959699" y="1328352"/>
                  </a:moveTo>
                  <a:lnTo>
                    <a:pt x="957785" y="1665303"/>
                  </a:lnTo>
                  <a:lnTo>
                    <a:pt x="0" y="1665303"/>
                  </a:lnTo>
                  <a:lnTo>
                    <a:pt x="8842" y="1619584"/>
                  </a:lnTo>
                  <a:lnTo>
                    <a:pt x="23523" y="1574361"/>
                  </a:lnTo>
                  <a:lnTo>
                    <a:pt x="43336" y="1531745"/>
                  </a:lnTo>
                  <a:lnTo>
                    <a:pt x="67912" y="1492100"/>
                  </a:lnTo>
                  <a:lnTo>
                    <a:pt x="96882" y="1455790"/>
                  </a:lnTo>
                  <a:lnTo>
                    <a:pt x="129877" y="1423178"/>
                  </a:lnTo>
                  <a:lnTo>
                    <a:pt x="166528" y="1394627"/>
                  </a:lnTo>
                  <a:lnTo>
                    <a:pt x="206467" y="1370501"/>
                  </a:lnTo>
                  <a:lnTo>
                    <a:pt x="249324" y="1351164"/>
                  </a:lnTo>
                  <a:lnTo>
                    <a:pt x="294730" y="1336979"/>
                  </a:lnTo>
                  <a:lnTo>
                    <a:pt x="342318" y="1328310"/>
                  </a:lnTo>
                  <a:lnTo>
                    <a:pt x="391716" y="1325521"/>
                  </a:lnTo>
                  <a:lnTo>
                    <a:pt x="959699" y="1328352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740357" y="8454246"/>
              <a:ext cx="2292985" cy="1833245"/>
            </a:xfrm>
            <a:custGeom>
              <a:avLst/>
              <a:gdLst/>
              <a:ahLst/>
              <a:cxnLst/>
              <a:rect l="l" t="t" r="r" b="b"/>
              <a:pathLst>
                <a:path w="2292984" h="1833245">
                  <a:moveTo>
                    <a:pt x="2290238" y="1126"/>
                  </a:moveTo>
                  <a:lnTo>
                    <a:pt x="2292449" y="4979"/>
                  </a:lnTo>
                  <a:lnTo>
                    <a:pt x="2292033" y="9451"/>
                  </a:lnTo>
                  <a:lnTo>
                    <a:pt x="2288557" y="12431"/>
                  </a:lnTo>
                  <a:lnTo>
                    <a:pt x="2240595" y="27234"/>
                  </a:lnTo>
                  <a:lnTo>
                    <a:pt x="2192530" y="41650"/>
                  </a:lnTo>
                  <a:lnTo>
                    <a:pt x="1951834" y="111711"/>
                  </a:lnTo>
                  <a:lnTo>
                    <a:pt x="1506612" y="245720"/>
                  </a:lnTo>
                  <a:lnTo>
                    <a:pt x="1406930" y="274395"/>
                  </a:lnTo>
                  <a:lnTo>
                    <a:pt x="1306909" y="302098"/>
                  </a:lnTo>
                  <a:lnTo>
                    <a:pt x="1256742" y="315509"/>
                  </a:lnTo>
                  <a:lnTo>
                    <a:pt x="1206455" y="328588"/>
                  </a:lnTo>
                  <a:lnTo>
                    <a:pt x="1163918" y="340248"/>
                  </a:lnTo>
                  <a:lnTo>
                    <a:pt x="1122006" y="353863"/>
                  </a:lnTo>
                  <a:lnTo>
                    <a:pt x="1081428" y="370685"/>
                  </a:lnTo>
                  <a:lnTo>
                    <a:pt x="1042891" y="391967"/>
                  </a:lnTo>
                  <a:lnTo>
                    <a:pt x="985543" y="437943"/>
                  </a:lnTo>
                  <a:lnTo>
                    <a:pt x="938649" y="494218"/>
                  </a:lnTo>
                  <a:lnTo>
                    <a:pt x="913818" y="537556"/>
                  </a:lnTo>
                  <a:lnTo>
                    <a:pt x="894912" y="583827"/>
                  </a:lnTo>
                  <a:lnTo>
                    <a:pt x="882433" y="632115"/>
                  </a:lnTo>
                  <a:lnTo>
                    <a:pt x="876880" y="681507"/>
                  </a:lnTo>
                  <a:lnTo>
                    <a:pt x="878754" y="731086"/>
                  </a:lnTo>
                  <a:lnTo>
                    <a:pt x="888556" y="779939"/>
                  </a:lnTo>
                  <a:lnTo>
                    <a:pt x="888006" y="785487"/>
                  </a:lnTo>
                  <a:lnTo>
                    <a:pt x="884003" y="788806"/>
                  </a:lnTo>
                  <a:lnTo>
                    <a:pt x="878916" y="788911"/>
                  </a:lnTo>
                  <a:lnTo>
                    <a:pt x="875114" y="784817"/>
                  </a:lnTo>
                  <a:lnTo>
                    <a:pt x="864494" y="738322"/>
                  </a:lnTo>
                  <a:lnTo>
                    <a:pt x="860834" y="691313"/>
                  </a:lnTo>
                  <a:lnTo>
                    <a:pt x="863727" y="644415"/>
                  </a:lnTo>
                  <a:lnTo>
                    <a:pt x="872766" y="598253"/>
                  </a:lnTo>
                  <a:lnTo>
                    <a:pt x="887544" y="553451"/>
                  </a:lnTo>
                  <a:lnTo>
                    <a:pt x="907654" y="510636"/>
                  </a:lnTo>
                  <a:lnTo>
                    <a:pt x="932690" y="470432"/>
                  </a:lnTo>
                  <a:lnTo>
                    <a:pt x="981739" y="413933"/>
                  </a:lnTo>
                  <a:lnTo>
                    <a:pt x="1041460" y="368327"/>
                  </a:lnTo>
                  <a:lnTo>
                    <a:pt x="1081160" y="347476"/>
                  </a:lnTo>
                  <a:lnTo>
                    <a:pt x="1122821" y="330862"/>
                  </a:lnTo>
                  <a:lnTo>
                    <a:pt x="1165761" y="317308"/>
                  </a:lnTo>
                  <a:lnTo>
                    <a:pt x="1209300" y="305633"/>
                  </a:lnTo>
                  <a:lnTo>
                    <a:pt x="1260078" y="292388"/>
                  </a:lnTo>
                  <a:lnTo>
                    <a:pt x="1310713" y="278836"/>
                  </a:lnTo>
                  <a:lnTo>
                    <a:pt x="1411666" y="250859"/>
                  </a:lnTo>
                  <a:lnTo>
                    <a:pt x="1512385" y="221808"/>
                  </a:lnTo>
                  <a:lnTo>
                    <a:pt x="2032482" y="64755"/>
                  </a:lnTo>
                  <a:lnTo>
                    <a:pt x="2082751" y="50055"/>
                  </a:lnTo>
                  <a:lnTo>
                    <a:pt x="2133184" y="35938"/>
                  </a:lnTo>
                  <a:lnTo>
                    <a:pt x="2183818" y="22694"/>
                  </a:lnTo>
                  <a:lnTo>
                    <a:pt x="2234688" y="10618"/>
                  </a:lnTo>
                  <a:lnTo>
                    <a:pt x="2285829" y="0"/>
                  </a:lnTo>
                  <a:lnTo>
                    <a:pt x="2290238" y="1126"/>
                  </a:lnTo>
                  <a:close/>
                </a:path>
                <a:path w="2292984" h="1833245">
                  <a:moveTo>
                    <a:pt x="2161179" y="977481"/>
                  </a:moveTo>
                  <a:lnTo>
                    <a:pt x="2164974" y="1032096"/>
                  </a:lnTo>
                  <a:lnTo>
                    <a:pt x="2166172" y="1082506"/>
                  </a:lnTo>
                  <a:lnTo>
                    <a:pt x="2167078" y="1132949"/>
                  </a:lnTo>
                  <a:lnTo>
                    <a:pt x="2169192" y="1284319"/>
                  </a:lnTo>
                  <a:lnTo>
                    <a:pt x="2170078" y="1334738"/>
                  </a:lnTo>
                  <a:lnTo>
                    <a:pt x="2171248" y="1385111"/>
                  </a:lnTo>
                  <a:lnTo>
                    <a:pt x="2177077" y="1593160"/>
                  </a:lnTo>
                  <a:lnTo>
                    <a:pt x="2179684" y="1697467"/>
                  </a:lnTo>
                  <a:lnTo>
                    <a:pt x="2180803" y="1749237"/>
                  </a:lnTo>
                  <a:lnTo>
                    <a:pt x="2181773" y="1801277"/>
                  </a:lnTo>
                  <a:lnTo>
                    <a:pt x="2182249" y="1832752"/>
                  </a:lnTo>
                  <a:lnTo>
                    <a:pt x="2161540" y="1832752"/>
                  </a:lnTo>
                  <a:lnTo>
                    <a:pt x="2160791" y="1788722"/>
                  </a:lnTo>
                  <a:lnTo>
                    <a:pt x="2159626" y="1736061"/>
                  </a:lnTo>
                  <a:lnTo>
                    <a:pt x="2158361" y="1687245"/>
                  </a:lnTo>
                  <a:lnTo>
                    <a:pt x="2149947" y="1396216"/>
                  </a:lnTo>
                  <a:lnTo>
                    <a:pt x="2148688" y="1347663"/>
                  </a:lnTo>
                  <a:lnTo>
                    <a:pt x="2147169" y="1295425"/>
                  </a:lnTo>
                  <a:lnTo>
                    <a:pt x="2145805" y="1243100"/>
                  </a:lnTo>
                  <a:lnTo>
                    <a:pt x="2144854" y="1190727"/>
                  </a:lnTo>
                  <a:lnTo>
                    <a:pt x="2144573" y="1138345"/>
                  </a:lnTo>
                  <a:lnTo>
                    <a:pt x="2145220" y="1085994"/>
                  </a:lnTo>
                  <a:lnTo>
                    <a:pt x="2147051" y="1033715"/>
                  </a:lnTo>
                  <a:lnTo>
                    <a:pt x="2150323" y="981546"/>
                  </a:lnTo>
                  <a:lnTo>
                    <a:pt x="2152433" y="977271"/>
                  </a:lnTo>
                  <a:lnTo>
                    <a:pt x="2156793" y="975955"/>
                  </a:lnTo>
                  <a:lnTo>
                    <a:pt x="2161179" y="977481"/>
                  </a:lnTo>
                  <a:close/>
                </a:path>
                <a:path w="2292984" h="1833245">
                  <a:moveTo>
                    <a:pt x="1563100" y="1482308"/>
                  </a:moveTo>
                  <a:lnTo>
                    <a:pt x="1567377" y="1484419"/>
                  </a:lnTo>
                  <a:lnTo>
                    <a:pt x="1568695" y="1488778"/>
                  </a:lnTo>
                  <a:lnTo>
                    <a:pt x="1567170" y="1493162"/>
                  </a:lnTo>
                  <a:lnTo>
                    <a:pt x="1562917" y="1495349"/>
                  </a:lnTo>
                  <a:lnTo>
                    <a:pt x="1512386" y="1497327"/>
                  </a:lnTo>
                  <a:lnTo>
                    <a:pt x="1461868" y="1498881"/>
                  </a:lnTo>
                  <a:lnTo>
                    <a:pt x="1260000" y="1503345"/>
                  </a:lnTo>
                  <a:lnTo>
                    <a:pt x="690603" y="1521074"/>
                  </a:lnTo>
                  <a:lnTo>
                    <a:pt x="534393" y="1523296"/>
                  </a:lnTo>
                  <a:lnTo>
                    <a:pt x="430250" y="1523387"/>
                  </a:lnTo>
                  <a:lnTo>
                    <a:pt x="386224" y="1524179"/>
                  </a:lnTo>
                  <a:lnTo>
                    <a:pt x="342231" y="1527140"/>
                  </a:lnTo>
                  <a:lnTo>
                    <a:pt x="298682" y="1533631"/>
                  </a:lnTo>
                  <a:lnTo>
                    <a:pt x="255987" y="1545013"/>
                  </a:lnTo>
                  <a:lnTo>
                    <a:pt x="190359" y="1574980"/>
                  </a:lnTo>
                  <a:lnTo>
                    <a:pt x="132058" y="1617722"/>
                  </a:lnTo>
                  <a:lnTo>
                    <a:pt x="97635" y="1652875"/>
                  </a:lnTo>
                  <a:lnTo>
                    <a:pt x="68118" y="1692325"/>
                  </a:lnTo>
                  <a:lnTo>
                    <a:pt x="44195" y="1735337"/>
                  </a:lnTo>
                  <a:lnTo>
                    <a:pt x="26558" y="1781176"/>
                  </a:lnTo>
                  <a:lnTo>
                    <a:pt x="15896" y="1829108"/>
                  </a:lnTo>
                  <a:lnTo>
                    <a:pt x="15675" y="1832752"/>
                  </a:lnTo>
                  <a:lnTo>
                    <a:pt x="0" y="1832752"/>
                  </a:lnTo>
                  <a:lnTo>
                    <a:pt x="8115" y="1787020"/>
                  </a:lnTo>
                  <a:lnTo>
                    <a:pt x="22382" y="1743100"/>
                  </a:lnTo>
                  <a:lnTo>
                    <a:pt x="42285" y="1701376"/>
                  </a:lnTo>
                  <a:lnTo>
                    <a:pt x="67305" y="1662318"/>
                  </a:lnTo>
                  <a:lnTo>
                    <a:pt x="96925" y="1626397"/>
                  </a:lnTo>
                  <a:lnTo>
                    <a:pt x="130627" y="1594082"/>
                  </a:lnTo>
                  <a:lnTo>
                    <a:pt x="190796" y="1551556"/>
                  </a:lnTo>
                  <a:lnTo>
                    <a:pt x="258293" y="1521807"/>
                  </a:lnTo>
                  <a:lnTo>
                    <a:pt x="302781" y="1510781"/>
                  </a:lnTo>
                  <a:lnTo>
                    <a:pt x="348049" y="1504672"/>
                  </a:lnTo>
                  <a:lnTo>
                    <a:pt x="393613" y="1502148"/>
                  </a:lnTo>
                  <a:lnTo>
                    <a:pt x="438988" y="1501873"/>
                  </a:lnTo>
                  <a:lnTo>
                    <a:pt x="544391" y="1502093"/>
                  </a:lnTo>
                  <a:lnTo>
                    <a:pt x="649835" y="1501047"/>
                  </a:lnTo>
                  <a:lnTo>
                    <a:pt x="755394" y="1498770"/>
                  </a:lnTo>
                  <a:lnTo>
                    <a:pt x="1301635" y="1479821"/>
                  </a:lnTo>
                  <a:lnTo>
                    <a:pt x="1354011" y="1478567"/>
                  </a:lnTo>
                  <a:lnTo>
                    <a:pt x="1406372" y="1477936"/>
                  </a:lnTo>
                  <a:lnTo>
                    <a:pt x="1458691" y="1478181"/>
                  </a:lnTo>
                  <a:lnTo>
                    <a:pt x="1510942" y="1479555"/>
                  </a:lnTo>
                  <a:lnTo>
                    <a:pt x="1563100" y="14823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5537882" y="8522904"/>
              <a:ext cx="1981835" cy="1764664"/>
            </a:xfrm>
            <a:custGeom>
              <a:avLst/>
              <a:gdLst/>
              <a:ahLst/>
              <a:cxnLst/>
              <a:rect l="l" t="t" r="r" b="b"/>
              <a:pathLst>
                <a:path w="1981834" h="1764665">
                  <a:moveTo>
                    <a:pt x="1884238" y="388475"/>
                  </a:moveTo>
                  <a:lnTo>
                    <a:pt x="1892587" y="399811"/>
                  </a:lnTo>
                  <a:lnTo>
                    <a:pt x="1895319" y="412542"/>
                  </a:lnTo>
                  <a:lnTo>
                    <a:pt x="1895056" y="426150"/>
                  </a:lnTo>
                  <a:lnTo>
                    <a:pt x="1883334" y="471620"/>
                  </a:lnTo>
                  <a:lnTo>
                    <a:pt x="1864645" y="479297"/>
                  </a:lnTo>
                  <a:lnTo>
                    <a:pt x="1854497" y="477191"/>
                  </a:lnTo>
                  <a:lnTo>
                    <a:pt x="1845771" y="471381"/>
                  </a:lnTo>
                  <a:lnTo>
                    <a:pt x="1839917" y="462852"/>
                  </a:lnTo>
                  <a:lnTo>
                    <a:pt x="1838382" y="452588"/>
                  </a:lnTo>
                  <a:lnTo>
                    <a:pt x="1839264" y="437699"/>
                  </a:lnTo>
                  <a:lnTo>
                    <a:pt x="1849321" y="394036"/>
                  </a:lnTo>
                  <a:lnTo>
                    <a:pt x="1872480" y="383115"/>
                  </a:lnTo>
                  <a:lnTo>
                    <a:pt x="1884238" y="388475"/>
                  </a:lnTo>
                  <a:close/>
                </a:path>
                <a:path w="1981834" h="1764665">
                  <a:moveTo>
                    <a:pt x="1469031" y="5171"/>
                  </a:moveTo>
                  <a:lnTo>
                    <a:pt x="1663525" y="96037"/>
                  </a:lnTo>
                  <a:lnTo>
                    <a:pt x="1617534" y="76381"/>
                  </a:lnTo>
                  <a:lnTo>
                    <a:pt x="1571330" y="65817"/>
                  </a:lnTo>
                  <a:lnTo>
                    <a:pt x="1524349" y="62914"/>
                  </a:lnTo>
                  <a:lnTo>
                    <a:pt x="1477005" y="66248"/>
                  </a:lnTo>
                  <a:lnTo>
                    <a:pt x="1429711" y="74393"/>
                  </a:lnTo>
                  <a:lnTo>
                    <a:pt x="1382879" y="85923"/>
                  </a:lnTo>
                  <a:lnTo>
                    <a:pt x="1336925" y="99412"/>
                  </a:lnTo>
                  <a:lnTo>
                    <a:pt x="1292260" y="113434"/>
                  </a:lnTo>
                  <a:lnTo>
                    <a:pt x="1271927" y="111452"/>
                  </a:lnTo>
                  <a:lnTo>
                    <a:pt x="1261695" y="96283"/>
                  </a:lnTo>
                  <a:lnTo>
                    <a:pt x="1263478" y="77007"/>
                  </a:lnTo>
                  <a:lnTo>
                    <a:pt x="1279191" y="62699"/>
                  </a:lnTo>
                  <a:lnTo>
                    <a:pt x="1325855" y="44611"/>
                  </a:lnTo>
                  <a:lnTo>
                    <a:pt x="1373481" y="28219"/>
                  </a:lnTo>
                  <a:lnTo>
                    <a:pt x="1421843" y="14601"/>
                  </a:lnTo>
                  <a:lnTo>
                    <a:pt x="1469031" y="5171"/>
                  </a:lnTo>
                  <a:close/>
                </a:path>
                <a:path w="1981834" h="1764665">
                  <a:moveTo>
                    <a:pt x="1666744" y="25865"/>
                  </a:moveTo>
                  <a:lnTo>
                    <a:pt x="1707440" y="46429"/>
                  </a:lnTo>
                  <a:lnTo>
                    <a:pt x="1746640" y="72155"/>
                  </a:lnTo>
                  <a:lnTo>
                    <a:pt x="1783591" y="102398"/>
                  </a:lnTo>
                  <a:lnTo>
                    <a:pt x="1817539" y="136515"/>
                  </a:lnTo>
                  <a:lnTo>
                    <a:pt x="1847732" y="173861"/>
                  </a:lnTo>
                  <a:lnTo>
                    <a:pt x="1873416" y="213792"/>
                  </a:lnTo>
                  <a:lnTo>
                    <a:pt x="1893838" y="255665"/>
                  </a:lnTo>
                  <a:lnTo>
                    <a:pt x="1908245" y="298833"/>
                  </a:lnTo>
                  <a:lnTo>
                    <a:pt x="1905937" y="317322"/>
                  </a:lnTo>
                  <a:lnTo>
                    <a:pt x="1892807" y="328539"/>
                  </a:lnTo>
                  <a:lnTo>
                    <a:pt x="1875616" y="329737"/>
                  </a:lnTo>
                  <a:lnTo>
                    <a:pt x="1861127" y="318168"/>
                  </a:lnTo>
                  <a:lnTo>
                    <a:pt x="1836038" y="275971"/>
                  </a:lnTo>
                  <a:lnTo>
                    <a:pt x="1808207" y="233917"/>
                  </a:lnTo>
                  <a:lnTo>
                    <a:pt x="1777336" y="193450"/>
                  </a:lnTo>
                  <a:lnTo>
                    <a:pt x="1743130" y="156018"/>
                  </a:lnTo>
                  <a:lnTo>
                    <a:pt x="1705292" y="123065"/>
                  </a:lnTo>
                  <a:lnTo>
                    <a:pt x="1663525" y="96037"/>
                  </a:lnTo>
                  <a:lnTo>
                    <a:pt x="1469031" y="5171"/>
                  </a:lnTo>
                  <a:lnTo>
                    <a:pt x="1470713" y="4835"/>
                  </a:lnTo>
                  <a:lnTo>
                    <a:pt x="1519865" y="0"/>
                  </a:lnTo>
                  <a:lnTo>
                    <a:pt x="1569072" y="1174"/>
                  </a:lnTo>
                  <a:lnTo>
                    <a:pt x="1618107" y="9436"/>
                  </a:lnTo>
                  <a:lnTo>
                    <a:pt x="1666744" y="25865"/>
                  </a:lnTo>
                  <a:close/>
                </a:path>
                <a:path w="1981834" h="1764665">
                  <a:moveTo>
                    <a:pt x="1118980" y="127861"/>
                  </a:moveTo>
                  <a:lnTo>
                    <a:pt x="1123634" y="135644"/>
                  </a:lnTo>
                  <a:lnTo>
                    <a:pt x="1123186" y="144860"/>
                  </a:lnTo>
                  <a:lnTo>
                    <a:pt x="1117129" y="152377"/>
                  </a:lnTo>
                  <a:lnTo>
                    <a:pt x="1077464" y="173657"/>
                  </a:lnTo>
                  <a:lnTo>
                    <a:pt x="1033611" y="190995"/>
                  </a:lnTo>
                  <a:lnTo>
                    <a:pt x="986912" y="204959"/>
                  </a:lnTo>
                  <a:lnTo>
                    <a:pt x="938708" y="216119"/>
                  </a:lnTo>
                  <a:lnTo>
                    <a:pt x="890342" y="225045"/>
                  </a:lnTo>
                  <a:lnTo>
                    <a:pt x="843156" y="232306"/>
                  </a:lnTo>
                  <a:lnTo>
                    <a:pt x="798492" y="238473"/>
                  </a:lnTo>
                  <a:lnTo>
                    <a:pt x="781805" y="234440"/>
                  </a:lnTo>
                  <a:lnTo>
                    <a:pt x="772994" y="221720"/>
                  </a:lnTo>
                  <a:lnTo>
                    <a:pt x="774257" y="206938"/>
                  </a:lnTo>
                  <a:lnTo>
                    <a:pt x="787793" y="196720"/>
                  </a:lnTo>
                  <a:lnTo>
                    <a:pt x="830248" y="185390"/>
                  </a:lnTo>
                  <a:lnTo>
                    <a:pt x="872793" y="174657"/>
                  </a:lnTo>
                  <a:lnTo>
                    <a:pt x="958036" y="154182"/>
                  </a:lnTo>
                  <a:lnTo>
                    <a:pt x="1033468" y="135032"/>
                  </a:lnTo>
                  <a:lnTo>
                    <a:pt x="1071431" y="127694"/>
                  </a:lnTo>
                  <a:lnTo>
                    <a:pt x="1109733" y="124638"/>
                  </a:lnTo>
                  <a:lnTo>
                    <a:pt x="1118980" y="127861"/>
                  </a:lnTo>
                  <a:close/>
                </a:path>
                <a:path w="1981834" h="1764665">
                  <a:moveTo>
                    <a:pt x="1834817" y="613329"/>
                  </a:moveTo>
                  <a:lnTo>
                    <a:pt x="1842207" y="628872"/>
                  </a:lnTo>
                  <a:lnTo>
                    <a:pt x="1838902" y="645695"/>
                  </a:lnTo>
                  <a:lnTo>
                    <a:pt x="1823885" y="656492"/>
                  </a:lnTo>
                  <a:lnTo>
                    <a:pt x="1776606" y="669370"/>
                  </a:lnTo>
                  <a:lnTo>
                    <a:pt x="1728753" y="685000"/>
                  </a:lnTo>
                  <a:lnTo>
                    <a:pt x="1681620" y="704031"/>
                  </a:lnTo>
                  <a:lnTo>
                    <a:pt x="1636500" y="727113"/>
                  </a:lnTo>
                  <a:lnTo>
                    <a:pt x="1594684" y="754897"/>
                  </a:lnTo>
                  <a:lnTo>
                    <a:pt x="1557468" y="788033"/>
                  </a:lnTo>
                  <a:lnTo>
                    <a:pt x="1526142" y="827170"/>
                  </a:lnTo>
                  <a:lnTo>
                    <a:pt x="1503863" y="868849"/>
                  </a:lnTo>
                  <a:lnTo>
                    <a:pt x="1488772" y="913313"/>
                  </a:lnTo>
                  <a:lnTo>
                    <a:pt x="1479587" y="959789"/>
                  </a:lnTo>
                  <a:lnTo>
                    <a:pt x="1475024" y="1007507"/>
                  </a:lnTo>
                  <a:lnTo>
                    <a:pt x="1473803" y="1055695"/>
                  </a:lnTo>
                  <a:lnTo>
                    <a:pt x="1474641" y="1103582"/>
                  </a:lnTo>
                  <a:lnTo>
                    <a:pt x="1476255" y="1150397"/>
                  </a:lnTo>
                  <a:lnTo>
                    <a:pt x="1468943" y="1169409"/>
                  </a:lnTo>
                  <a:lnTo>
                    <a:pt x="1423536" y="1149395"/>
                  </a:lnTo>
                  <a:lnTo>
                    <a:pt x="1418859" y="1099561"/>
                  </a:lnTo>
                  <a:lnTo>
                    <a:pt x="1415926" y="1049289"/>
                  </a:lnTo>
                  <a:lnTo>
                    <a:pt x="1415733" y="999082"/>
                  </a:lnTo>
                  <a:lnTo>
                    <a:pt x="1419276" y="949444"/>
                  </a:lnTo>
                  <a:lnTo>
                    <a:pt x="1427551" y="900877"/>
                  </a:lnTo>
                  <a:lnTo>
                    <a:pt x="1441553" y="853887"/>
                  </a:lnTo>
                  <a:lnTo>
                    <a:pt x="1462279" y="808976"/>
                  </a:lnTo>
                  <a:lnTo>
                    <a:pt x="1490723" y="766649"/>
                  </a:lnTo>
                  <a:lnTo>
                    <a:pt x="1521358" y="732972"/>
                  </a:lnTo>
                  <a:lnTo>
                    <a:pt x="1556517" y="702047"/>
                  </a:lnTo>
                  <a:lnTo>
                    <a:pt x="1595401" y="674447"/>
                  </a:lnTo>
                  <a:lnTo>
                    <a:pt x="1637213" y="650745"/>
                  </a:lnTo>
                  <a:lnTo>
                    <a:pt x="1681152" y="631514"/>
                  </a:lnTo>
                  <a:lnTo>
                    <a:pt x="1726421" y="617326"/>
                  </a:lnTo>
                  <a:lnTo>
                    <a:pt x="1772220" y="608754"/>
                  </a:lnTo>
                  <a:lnTo>
                    <a:pt x="1817752" y="606372"/>
                  </a:lnTo>
                  <a:lnTo>
                    <a:pt x="1834817" y="613329"/>
                  </a:lnTo>
                  <a:close/>
                </a:path>
                <a:path w="1981834" h="1764665">
                  <a:moveTo>
                    <a:pt x="1962421" y="662147"/>
                  </a:moveTo>
                  <a:lnTo>
                    <a:pt x="1971441" y="667479"/>
                  </a:lnTo>
                  <a:lnTo>
                    <a:pt x="1978100" y="674968"/>
                  </a:lnTo>
                  <a:lnTo>
                    <a:pt x="1981462" y="684241"/>
                  </a:lnTo>
                  <a:lnTo>
                    <a:pt x="1980597" y="694922"/>
                  </a:lnTo>
                  <a:lnTo>
                    <a:pt x="1975832" y="704110"/>
                  </a:lnTo>
                  <a:lnTo>
                    <a:pt x="1967885" y="710888"/>
                  </a:lnTo>
                  <a:lnTo>
                    <a:pt x="1958098" y="714222"/>
                  </a:lnTo>
                  <a:lnTo>
                    <a:pt x="1947818" y="713080"/>
                  </a:lnTo>
                  <a:lnTo>
                    <a:pt x="1919300" y="702792"/>
                  </a:lnTo>
                  <a:lnTo>
                    <a:pt x="1905710" y="696084"/>
                  </a:lnTo>
                  <a:lnTo>
                    <a:pt x="1894422" y="686821"/>
                  </a:lnTo>
                  <a:lnTo>
                    <a:pt x="1888405" y="673940"/>
                  </a:lnTo>
                  <a:lnTo>
                    <a:pt x="1890282" y="661424"/>
                  </a:lnTo>
                  <a:lnTo>
                    <a:pt x="1898418" y="651586"/>
                  </a:lnTo>
                  <a:lnTo>
                    <a:pt x="1911178" y="646739"/>
                  </a:lnTo>
                  <a:lnTo>
                    <a:pt x="1924305" y="647477"/>
                  </a:lnTo>
                  <a:lnTo>
                    <a:pt x="1937515" y="651331"/>
                  </a:lnTo>
                  <a:lnTo>
                    <a:pt x="1950367" y="656741"/>
                  </a:lnTo>
                  <a:lnTo>
                    <a:pt x="1962421" y="662147"/>
                  </a:lnTo>
                  <a:close/>
                </a:path>
                <a:path w="1981834" h="1764665">
                  <a:moveTo>
                    <a:pt x="1463171" y="1321500"/>
                  </a:moveTo>
                  <a:lnTo>
                    <a:pt x="1468808" y="1329374"/>
                  </a:lnTo>
                  <a:lnTo>
                    <a:pt x="1478822" y="1373211"/>
                  </a:lnTo>
                  <a:lnTo>
                    <a:pt x="1483949" y="1420035"/>
                  </a:lnTo>
                  <a:lnTo>
                    <a:pt x="1485089" y="1468705"/>
                  </a:lnTo>
                  <a:lnTo>
                    <a:pt x="1483143" y="1518079"/>
                  </a:lnTo>
                  <a:lnTo>
                    <a:pt x="1479011" y="1567018"/>
                  </a:lnTo>
                  <a:lnTo>
                    <a:pt x="1473595" y="1614381"/>
                  </a:lnTo>
                  <a:lnTo>
                    <a:pt x="1467793" y="1659027"/>
                  </a:lnTo>
                  <a:lnTo>
                    <a:pt x="1444892" y="1679584"/>
                  </a:lnTo>
                  <a:lnTo>
                    <a:pt x="1430893" y="1674367"/>
                  </a:lnTo>
                  <a:lnTo>
                    <a:pt x="1424669" y="1658569"/>
                  </a:lnTo>
                  <a:lnTo>
                    <a:pt x="1424936" y="1614669"/>
                  </a:lnTo>
                  <a:lnTo>
                    <a:pt x="1425876" y="1570776"/>
                  </a:lnTo>
                  <a:lnTo>
                    <a:pt x="1428485" y="1483146"/>
                  </a:lnTo>
                  <a:lnTo>
                    <a:pt x="1429003" y="1444440"/>
                  </a:lnTo>
                  <a:lnTo>
                    <a:pt x="1429663" y="1405431"/>
                  </a:lnTo>
                  <a:lnTo>
                    <a:pt x="1432627" y="1366760"/>
                  </a:lnTo>
                  <a:lnTo>
                    <a:pt x="1440059" y="1329069"/>
                  </a:lnTo>
                  <a:lnTo>
                    <a:pt x="1454449" y="1318646"/>
                  </a:lnTo>
                  <a:lnTo>
                    <a:pt x="1463171" y="1321500"/>
                  </a:lnTo>
                  <a:close/>
                </a:path>
                <a:path w="1981834" h="1764665">
                  <a:moveTo>
                    <a:pt x="871473" y="1522336"/>
                  </a:moveTo>
                  <a:lnTo>
                    <a:pt x="914283" y="1550727"/>
                  </a:lnTo>
                  <a:lnTo>
                    <a:pt x="948362" y="1581079"/>
                  </a:lnTo>
                  <a:lnTo>
                    <a:pt x="979669" y="1615997"/>
                  </a:lnTo>
                  <a:lnTo>
                    <a:pt x="1007633" y="1654677"/>
                  </a:lnTo>
                  <a:lnTo>
                    <a:pt x="1031685" y="1696312"/>
                  </a:lnTo>
                  <a:lnTo>
                    <a:pt x="1051254" y="1740098"/>
                  </a:lnTo>
                  <a:lnTo>
                    <a:pt x="1058972" y="1764094"/>
                  </a:lnTo>
                  <a:lnTo>
                    <a:pt x="987521" y="1764094"/>
                  </a:lnTo>
                  <a:lnTo>
                    <a:pt x="977933" y="1740953"/>
                  </a:lnTo>
                  <a:lnTo>
                    <a:pt x="954460" y="1696019"/>
                  </a:lnTo>
                  <a:lnTo>
                    <a:pt x="926334" y="1654456"/>
                  </a:lnTo>
                  <a:lnTo>
                    <a:pt x="892900" y="1617566"/>
                  </a:lnTo>
                  <a:lnTo>
                    <a:pt x="853505" y="1586651"/>
                  </a:lnTo>
                  <a:lnTo>
                    <a:pt x="811514" y="1564545"/>
                  </a:lnTo>
                  <a:lnTo>
                    <a:pt x="625736" y="1477751"/>
                  </a:lnTo>
                  <a:lnTo>
                    <a:pt x="630035" y="1477457"/>
                  </a:lnTo>
                  <a:lnTo>
                    <a:pt x="680285" y="1476829"/>
                  </a:lnTo>
                  <a:lnTo>
                    <a:pt x="730061" y="1480001"/>
                  </a:lnTo>
                  <a:lnTo>
                    <a:pt x="778855" y="1487975"/>
                  </a:lnTo>
                  <a:lnTo>
                    <a:pt x="826161" y="1501753"/>
                  </a:lnTo>
                  <a:lnTo>
                    <a:pt x="871473" y="1522336"/>
                  </a:lnTo>
                  <a:close/>
                </a:path>
                <a:path w="1981834" h="1764665">
                  <a:moveTo>
                    <a:pt x="625736" y="1477751"/>
                  </a:moveTo>
                  <a:lnTo>
                    <a:pt x="811514" y="1564545"/>
                  </a:lnTo>
                  <a:lnTo>
                    <a:pt x="766832" y="1549724"/>
                  </a:lnTo>
                  <a:lnTo>
                    <a:pt x="720220" y="1540878"/>
                  </a:lnTo>
                  <a:lnTo>
                    <a:pt x="672439" y="1536699"/>
                  </a:lnTo>
                  <a:lnTo>
                    <a:pt x="624249" y="1535876"/>
                  </a:lnTo>
                  <a:lnTo>
                    <a:pt x="576412" y="1537101"/>
                  </a:lnTo>
                  <a:lnTo>
                    <a:pt x="529689" y="1539064"/>
                  </a:lnTo>
                  <a:lnTo>
                    <a:pt x="510585" y="1531707"/>
                  </a:lnTo>
                  <a:lnTo>
                    <a:pt x="504710" y="1514349"/>
                  </a:lnTo>
                  <a:lnTo>
                    <a:pt x="511436" y="1496110"/>
                  </a:lnTo>
                  <a:lnTo>
                    <a:pt x="530133" y="1486110"/>
                  </a:lnTo>
                  <a:lnTo>
                    <a:pt x="579815" y="1480885"/>
                  </a:lnTo>
                  <a:lnTo>
                    <a:pt x="625736" y="1477751"/>
                  </a:lnTo>
                  <a:close/>
                </a:path>
                <a:path w="1981834" h="1764665">
                  <a:moveTo>
                    <a:pt x="350984" y="1504141"/>
                  </a:moveTo>
                  <a:lnTo>
                    <a:pt x="358978" y="1509804"/>
                  </a:lnTo>
                  <a:lnTo>
                    <a:pt x="361415" y="1518531"/>
                  </a:lnTo>
                  <a:lnTo>
                    <a:pt x="358563" y="1527249"/>
                  </a:lnTo>
                  <a:lnTo>
                    <a:pt x="350689" y="1532881"/>
                  </a:lnTo>
                  <a:lnTo>
                    <a:pt x="306763" y="1543122"/>
                  </a:lnTo>
                  <a:lnTo>
                    <a:pt x="259890" y="1548507"/>
                  </a:lnTo>
                  <a:lnTo>
                    <a:pt x="211189" y="1549939"/>
                  </a:lnTo>
                  <a:lnTo>
                    <a:pt x="161778" y="1548318"/>
                  </a:lnTo>
                  <a:lnTo>
                    <a:pt x="112775" y="1544545"/>
                  </a:lnTo>
                  <a:lnTo>
                    <a:pt x="65298" y="1539522"/>
                  </a:lnTo>
                  <a:lnTo>
                    <a:pt x="20464" y="1534149"/>
                  </a:lnTo>
                  <a:lnTo>
                    <a:pt x="0" y="1511544"/>
                  </a:lnTo>
                  <a:lnTo>
                    <a:pt x="5075" y="1497518"/>
                  </a:lnTo>
                  <a:lnTo>
                    <a:pt x="20906" y="1491039"/>
                  </a:lnTo>
                  <a:lnTo>
                    <a:pt x="64658" y="1490857"/>
                  </a:lnTo>
                  <a:lnTo>
                    <a:pt x="108507" y="1491520"/>
                  </a:lnTo>
                  <a:lnTo>
                    <a:pt x="196350" y="1493591"/>
                  </a:lnTo>
                  <a:lnTo>
                    <a:pt x="274139" y="1494164"/>
                  </a:lnTo>
                  <a:lnTo>
                    <a:pt x="312901" y="1496912"/>
                  </a:lnTo>
                  <a:lnTo>
                    <a:pt x="350984" y="1504141"/>
                  </a:lnTo>
                  <a:close/>
                </a:path>
                <a:path w="1981834" h="1764665">
                  <a:moveTo>
                    <a:pt x="473310" y="754403"/>
                  </a:moveTo>
                  <a:lnTo>
                    <a:pt x="504236" y="771507"/>
                  </a:lnTo>
                  <a:lnTo>
                    <a:pt x="528663" y="797512"/>
                  </a:lnTo>
                  <a:lnTo>
                    <a:pt x="544740" y="829399"/>
                  </a:lnTo>
                  <a:lnTo>
                    <a:pt x="546760" y="838495"/>
                  </a:lnTo>
                  <a:lnTo>
                    <a:pt x="546461" y="847677"/>
                  </a:lnTo>
                  <a:lnTo>
                    <a:pt x="544006" y="856467"/>
                  </a:lnTo>
                  <a:lnTo>
                    <a:pt x="539557" y="864387"/>
                  </a:lnTo>
                  <a:lnTo>
                    <a:pt x="539654" y="874544"/>
                  </a:lnTo>
                  <a:lnTo>
                    <a:pt x="493034" y="919585"/>
                  </a:lnTo>
                  <a:lnTo>
                    <a:pt x="458032" y="928028"/>
                  </a:lnTo>
                  <a:lnTo>
                    <a:pt x="421705" y="927977"/>
                  </a:lnTo>
                  <a:lnTo>
                    <a:pt x="355954" y="906334"/>
                  </a:lnTo>
                  <a:lnTo>
                    <a:pt x="308031" y="857426"/>
                  </a:lnTo>
                  <a:lnTo>
                    <a:pt x="303497" y="824327"/>
                  </a:lnTo>
                  <a:lnTo>
                    <a:pt x="315165" y="797619"/>
                  </a:lnTo>
                  <a:lnTo>
                    <a:pt x="338255" y="778216"/>
                  </a:lnTo>
                  <a:lnTo>
                    <a:pt x="368021" y="765870"/>
                  </a:lnTo>
                  <a:lnTo>
                    <a:pt x="399716" y="760332"/>
                  </a:lnTo>
                  <a:lnTo>
                    <a:pt x="408619" y="756011"/>
                  </a:lnTo>
                  <a:lnTo>
                    <a:pt x="417974" y="752700"/>
                  </a:lnTo>
                  <a:lnTo>
                    <a:pt x="427705" y="750427"/>
                  </a:lnTo>
                  <a:lnTo>
                    <a:pt x="437740" y="749218"/>
                  </a:lnTo>
                  <a:lnTo>
                    <a:pt x="473310" y="754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80246" y="9475154"/>
              <a:ext cx="1622524" cy="81184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33340" y="8257605"/>
              <a:ext cx="1101219" cy="1032011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1442538" y="7914838"/>
              <a:ext cx="2774950" cy="2372360"/>
            </a:xfrm>
            <a:custGeom>
              <a:avLst/>
              <a:gdLst/>
              <a:ahLst/>
              <a:cxnLst/>
              <a:rect l="l" t="t" r="r" b="b"/>
              <a:pathLst>
                <a:path w="2774950" h="2372359">
                  <a:moveTo>
                    <a:pt x="2302747" y="2372160"/>
                  </a:moveTo>
                  <a:lnTo>
                    <a:pt x="1960232" y="2372160"/>
                  </a:lnTo>
                  <a:lnTo>
                    <a:pt x="1573848" y="1990822"/>
                  </a:lnTo>
                  <a:lnTo>
                    <a:pt x="1972762" y="1586731"/>
                  </a:lnTo>
                  <a:lnTo>
                    <a:pt x="2009648" y="1553719"/>
                  </a:lnTo>
                  <a:lnTo>
                    <a:pt x="2049416" y="1526156"/>
                  </a:lnTo>
                  <a:lnTo>
                    <a:pt x="2091550" y="1504043"/>
                  </a:lnTo>
                  <a:lnTo>
                    <a:pt x="2135531" y="1487383"/>
                  </a:lnTo>
                  <a:lnTo>
                    <a:pt x="2180843" y="1476178"/>
                  </a:lnTo>
                  <a:lnTo>
                    <a:pt x="2226968" y="1470431"/>
                  </a:lnTo>
                  <a:lnTo>
                    <a:pt x="2273389" y="1470142"/>
                  </a:lnTo>
                  <a:lnTo>
                    <a:pt x="2319587" y="1475316"/>
                  </a:lnTo>
                  <a:lnTo>
                    <a:pt x="2365046" y="1485953"/>
                  </a:lnTo>
                  <a:lnTo>
                    <a:pt x="2409249" y="1502056"/>
                  </a:lnTo>
                  <a:lnTo>
                    <a:pt x="2451676" y="1523627"/>
                  </a:lnTo>
                  <a:lnTo>
                    <a:pt x="2491812" y="1550668"/>
                  </a:lnTo>
                  <a:lnTo>
                    <a:pt x="2529139" y="1583182"/>
                  </a:lnTo>
                  <a:lnTo>
                    <a:pt x="2562163" y="1620047"/>
                  </a:lnTo>
                  <a:lnTo>
                    <a:pt x="2589736" y="1659793"/>
                  </a:lnTo>
                  <a:lnTo>
                    <a:pt x="2611855" y="1701904"/>
                  </a:lnTo>
                  <a:lnTo>
                    <a:pt x="2628518" y="1745863"/>
                  </a:lnTo>
                  <a:lnTo>
                    <a:pt x="2639724" y="1791152"/>
                  </a:lnTo>
                  <a:lnTo>
                    <a:pt x="2645470" y="1837255"/>
                  </a:lnTo>
                  <a:lnTo>
                    <a:pt x="2645754" y="1883653"/>
                  </a:lnTo>
                  <a:lnTo>
                    <a:pt x="2640573" y="1929830"/>
                  </a:lnTo>
                  <a:lnTo>
                    <a:pt x="2629927" y="1975268"/>
                  </a:lnTo>
                  <a:lnTo>
                    <a:pt x="2613811" y="2019450"/>
                  </a:lnTo>
                  <a:lnTo>
                    <a:pt x="2592226" y="2061860"/>
                  </a:lnTo>
                  <a:lnTo>
                    <a:pt x="2565167" y="2101979"/>
                  </a:lnTo>
                  <a:lnTo>
                    <a:pt x="2532634" y="2139291"/>
                  </a:lnTo>
                  <a:lnTo>
                    <a:pt x="2302747" y="2372160"/>
                  </a:lnTo>
                  <a:close/>
                </a:path>
                <a:path w="2774950" h="2372359">
                  <a:moveTo>
                    <a:pt x="337647" y="1954326"/>
                  </a:moveTo>
                  <a:lnTo>
                    <a:pt x="53095" y="1462744"/>
                  </a:lnTo>
                  <a:lnTo>
                    <a:pt x="30902" y="1418542"/>
                  </a:lnTo>
                  <a:lnTo>
                    <a:pt x="14748" y="1372982"/>
                  </a:lnTo>
                  <a:lnTo>
                    <a:pt x="4494" y="1326565"/>
                  </a:lnTo>
                  <a:lnTo>
                    <a:pt x="0" y="1279794"/>
                  </a:lnTo>
                  <a:lnTo>
                    <a:pt x="1125" y="1233171"/>
                  </a:lnTo>
                  <a:lnTo>
                    <a:pt x="7731" y="1187199"/>
                  </a:lnTo>
                  <a:lnTo>
                    <a:pt x="19678" y="1142380"/>
                  </a:lnTo>
                  <a:lnTo>
                    <a:pt x="36825" y="1099216"/>
                  </a:lnTo>
                  <a:lnTo>
                    <a:pt x="59032" y="1058209"/>
                  </a:lnTo>
                  <a:lnTo>
                    <a:pt x="86161" y="1019863"/>
                  </a:lnTo>
                  <a:lnTo>
                    <a:pt x="118070" y="984679"/>
                  </a:lnTo>
                  <a:lnTo>
                    <a:pt x="154621" y="953160"/>
                  </a:lnTo>
                  <a:lnTo>
                    <a:pt x="195673" y="925807"/>
                  </a:lnTo>
                  <a:lnTo>
                    <a:pt x="239920" y="903736"/>
                  </a:lnTo>
                  <a:lnTo>
                    <a:pt x="285540" y="887664"/>
                  </a:lnTo>
                  <a:lnTo>
                    <a:pt x="332028" y="877457"/>
                  </a:lnTo>
                  <a:lnTo>
                    <a:pt x="378879" y="872985"/>
                  </a:lnTo>
                  <a:lnTo>
                    <a:pt x="425587" y="874112"/>
                  </a:lnTo>
                  <a:lnTo>
                    <a:pt x="471648" y="880707"/>
                  </a:lnTo>
                  <a:lnTo>
                    <a:pt x="516555" y="892637"/>
                  </a:lnTo>
                  <a:lnTo>
                    <a:pt x="559805" y="909768"/>
                  </a:lnTo>
                  <a:lnTo>
                    <a:pt x="600892" y="931968"/>
                  </a:lnTo>
                  <a:lnTo>
                    <a:pt x="639311" y="959103"/>
                  </a:lnTo>
                  <a:lnTo>
                    <a:pt x="674556" y="991042"/>
                  </a:lnTo>
                  <a:lnTo>
                    <a:pt x="706123" y="1027650"/>
                  </a:lnTo>
                  <a:lnTo>
                    <a:pt x="733506" y="1068795"/>
                  </a:lnTo>
                  <a:lnTo>
                    <a:pt x="1018650" y="1560315"/>
                  </a:lnTo>
                  <a:lnTo>
                    <a:pt x="337647" y="1954326"/>
                  </a:lnTo>
                  <a:close/>
                </a:path>
                <a:path w="2774950" h="2372359">
                  <a:moveTo>
                    <a:pt x="2092612" y="1020433"/>
                  </a:moveTo>
                  <a:lnTo>
                    <a:pt x="1692803" y="342766"/>
                  </a:lnTo>
                  <a:lnTo>
                    <a:pt x="2181859" y="54403"/>
                  </a:lnTo>
                  <a:lnTo>
                    <a:pt x="2225948" y="31934"/>
                  </a:lnTo>
                  <a:lnTo>
                    <a:pt x="2271452" y="15464"/>
                  </a:lnTo>
                  <a:lnTo>
                    <a:pt x="2317862" y="4862"/>
                  </a:lnTo>
                  <a:lnTo>
                    <a:pt x="2364674" y="0"/>
                  </a:lnTo>
                  <a:lnTo>
                    <a:pt x="2411380" y="747"/>
                  </a:lnTo>
                  <a:lnTo>
                    <a:pt x="2457473" y="6974"/>
                  </a:lnTo>
                  <a:lnTo>
                    <a:pt x="2502449" y="18552"/>
                  </a:lnTo>
                  <a:lnTo>
                    <a:pt x="2545799" y="35351"/>
                  </a:lnTo>
                  <a:lnTo>
                    <a:pt x="2587018" y="57242"/>
                  </a:lnTo>
                  <a:lnTo>
                    <a:pt x="2625600" y="84094"/>
                  </a:lnTo>
                  <a:lnTo>
                    <a:pt x="2661037" y="115779"/>
                  </a:lnTo>
                  <a:lnTo>
                    <a:pt x="2692824" y="152167"/>
                  </a:lnTo>
                  <a:lnTo>
                    <a:pt x="2720453" y="193129"/>
                  </a:lnTo>
                  <a:lnTo>
                    <a:pt x="2742928" y="237185"/>
                  </a:lnTo>
                  <a:lnTo>
                    <a:pt x="2759399" y="282639"/>
                  </a:lnTo>
                  <a:lnTo>
                    <a:pt x="2769997" y="328989"/>
                  </a:lnTo>
                  <a:lnTo>
                    <a:pt x="2774853" y="375734"/>
                  </a:lnTo>
                  <a:lnTo>
                    <a:pt x="2774096" y="422372"/>
                  </a:lnTo>
                  <a:lnTo>
                    <a:pt x="2767857" y="468403"/>
                  </a:lnTo>
                  <a:lnTo>
                    <a:pt x="2756265" y="513323"/>
                  </a:lnTo>
                  <a:lnTo>
                    <a:pt x="2739452" y="556634"/>
                  </a:lnTo>
                  <a:lnTo>
                    <a:pt x="2717546" y="597832"/>
                  </a:lnTo>
                  <a:lnTo>
                    <a:pt x="2690679" y="636417"/>
                  </a:lnTo>
                  <a:lnTo>
                    <a:pt x="2658980" y="671887"/>
                  </a:lnTo>
                  <a:lnTo>
                    <a:pt x="2622579" y="703741"/>
                  </a:lnTo>
                  <a:lnTo>
                    <a:pt x="2581608" y="731478"/>
                  </a:lnTo>
                  <a:lnTo>
                    <a:pt x="2092612" y="1020433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1639977" y="8109224"/>
              <a:ext cx="2578735" cy="2178050"/>
            </a:xfrm>
            <a:custGeom>
              <a:avLst/>
              <a:gdLst/>
              <a:ahLst/>
              <a:cxnLst/>
              <a:rect l="l" t="t" r="r" b="b"/>
              <a:pathLst>
                <a:path w="2578734" h="2178050">
                  <a:moveTo>
                    <a:pt x="2098515" y="2177775"/>
                  </a:moveTo>
                  <a:lnTo>
                    <a:pt x="2139195" y="2103131"/>
                  </a:lnTo>
                  <a:lnTo>
                    <a:pt x="2210838" y="2028039"/>
                  </a:lnTo>
                  <a:lnTo>
                    <a:pt x="2247020" y="1990791"/>
                  </a:lnTo>
                  <a:lnTo>
                    <a:pt x="2283476" y="1953766"/>
                  </a:lnTo>
                  <a:lnTo>
                    <a:pt x="2314007" y="1921935"/>
                  </a:lnTo>
                  <a:lnTo>
                    <a:pt x="2342998" y="1888747"/>
                  </a:lnTo>
                  <a:lnTo>
                    <a:pt x="2369200" y="1853490"/>
                  </a:lnTo>
                  <a:lnTo>
                    <a:pt x="2391361" y="1815452"/>
                  </a:lnTo>
                  <a:lnTo>
                    <a:pt x="2417001" y="1746566"/>
                  </a:lnTo>
                  <a:lnTo>
                    <a:pt x="2428383" y="1674203"/>
                  </a:lnTo>
                  <a:lnTo>
                    <a:pt x="2427465" y="1624264"/>
                  </a:lnTo>
                  <a:lnTo>
                    <a:pt x="2419955" y="1574847"/>
                  </a:lnTo>
                  <a:lnTo>
                    <a:pt x="2405894" y="1526996"/>
                  </a:lnTo>
                  <a:lnTo>
                    <a:pt x="2385322" y="1481750"/>
                  </a:lnTo>
                  <a:lnTo>
                    <a:pt x="2358278" y="1440154"/>
                  </a:lnTo>
                  <a:lnTo>
                    <a:pt x="2324802" y="1403248"/>
                  </a:lnTo>
                  <a:lnTo>
                    <a:pt x="2322428" y="1398204"/>
                  </a:lnTo>
                  <a:lnTo>
                    <a:pt x="2324161" y="1393301"/>
                  </a:lnTo>
                  <a:lnTo>
                    <a:pt x="2328474" y="1390602"/>
                  </a:lnTo>
                  <a:lnTo>
                    <a:pt x="2333838" y="1392165"/>
                  </a:lnTo>
                  <a:lnTo>
                    <a:pt x="2366806" y="1426627"/>
                  </a:lnTo>
                  <a:lnTo>
                    <a:pt x="2394064" y="1465101"/>
                  </a:lnTo>
                  <a:lnTo>
                    <a:pt x="2415641" y="1506842"/>
                  </a:lnTo>
                  <a:lnTo>
                    <a:pt x="2431564" y="1551103"/>
                  </a:lnTo>
                  <a:lnTo>
                    <a:pt x="2441863" y="1597141"/>
                  </a:lnTo>
                  <a:lnTo>
                    <a:pt x="2446566" y="1644210"/>
                  </a:lnTo>
                  <a:lnTo>
                    <a:pt x="2445701" y="1691564"/>
                  </a:lnTo>
                  <a:lnTo>
                    <a:pt x="2432583" y="1765224"/>
                  </a:lnTo>
                  <a:lnTo>
                    <a:pt x="2404717" y="1835009"/>
                  </a:lnTo>
                  <a:lnTo>
                    <a:pt x="2381336" y="1873275"/>
                  </a:lnTo>
                  <a:lnTo>
                    <a:pt x="2354099" y="1908908"/>
                  </a:lnTo>
                  <a:lnTo>
                    <a:pt x="2324194" y="1942572"/>
                  </a:lnTo>
                  <a:lnTo>
                    <a:pt x="2292810" y="1974930"/>
                  </a:lnTo>
                  <a:lnTo>
                    <a:pt x="2256018" y="2012349"/>
                  </a:lnTo>
                  <a:lnTo>
                    <a:pt x="2219507" y="2049959"/>
                  </a:lnTo>
                  <a:lnTo>
                    <a:pt x="2147204" y="2125764"/>
                  </a:lnTo>
                  <a:lnTo>
                    <a:pt x="2098515" y="2177775"/>
                  </a:lnTo>
                  <a:close/>
                </a:path>
                <a:path w="2578734" h="2178050">
                  <a:moveTo>
                    <a:pt x="5545" y="742182"/>
                  </a:moveTo>
                  <a:lnTo>
                    <a:pt x="1342" y="739174"/>
                  </a:lnTo>
                  <a:lnTo>
                    <a:pt x="0" y="734529"/>
                  </a:lnTo>
                  <a:lnTo>
                    <a:pt x="2909" y="730348"/>
                  </a:lnTo>
                  <a:lnTo>
                    <a:pt x="43989" y="707781"/>
                  </a:lnTo>
                  <a:lnTo>
                    <a:pt x="87456" y="691588"/>
                  </a:lnTo>
                  <a:lnTo>
                    <a:pt x="132611" y="681581"/>
                  </a:lnTo>
                  <a:lnTo>
                    <a:pt x="178753" y="677569"/>
                  </a:lnTo>
                  <a:lnTo>
                    <a:pt x="225184" y="679361"/>
                  </a:lnTo>
                  <a:lnTo>
                    <a:pt x="259852" y="684941"/>
                  </a:lnTo>
                  <a:lnTo>
                    <a:pt x="150781" y="696065"/>
                  </a:lnTo>
                  <a:lnTo>
                    <a:pt x="102215" y="704015"/>
                  </a:lnTo>
                  <a:lnTo>
                    <a:pt x="55370" y="719061"/>
                  </a:lnTo>
                  <a:lnTo>
                    <a:pt x="11218" y="741454"/>
                  </a:lnTo>
                  <a:lnTo>
                    <a:pt x="5545" y="742182"/>
                  </a:lnTo>
                  <a:close/>
                </a:path>
                <a:path w="2578734" h="2178050">
                  <a:moveTo>
                    <a:pt x="1131068" y="1886562"/>
                  </a:moveTo>
                  <a:lnTo>
                    <a:pt x="1099792" y="1841629"/>
                  </a:lnTo>
                  <a:lnTo>
                    <a:pt x="1072902" y="1798972"/>
                  </a:lnTo>
                  <a:lnTo>
                    <a:pt x="1046247" y="1756138"/>
                  </a:lnTo>
                  <a:lnTo>
                    <a:pt x="966776" y="1627290"/>
                  </a:lnTo>
                  <a:lnTo>
                    <a:pt x="940150" y="1584467"/>
                  </a:lnTo>
                  <a:lnTo>
                    <a:pt x="913304" y="1541827"/>
                  </a:lnTo>
                  <a:lnTo>
                    <a:pt x="801566" y="1366233"/>
                  </a:lnTo>
                  <a:lnTo>
                    <a:pt x="745817" y="1278036"/>
                  </a:lnTo>
                  <a:lnTo>
                    <a:pt x="718298" y="1234172"/>
                  </a:lnTo>
                  <a:lnTo>
                    <a:pt x="690768" y="1190000"/>
                  </a:lnTo>
                  <a:lnTo>
                    <a:pt x="663390" y="1145726"/>
                  </a:lnTo>
                  <a:lnTo>
                    <a:pt x="636186" y="1101335"/>
                  </a:lnTo>
                  <a:lnTo>
                    <a:pt x="609181" y="1056811"/>
                  </a:lnTo>
                  <a:lnTo>
                    <a:pt x="582398" y="1012139"/>
                  </a:lnTo>
                  <a:lnTo>
                    <a:pt x="555859" y="967303"/>
                  </a:lnTo>
                  <a:lnTo>
                    <a:pt x="529589" y="922289"/>
                  </a:lnTo>
                  <a:lnTo>
                    <a:pt x="506631" y="884537"/>
                  </a:lnTo>
                  <a:lnTo>
                    <a:pt x="481727" y="848049"/>
                  </a:lnTo>
                  <a:lnTo>
                    <a:pt x="454019" y="813752"/>
                  </a:lnTo>
                  <a:lnTo>
                    <a:pt x="422649" y="782574"/>
                  </a:lnTo>
                  <a:lnTo>
                    <a:pt x="363270" y="741261"/>
                  </a:lnTo>
                  <a:lnTo>
                    <a:pt x="297078" y="712299"/>
                  </a:lnTo>
                  <a:lnTo>
                    <a:pt x="249185" y="700457"/>
                  </a:lnTo>
                  <a:lnTo>
                    <a:pt x="200095" y="694962"/>
                  </a:lnTo>
                  <a:lnTo>
                    <a:pt x="150781" y="696065"/>
                  </a:lnTo>
                  <a:lnTo>
                    <a:pt x="259852" y="684941"/>
                  </a:lnTo>
                  <a:lnTo>
                    <a:pt x="316115" y="699599"/>
                  </a:lnTo>
                  <a:lnTo>
                    <a:pt x="383302" y="730253"/>
                  </a:lnTo>
                  <a:lnTo>
                    <a:pt x="443232" y="773302"/>
                  </a:lnTo>
                  <a:lnTo>
                    <a:pt x="475098" y="805868"/>
                  </a:lnTo>
                  <a:lnTo>
                    <a:pt x="503203" y="841675"/>
                  </a:lnTo>
                  <a:lnTo>
                    <a:pt x="528503" y="879673"/>
                  </a:lnTo>
                  <a:lnTo>
                    <a:pt x="551958" y="918812"/>
                  </a:lnTo>
                  <a:lnTo>
                    <a:pt x="578541" y="964442"/>
                  </a:lnTo>
                  <a:lnTo>
                    <a:pt x="605389" y="1009899"/>
                  </a:lnTo>
                  <a:lnTo>
                    <a:pt x="632490" y="1055183"/>
                  </a:lnTo>
                  <a:lnTo>
                    <a:pt x="659836" y="1100296"/>
                  </a:lnTo>
                  <a:lnTo>
                    <a:pt x="687416" y="1145238"/>
                  </a:lnTo>
                  <a:lnTo>
                    <a:pt x="715219" y="1190012"/>
                  </a:lnTo>
                  <a:lnTo>
                    <a:pt x="743235" y="1234617"/>
                  </a:lnTo>
                  <a:lnTo>
                    <a:pt x="769365" y="1275871"/>
                  </a:lnTo>
                  <a:lnTo>
                    <a:pt x="925891" y="1521367"/>
                  </a:lnTo>
                  <a:lnTo>
                    <a:pt x="951880" y="1562399"/>
                  </a:lnTo>
                  <a:lnTo>
                    <a:pt x="979983" y="1606458"/>
                  </a:lnTo>
                  <a:lnTo>
                    <a:pt x="1007997" y="1650674"/>
                  </a:lnTo>
                  <a:lnTo>
                    <a:pt x="1035682" y="1695142"/>
                  </a:lnTo>
                  <a:lnTo>
                    <a:pt x="1062796" y="1739961"/>
                  </a:lnTo>
                  <a:lnTo>
                    <a:pt x="1089098" y="1785230"/>
                  </a:lnTo>
                  <a:lnTo>
                    <a:pt x="1114347" y="1831044"/>
                  </a:lnTo>
                  <a:lnTo>
                    <a:pt x="1138301" y="1877503"/>
                  </a:lnTo>
                  <a:lnTo>
                    <a:pt x="1138683" y="1882255"/>
                  </a:lnTo>
                  <a:lnTo>
                    <a:pt x="1135616" y="1885622"/>
                  </a:lnTo>
                  <a:lnTo>
                    <a:pt x="1131068" y="1886562"/>
                  </a:lnTo>
                  <a:close/>
                </a:path>
                <a:path w="2578734" h="2178050">
                  <a:moveTo>
                    <a:pt x="1385460" y="1146404"/>
                  </a:moveTo>
                  <a:lnTo>
                    <a:pt x="1380706" y="1146786"/>
                  </a:lnTo>
                  <a:lnTo>
                    <a:pt x="1377338" y="1143721"/>
                  </a:lnTo>
                  <a:lnTo>
                    <a:pt x="1376398" y="1139175"/>
                  </a:lnTo>
                  <a:lnTo>
                    <a:pt x="1378927" y="1135116"/>
                  </a:lnTo>
                  <a:lnTo>
                    <a:pt x="1421287" y="1107495"/>
                  </a:lnTo>
                  <a:lnTo>
                    <a:pt x="1463853" y="1080244"/>
                  </a:lnTo>
                  <a:lnTo>
                    <a:pt x="1634841" y="972851"/>
                  </a:lnTo>
                  <a:lnTo>
                    <a:pt x="2114504" y="665521"/>
                  </a:lnTo>
                  <a:lnTo>
                    <a:pt x="2247451" y="583475"/>
                  </a:lnTo>
                  <a:lnTo>
                    <a:pt x="2336798" y="529970"/>
                  </a:lnTo>
                  <a:lnTo>
                    <a:pt x="2374183" y="506704"/>
                  </a:lnTo>
                  <a:lnTo>
                    <a:pt x="2410427" y="481593"/>
                  </a:lnTo>
                  <a:lnTo>
                    <a:pt x="2444478" y="453679"/>
                  </a:lnTo>
                  <a:lnTo>
                    <a:pt x="2475287" y="422006"/>
                  </a:lnTo>
                  <a:lnTo>
                    <a:pt x="2516248" y="362615"/>
                  </a:lnTo>
                  <a:lnTo>
                    <a:pt x="2544364" y="296017"/>
                  </a:lnTo>
                  <a:lnTo>
                    <a:pt x="2555878" y="248183"/>
                  </a:lnTo>
                  <a:lnTo>
                    <a:pt x="2560976" y="199177"/>
                  </a:lnTo>
                  <a:lnTo>
                    <a:pt x="2559445" y="149983"/>
                  </a:lnTo>
                  <a:lnTo>
                    <a:pt x="2551067" y="101588"/>
                  </a:lnTo>
                  <a:lnTo>
                    <a:pt x="2535630" y="54975"/>
                  </a:lnTo>
                  <a:lnTo>
                    <a:pt x="2512916" y="11130"/>
                  </a:lnTo>
                  <a:lnTo>
                    <a:pt x="2512140" y="5717"/>
                  </a:lnTo>
                  <a:lnTo>
                    <a:pt x="2515073" y="1496"/>
                  </a:lnTo>
                  <a:lnTo>
                    <a:pt x="2519854" y="0"/>
                  </a:lnTo>
                  <a:lnTo>
                    <a:pt x="2524621" y="2763"/>
                  </a:lnTo>
                  <a:lnTo>
                    <a:pt x="2547447" y="43765"/>
                  </a:lnTo>
                  <a:lnTo>
                    <a:pt x="2563901" y="87110"/>
                  </a:lnTo>
                  <a:lnTo>
                    <a:pt x="2574186" y="132129"/>
                  </a:lnTo>
                  <a:lnTo>
                    <a:pt x="2578507" y="178155"/>
                  </a:lnTo>
                  <a:lnTo>
                    <a:pt x="2577068" y="224517"/>
                  </a:lnTo>
                  <a:lnTo>
                    <a:pt x="2570071" y="270546"/>
                  </a:lnTo>
                  <a:lnTo>
                    <a:pt x="2557720" y="315574"/>
                  </a:lnTo>
                  <a:lnTo>
                    <a:pt x="2527889" y="382945"/>
                  </a:lnTo>
                  <a:lnTo>
                    <a:pt x="2485213" y="443108"/>
                  </a:lnTo>
                  <a:lnTo>
                    <a:pt x="2452683" y="475396"/>
                  </a:lnTo>
                  <a:lnTo>
                    <a:pt x="2416959" y="503863"/>
                  </a:lnTo>
                  <a:lnTo>
                    <a:pt x="2379143" y="529406"/>
                  </a:lnTo>
                  <a:lnTo>
                    <a:pt x="2340335" y="552920"/>
                  </a:lnTo>
                  <a:lnTo>
                    <a:pt x="2249746" y="606804"/>
                  </a:lnTo>
                  <a:lnTo>
                    <a:pt x="2159773" y="661797"/>
                  </a:lnTo>
                  <a:lnTo>
                    <a:pt x="2070331" y="717906"/>
                  </a:lnTo>
                  <a:lnTo>
                    <a:pt x="1611171" y="1014403"/>
                  </a:lnTo>
                  <a:lnTo>
                    <a:pt x="1566856" y="1042350"/>
                  </a:lnTo>
                  <a:lnTo>
                    <a:pt x="1522235" y="1069753"/>
                  </a:lnTo>
                  <a:lnTo>
                    <a:pt x="1477200" y="1096383"/>
                  </a:lnTo>
                  <a:lnTo>
                    <a:pt x="1431644" y="1122010"/>
                  </a:lnTo>
                  <a:lnTo>
                    <a:pt x="1385460" y="11464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1524620" y="7977294"/>
              <a:ext cx="2422525" cy="2310130"/>
            </a:xfrm>
            <a:custGeom>
              <a:avLst/>
              <a:gdLst/>
              <a:ahLst/>
              <a:cxnLst/>
              <a:rect l="l" t="t" r="r" b="b"/>
              <a:pathLst>
                <a:path w="2422525" h="2310129">
                  <a:moveTo>
                    <a:pt x="2108093" y="2309704"/>
                  </a:moveTo>
                  <a:lnTo>
                    <a:pt x="2068294" y="2309704"/>
                  </a:lnTo>
                  <a:lnTo>
                    <a:pt x="2075449" y="2303967"/>
                  </a:lnTo>
                  <a:lnTo>
                    <a:pt x="2091841" y="2298868"/>
                  </a:lnTo>
                  <a:lnTo>
                    <a:pt x="2105930" y="2305266"/>
                  </a:lnTo>
                  <a:lnTo>
                    <a:pt x="2108093" y="2309704"/>
                  </a:lnTo>
                  <a:close/>
                </a:path>
                <a:path w="2422525" h="2310129">
                  <a:moveTo>
                    <a:pt x="1180447" y="2309704"/>
                  </a:moveTo>
                  <a:lnTo>
                    <a:pt x="1107704" y="2309704"/>
                  </a:lnTo>
                  <a:lnTo>
                    <a:pt x="1127080" y="2269142"/>
                  </a:lnTo>
                  <a:lnTo>
                    <a:pt x="1142027" y="2221606"/>
                  </a:lnTo>
                  <a:lnTo>
                    <a:pt x="1148838" y="2171941"/>
                  </a:lnTo>
                  <a:lnTo>
                    <a:pt x="1146579" y="2124735"/>
                  </a:lnTo>
                  <a:lnTo>
                    <a:pt x="1136722" y="2078826"/>
                  </a:lnTo>
                  <a:lnTo>
                    <a:pt x="1120764" y="2034220"/>
                  </a:lnTo>
                  <a:lnTo>
                    <a:pt x="1100200" y="1990919"/>
                  </a:lnTo>
                  <a:lnTo>
                    <a:pt x="1076527" y="1948929"/>
                  </a:lnTo>
                  <a:lnTo>
                    <a:pt x="1051241" y="1908253"/>
                  </a:lnTo>
                  <a:lnTo>
                    <a:pt x="1025838" y="1868897"/>
                  </a:lnTo>
                  <a:lnTo>
                    <a:pt x="1022362" y="1848826"/>
                  </a:lnTo>
                  <a:lnTo>
                    <a:pt x="1034275" y="1835088"/>
                  </a:lnTo>
                  <a:lnTo>
                    <a:pt x="1053412" y="1831707"/>
                  </a:lnTo>
                  <a:lnTo>
                    <a:pt x="1071606" y="1842711"/>
                  </a:lnTo>
                  <a:lnTo>
                    <a:pt x="1101185" y="1883088"/>
                  </a:lnTo>
                  <a:lnTo>
                    <a:pt x="1129493" y="1924736"/>
                  </a:lnTo>
                  <a:lnTo>
                    <a:pt x="1155416" y="1967733"/>
                  </a:lnTo>
                  <a:lnTo>
                    <a:pt x="1177840" y="2012160"/>
                  </a:lnTo>
                  <a:lnTo>
                    <a:pt x="1195653" y="2058093"/>
                  </a:lnTo>
                  <a:lnTo>
                    <a:pt x="1207741" y="2105612"/>
                  </a:lnTo>
                  <a:lnTo>
                    <a:pt x="1212990" y="2154795"/>
                  </a:lnTo>
                  <a:lnTo>
                    <a:pt x="1210289" y="2205720"/>
                  </a:lnTo>
                  <a:lnTo>
                    <a:pt x="1201269" y="2250344"/>
                  </a:lnTo>
                  <a:lnTo>
                    <a:pt x="1186955" y="2294926"/>
                  </a:lnTo>
                  <a:lnTo>
                    <a:pt x="1180447" y="2309704"/>
                  </a:lnTo>
                  <a:close/>
                </a:path>
                <a:path w="2422525" h="2310129">
                  <a:moveTo>
                    <a:pt x="949291" y="1715313"/>
                  </a:moveTo>
                  <a:lnTo>
                    <a:pt x="909327" y="1678955"/>
                  </a:lnTo>
                  <a:lnTo>
                    <a:pt x="880905" y="1641393"/>
                  </a:lnTo>
                  <a:lnTo>
                    <a:pt x="854958" y="1600201"/>
                  </a:lnTo>
                  <a:lnTo>
                    <a:pt x="831298" y="1556821"/>
                  </a:lnTo>
                  <a:lnTo>
                    <a:pt x="809738" y="1512693"/>
                  </a:lnTo>
                  <a:lnTo>
                    <a:pt x="790089" y="1469259"/>
                  </a:lnTo>
                  <a:lnTo>
                    <a:pt x="772165" y="1427960"/>
                  </a:lnTo>
                  <a:lnTo>
                    <a:pt x="771341" y="1410533"/>
                  </a:lnTo>
                  <a:lnTo>
                    <a:pt x="781277" y="1398565"/>
                  </a:lnTo>
                  <a:lnTo>
                    <a:pt x="795970" y="1395861"/>
                  </a:lnTo>
                  <a:lnTo>
                    <a:pt x="809417" y="1406229"/>
                  </a:lnTo>
                  <a:lnTo>
                    <a:pt x="831709" y="1444049"/>
                  </a:lnTo>
                  <a:lnTo>
                    <a:pt x="853420" y="1482208"/>
                  </a:lnTo>
                  <a:lnTo>
                    <a:pt x="896136" y="1558766"/>
                  </a:lnTo>
                  <a:lnTo>
                    <a:pt x="915548" y="1592256"/>
                  </a:lnTo>
                  <a:lnTo>
                    <a:pt x="934994" y="1626079"/>
                  </a:lnTo>
                  <a:lnTo>
                    <a:pt x="952289" y="1660794"/>
                  </a:lnTo>
                  <a:lnTo>
                    <a:pt x="965246" y="1696960"/>
                  </a:lnTo>
                  <a:lnTo>
                    <a:pt x="964486" y="1706722"/>
                  </a:lnTo>
                  <a:lnTo>
                    <a:pt x="958241" y="1713289"/>
                  </a:lnTo>
                  <a:lnTo>
                    <a:pt x="949291" y="1715313"/>
                  </a:lnTo>
                  <a:close/>
                </a:path>
                <a:path w="2422525" h="2310129">
                  <a:moveTo>
                    <a:pt x="1354158" y="1239368"/>
                  </a:moveTo>
                  <a:lnTo>
                    <a:pt x="1302845" y="1236961"/>
                  </a:lnTo>
                  <a:lnTo>
                    <a:pt x="1258022" y="1228390"/>
                  </a:lnTo>
                  <a:lnTo>
                    <a:pt x="1213235" y="1214478"/>
                  </a:lnTo>
                  <a:lnTo>
                    <a:pt x="1169388" y="1195623"/>
                  </a:lnTo>
                  <a:lnTo>
                    <a:pt x="1127382" y="1172223"/>
                  </a:lnTo>
                  <a:lnTo>
                    <a:pt x="1088122" y="1144677"/>
                  </a:lnTo>
                  <a:lnTo>
                    <a:pt x="1052509" y="1113384"/>
                  </a:lnTo>
                  <a:lnTo>
                    <a:pt x="1021445" y="1078740"/>
                  </a:lnTo>
                  <a:lnTo>
                    <a:pt x="995834" y="1041144"/>
                  </a:lnTo>
                  <a:lnTo>
                    <a:pt x="993026" y="1022678"/>
                  </a:lnTo>
                  <a:lnTo>
                    <a:pt x="1002578" y="1008330"/>
                  </a:lnTo>
                  <a:lnTo>
                    <a:pt x="1018718" y="1002500"/>
                  </a:lnTo>
                  <a:lnTo>
                    <a:pt x="1035671" y="1009587"/>
                  </a:lnTo>
                  <a:lnTo>
                    <a:pt x="1071439" y="1043241"/>
                  </a:lnTo>
                  <a:lnTo>
                    <a:pt x="1109791" y="1075972"/>
                  </a:lnTo>
                  <a:lnTo>
                    <a:pt x="1150620" y="1106329"/>
                  </a:lnTo>
                  <a:lnTo>
                    <a:pt x="1193821" y="1132857"/>
                  </a:lnTo>
                  <a:lnTo>
                    <a:pt x="1239286" y="1154104"/>
                  </a:lnTo>
                  <a:lnTo>
                    <a:pt x="1286910" y="1168618"/>
                  </a:lnTo>
                  <a:lnTo>
                    <a:pt x="1336586" y="1174944"/>
                  </a:lnTo>
                  <a:lnTo>
                    <a:pt x="1383971" y="1172377"/>
                  </a:lnTo>
                  <a:lnTo>
                    <a:pt x="1587966" y="1151572"/>
                  </a:lnTo>
                  <a:lnTo>
                    <a:pt x="1584426" y="1154029"/>
                  </a:lnTo>
                  <a:lnTo>
                    <a:pt x="1541615" y="1180348"/>
                  </a:lnTo>
                  <a:lnTo>
                    <a:pt x="1497261" y="1203161"/>
                  </a:lnTo>
                  <a:lnTo>
                    <a:pt x="1451287" y="1221349"/>
                  </a:lnTo>
                  <a:lnTo>
                    <a:pt x="1403612" y="1233791"/>
                  </a:lnTo>
                  <a:lnTo>
                    <a:pt x="1354158" y="1239368"/>
                  </a:lnTo>
                  <a:close/>
                </a:path>
                <a:path w="2422525" h="2310129">
                  <a:moveTo>
                    <a:pt x="1587966" y="1151572"/>
                  </a:moveTo>
                  <a:lnTo>
                    <a:pt x="1383971" y="1172377"/>
                  </a:lnTo>
                  <a:lnTo>
                    <a:pt x="1429928" y="1162176"/>
                  </a:lnTo>
                  <a:lnTo>
                    <a:pt x="1474477" y="1145856"/>
                  </a:lnTo>
                  <a:lnTo>
                    <a:pt x="1517636" y="1124931"/>
                  </a:lnTo>
                  <a:lnTo>
                    <a:pt x="1559423" y="1100916"/>
                  </a:lnTo>
                  <a:lnTo>
                    <a:pt x="1599857" y="1075323"/>
                  </a:lnTo>
                  <a:lnTo>
                    <a:pt x="1638955" y="1049668"/>
                  </a:lnTo>
                  <a:lnTo>
                    <a:pt x="1659128" y="1046182"/>
                  </a:lnTo>
                  <a:lnTo>
                    <a:pt x="1673076" y="1058068"/>
                  </a:lnTo>
                  <a:lnTo>
                    <a:pt x="1676660" y="1077174"/>
                  </a:lnTo>
                  <a:lnTo>
                    <a:pt x="1665741" y="1095351"/>
                  </a:lnTo>
                  <a:lnTo>
                    <a:pt x="1625775" y="1125323"/>
                  </a:lnTo>
                  <a:lnTo>
                    <a:pt x="1587966" y="1151572"/>
                  </a:lnTo>
                  <a:close/>
                </a:path>
                <a:path w="2422525" h="2310129">
                  <a:moveTo>
                    <a:pt x="1006249" y="950501"/>
                  </a:moveTo>
                  <a:lnTo>
                    <a:pt x="972557" y="914787"/>
                  </a:lnTo>
                  <a:lnTo>
                    <a:pt x="968792" y="877422"/>
                  </a:lnTo>
                  <a:lnTo>
                    <a:pt x="971808" y="867869"/>
                  </a:lnTo>
                  <a:lnTo>
                    <a:pt x="978046" y="860228"/>
                  </a:lnTo>
                  <a:lnTo>
                    <a:pt x="987663" y="855493"/>
                  </a:lnTo>
                  <a:lnTo>
                    <a:pt x="997775" y="855144"/>
                  </a:lnTo>
                  <a:lnTo>
                    <a:pt x="1007700" y="858455"/>
                  </a:lnTo>
                  <a:lnTo>
                    <a:pt x="1026397" y="903992"/>
                  </a:lnTo>
                  <a:lnTo>
                    <a:pt x="1027674" y="919084"/>
                  </a:lnTo>
                  <a:lnTo>
                    <a:pt x="1025521" y="933518"/>
                  </a:lnTo>
                  <a:lnTo>
                    <a:pt x="1017904" y="945586"/>
                  </a:lnTo>
                  <a:lnTo>
                    <a:pt x="1006249" y="950501"/>
                  </a:lnTo>
                  <a:close/>
                </a:path>
                <a:path w="2422525" h="2310129">
                  <a:moveTo>
                    <a:pt x="1810268" y="987965"/>
                  </a:moveTo>
                  <a:lnTo>
                    <a:pt x="1800501" y="987206"/>
                  </a:lnTo>
                  <a:lnTo>
                    <a:pt x="1793932" y="980965"/>
                  </a:lnTo>
                  <a:lnTo>
                    <a:pt x="1791907" y="972019"/>
                  </a:lnTo>
                  <a:lnTo>
                    <a:pt x="1795777" y="963144"/>
                  </a:lnTo>
                  <a:lnTo>
                    <a:pt x="1828228" y="931819"/>
                  </a:lnTo>
                  <a:lnTo>
                    <a:pt x="1865700" y="903150"/>
                  </a:lnTo>
                  <a:lnTo>
                    <a:pt x="1906769" y="876937"/>
                  </a:lnTo>
                  <a:lnTo>
                    <a:pt x="1950015" y="852980"/>
                  </a:lnTo>
                  <a:lnTo>
                    <a:pt x="1994013" y="831079"/>
                  </a:lnTo>
                  <a:lnTo>
                    <a:pt x="2037344" y="811033"/>
                  </a:lnTo>
                  <a:lnTo>
                    <a:pt x="2078584" y="792645"/>
                  </a:lnTo>
                  <a:lnTo>
                    <a:pt x="2095761" y="791761"/>
                  </a:lnTo>
                  <a:lnTo>
                    <a:pt x="2107747" y="801550"/>
                  </a:lnTo>
                  <a:lnTo>
                    <a:pt x="2110586" y="816193"/>
                  </a:lnTo>
                  <a:lnTo>
                    <a:pt x="2100321" y="829876"/>
                  </a:lnTo>
                  <a:lnTo>
                    <a:pt x="2062859" y="852478"/>
                  </a:lnTo>
                  <a:lnTo>
                    <a:pt x="2024880" y="874404"/>
                  </a:lnTo>
                  <a:lnTo>
                    <a:pt x="1948415" y="917692"/>
                  </a:lnTo>
                  <a:lnTo>
                    <a:pt x="1881348" y="957107"/>
                  </a:lnTo>
                  <a:lnTo>
                    <a:pt x="1846667" y="974634"/>
                  </a:lnTo>
                  <a:lnTo>
                    <a:pt x="1810268" y="987965"/>
                  </a:lnTo>
                  <a:close/>
                </a:path>
                <a:path w="2422525" h="2310129">
                  <a:moveTo>
                    <a:pt x="90554" y="1381849"/>
                  </a:moveTo>
                  <a:lnTo>
                    <a:pt x="33138" y="1334058"/>
                  </a:lnTo>
                  <a:lnTo>
                    <a:pt x="11757" y="1293935"/>
                  </a:lnTo>
                  <a:lnTo>
                    <a:pt x="692" y="1250551"/>
                  </a:lnTo>
                  <a:lnTo>
                    <a:pt x="0" y="1205019"/>
                  </a:lnTo>
                  <a:lnTo>
                    <a:pt x="9736" y="1158452"/>
                  </a:lnTo>
                  <a:lnTo>
                    <a:pt x="12092" y="1152235"/>
                  </a:lnTo>
                  <a:lnTo>
                    <a:pt x="15160" y="1147140"/>
                  </a:lnTo>
                  <a:lnTo>
                    <a:pt x="19533" y="1143108"/>
                  </a:lnTo>
                  <a:lnTo>
                    <a:pt x="20004" y="1141864"/>
                  </a:lnTo>
                  <a:lnTo>
                    <a:pt x="19884" y="1140681"/>
                  </a:lnTo>
                  <a:lnTo>
                    <a:pt x="20355" y="1139438"/>
                  </a:lnTo>
                  <a:lnTo>
                    <a:pt x="33813" y="1115278"/>
                  </a:lnTo>
                  <a:lnTo>
                    <a:pt x="57324" y="1101748"/>
                  </a:lnTo>
                  <a:lnTo>
                    <a:pt x="83815" y="1102034"/>
                  </a:lnTo>
                  <a:lnTo>
                    <a:pt x="128628" y="1159385"/>
                  </a:lnTo>
                  <a:lnTo>
                    <a:pt x="144745" y="1201838"/>
                  </a:lnTo>
                  <a:lnTo>
                    <a:pt x="154265" y="1246025"/>
                  </a:lnTo>
                  <a:lnTo>
                    <a:pt x="156892" y="1291288"/>
                  </a:lnTo>
                  <a:lnTo>
                    <a:pt x="152327" y="1336969"/>
                  </a:lnTo>
                  <a:lnTo>
                    <a:pt x="140110" y="1362207"/>
                  </a:lnTo>
                  <a:lnTo>
                    <a:pt x="117592" y="1378241"/>
                  </a:lnTo>
                  <a:lnTo>
                    <a:pt x="90554" y="1381849"/>
                  </a:lnTo>
                  <a:close/>
                </a:path>
                <a:path w="2422525" h="2310129">
                  <a:moveTo>
                    <a:pt x="2343691" y="169975"/>
                  </a:moveTo>
                  <a:lnTo>
                    <a:pt x="2296733" y="162203"/>
                  </a:lnTo>
                  <a:lnTo>
                    <a:pt x="2255478" y="138586"/>
                  </a:lnTo>
                  <a:lnTo>
                    <a:pt x="2224405" y="102225"/>
                  </a:lnTo>
                  <a:lnTo>
                    <a:pt x="2207992" y="56221"/>
                  </a:lnTo>
                  <a:lnTo>
                    <a:pt x="2209572" y="38185"/>
                  </a:lnTo>
                  <a:lnTo>
                    <a:pt x="2218449" y="22430"/>
                  </a:lnTo>
                  <a:lnTo>
                    <a:pt x="2232462" y="10859"/>
                  </a:lnTo>
                  <a:lnTo>
                    <a:pt x="2249450" y="5372"/>
                  </a:lnTo>
                  <a:lnTo>
                    <a:pt x="2302124" y="0"/>
                  </a:lnTo>
                  <a:lnTo>
                    <a:pt x="2306980" y="700"/>
                  </a:lnTo>
                  <a:lnTo>
                    <a:pt x="2351643" y="12068"/>
                  </a:lnTo>
                  <a:lnTo>
                    <a:pt x="2386586" y="36587"/>
                  </a:lnTo>
                  <a:lnTo>
                    <a:pt x="2411746" y="70733"/>
                  </a:lnTo>
                  <a:lnTo>
                    <a:pt x="2422147" y="109690"/>
                  </a:lnTo>
                  <a:lnTo>
                    <a:pt x="2420504" y="125370"/>
                  </a:lnTo>
                  <a:lnTo>
                    <a:pt x="2414901" y="139045"/>
                  </a:lnTo>
                  <a:lnTo>
                    <a:pt x="2405352" y="150320"/>
                  </a:lnTo>
                  <a:lnTo>
                    <a:pt x="2391874" y="158801"/>
                  </a:lnTo>
                  <a:lnTo>
                    <a:pt x="2343691" y="169975"/>
                  </a:lnTo>
                  <a:close/>
                </a:path>
                <a:path w="2422525" h="2310129">
                  <a:moveTo>
                    <a:pt x="2110010" y="203687"/>
                  </a:moveTo>
                  <a:lnTo>
                    <a:pt x="2072695" y="195247"/>
                  </a:lnTo>
                  <a:lnTo>
                    <a:pt x="2051708" y="168186"/>
                  </a:lnTo>
                  <a:lnTo>
                    <a:pt x="2048190" y="133691"/>
                  </a:lnTo>
                  <a:lnTo>
                    <a:pt x="2063282" y="102950"/>
                  </a:lnTo>
                  <a:lnTo>
                    <a:pt x="2098125" y="87151"/>
                  </a:lnTo>
                  <a:lnTo>
                    <a:pt x="2135439" y="95591"/>
                  </a:lnTo>
                  <a:lnTo>
                    <a:pt x="2156426" y="122652"/>
                  </a:lnTo>
                  <a:lnTo>
                    <a:pt x="2159945" y="157147"/>
                  </a:lnTo>
                  <a:lnTo>
                    <a:pt x="2144853" y="187887"/>
                  </a:lnTo>
                  <a:lnTo>
                    <a:pt x="2110010" y="203687"/>
                  </a:lnTo>
                  <a:close/>
                </a:path>
                <a:path w="2422525" h="2310129">
                  <a:moveTo>
                    <a:pt x="2089896" y="1694280"/>
                  </a:moveTo>
                  <a:lnTo>
                    <a:pt x="2020266" y="1685673"/>
                  </a:lnTo>
                  <a:lnTo>
                    <a:pt x="1983708" y="1659778"/>
                  </a:lnTo>
                  <a:lnTo>
                    <a:pt x="1976607" y="1633857"/>
                  </a:lnTo>
                  <a:lnTo>
                    <a:pt x="1971313" y="1625189"/>
                  </a:lnTo>
                  <a:lnTo>
                    <a:pt x="1968136" y="1615296"/>
                  </a:lnTo>
                  <a:lnTo>
                    <a:pt x="1967577" y="1604688"/>
                  </a:lnTo>
                  <a:lnTo>
                    <a:pt x="1970137" y="1593873"/>
                  </a:lnTo>
                  <a:lnTo>
                    <a:pt x="2013937" y="1537406"/>
                  </a:lnTo>
                  <a:lnTo>
                    <a:pt x="2079720" y="1507386"/>
                  </a:lnTo>
                  <a:lnTo>
                    <a:pt x="2112688" y="1503659"/>
                  </a:lnTo>
                  <a:lnTo>
                    <a:pt x="2147818" y="1507389"/>
                  </a:lnTo>
                  <a:lnTo>
                    <a:pt x="2178915" y="1521056"/>
                  </a:lnTo>
                  <a:lnTo>
                    <a:pt x="2199787" y="1547141"/>
                  </a:lnTo>
                  <a:lnTo>
                    <a:pt x="2203474" y="1576053"/>
                  </a:lnTo>
                  <a:lnTo>
                    <a:pt x="2193607" y="1604553"/>
                  </a:lnTo>
                  <a:lnTo>
                    <a:pt x="2174391" y="1630421"/>
                  </a:lnTo>
                  <a:lnTo>
                    <a:pt x="2150026" y="1651435"/>
                  </a:lnTo>
                  <a:lnTo>
                    <a:pt x="2144600" y="1659712"/>
                  </a:lnTo>
                  <a:lnTo>
                    <a:pt x="2138269" y="1667353"/>
                  </a:lnTo>
                  <a:lnTo>
                    <a:pt x="2131082" y="1674296"/>
                  </a:lnTo>
                  <a:lnTo>
                    <a:pt x="2123088" y="1680482"/>
                  </a:lnTo>
                  <a:lnTo>
                    <a:pt x="2089896" y="16942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69513" y="5508204"/>
              <a:ext cx="1618486" cy="2282873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5708618" y="5672111"/>
              <a:ext cx="2580005" cy="2378710"/>
            </a:xfrm>
            <a:custGeom>
              <a:avLst/>
              <a:gdLst/>
              <a:ahLst/>
              <a:cxnLst/>
              <a:rect l="l" t="t" r="r" b="b"/>
              <a:pathLst>
                <a:path w="2580005" h="2378709">
                  <a:moveTo>
                    <a:pt x="1700611" y="0"/>
                  </a:moveTo>
                  <a:lnTo>
                    <a:pt x="1901589" y="760516"/>
                  </a:lnTo>
                  <a:lnTo>
                    <a:pt x="1352594" y="905522"/>
                  </a:lnTo>
                  <a:lnTo>
                    <a:pt x="1304045" y="915183"/>
                  </a:lnTo>
                  <a:lnTo>
                    <a:pt x="1255786" y="918687"/>
                  </a:lnTo>
                  <a:lnTo>
                    <a:pt x="1208262" y="916294"/>
                  </a:lnTo>
                  <a:lnTo>
                    <a:pt x="1161921" y="908267"/>
                  </a:lnTo>
                  <a:lnTo>
                    <a:pt x="1117209" y="894866"/>
                  </a:lnTo>
                  <a:lnTo>
                    <a:pt x="1074573" y="876353"/>
                  </a:lnTo>
                  <a:lnTo>
                    <a:pt x="1034459" y="852990"/>
                  </a:lnTo>
                  <a:lnTo>
                    <a:pt x="997315" y="825037"/>
                  </a:lnTo>
                  <a:lnTo>
                    <a:pt x="963586" y="792756"/>
                  </a:lnTo>
                  <a:lnTo>
                    <a:pt x="933720" y="756409"/>
                  </a:lnTo>
                  <a:lnTo>
                    <a:pt x="908163" y="716256"/>
                  </a:lnTo>
                  <a:lnTo>
                    <a:pt x="887362" y="672559"/>
                  </a:lnTo>
                  <a:lnTo>
                    <a:pt x="871763" y="625579"/>
                  </a:lnTo>
                  <a:lnTo>
                    <a:pt x="862080" y="577042"/>
                  </a:lnTo>
                  <a:lnTo>
                    <a:pt x="858558" y="528797"/>
                  </a:lnTo>
                  <a:lnTo>
                    <a:pt x="860933" y="481289"/>
                  </a:lnTo>
                  <a:lnTo>
                    <a:pt x="868946" y="434966"/>
                  </a:lnTo>
                  <a:lnTo>
                    <a:pt x="882334" y="390273"/>
                  </a:lnTo>
                  <a:lnTo>
                    <a:pt x="900837" y="347658"/>
                  </a:lnTo>
                  <a:lnTo>
                    <a:pt x="924193" y="307566"/>
                  </a:lnTo>
                  <a:lnTo>
                    <a:pt x="952141" y="270443"/>
                  </a:lnTo>
                  <a:lnTo>
                    <a:pt x="984419" y="236738"/>
                  </a:lnTo>
                  <a:lnTo>
                    <a:pt x="1020767" y="206894"/>
                  </a:lnTo>
                  <a:lnTo>
                    <a:pt x="1060924" y="181360"/>
                  </a:lnTo>
                  <a:lnTo>
                    <a:pt x="1104627" y="160582"/>
                  </a:lnTo>
                  <a:lnTo>
                    <a:pt x="1151616" y="145005"/>
                  </a:lnTo>
                  <a:lnTo>
                    <a:pt x="1700611" y="0"/>
                  </a:lnTo>
                  <a:close/>
                </a:path>
                <a:path w="2580005" h="2378709">
                  <a:moveTo>
                    <a:pt x="2579381" y="1417380"/>
                  </a:moveTo>
                  <a:lnTo>
                    <a:pt x="2579381" y="2376687"/>
                  </a:lnTo>
                  <a:lnTo>
                    <a:pt x="2546448" y="2378471"/>
                  </a:lnTo>
                  <a:lnTo>
                    <a:pt x="2497126" y="2374968"/>
                  </a:lnTo>
                  <a:lnTo>
                    <a:pt x="2449673" y="2365602"/>
                  </a:lnTo>
                  <a:lnTo>
                    <a:pt x="2404457" y="2350743"/>
                  </a:lnTo>
                  <a:lnTo>
                    <a:pt x="2361844" y="2330763"/>
                  </a:lnTo>
                  <a:lnTo>
                    <a:pt x="2322203" y="2306035"/>
                  </a:lnTo>
                  <a:lnTo>
                    <a:pt x="2285901" y="2276928"/>
                  </a:lnTo>
                  <a:lnTo>
                    <a:pt x="2253304" y="2243815"/>
                  </a:lnTo>
                  <a:lnTo>
                    <a:pt x="2224781" y="2207066"/>
                  </a:lnTo>
                  <a:lnTo>
                    <a:pt x="2200698" y="2167054"/>
                  </a:lnTo>
                  <a:lnTo>
                    <a:pt x="2181423" y="2124150"/>
                  </a:lnTo>
                  <a:lnTo>
                    <a:pt x="2167323" y="2078724"/>
                  </a:lnTo>
                  <a:lnTo>
                    <a:pt x="2158765" y="2031149"/>
                  </a:lnTo>
                  <a:lnTo>
                    <a:pt x="2156117" y="1981796"/>
                  </a:lnTo>
                  <a:lnTo>
                    <a:pt x="2160625" y="1413571"/>
                  </a:lnTo>
                  <a:lnTo>
                    <a:pt x="2579381" y="1417380"/>
                  </a:lnTo>
                  <a:close/>
                </a:path>
                <a:path w="2580005" h="2378709">
                  <a:moveTo>
                    <a:pt x="961361" y="1332130"/>
                  </a:moveTo>
                  <a:lnTo>
                    <a:pt x="960894" y="2118946"/>
                  </a:lnTo>
                  <a:lnTo>
                    <a:pt x="393154" y="2118464"/>
                  </a:lnTo>
                  <a:lnTo>
                    <a:pt x="343765" y="2115383"/>
                  </a:lnTo>
                  <a:lnTo>
                    <a:pt x="296210" y="2106418"/>
                  </a:lnTo>
                  <a:lnTo>
                    <a:pt x="250859" y="2091939"/>
                  </a:lnTo>
                  <a:lnTo>
                    <a:pt x="208083" y="2072315"/>
                  </a:lnTo>
                  <a:lnTo>
                    <a:pt x="168250" y="2047915"/>
                  </a:lnTo>
                  <a:lnTo>
                    <a:pt x="131732" y="2019108"/>
                  </a:lnTo>
                  <a:lnTo>
                    <a:pt x="98899" y="1986263"/>
                  </a:lnTo>
                  <a:lnTo>
                    <a:pt x="70120" y="1949750"/>
                  </a:lnTo>
                  <a:lnTo>
                    <a:pt x="45766" y="1909936"/>
                  </a:lnTo>
                  <a:lnTo>
                    <a:pt x="26206" y="1867193"/>
                  </a:lnTo>
                  <a:lnTo>
                    <a:pt x="11812" y="1821888"/>
                  </a:lnTo>
                  <a:lnTo>
                    <a:pt x="2953" y="1774390"/>
                  </a:lnTo>
                  <a:lnTo>
                    <a:pt x="0" y="1725070"/>
                  </a:lnTo>
                  <a:lnTo>
                    <a:pt x="3059" y="1675707"/>
                  </a:lnTo>
                  <a:lnTo>
                    <a:pt x="11998" y="1628194"/>
                  </a:lnTo>
                  <a:lnTo>
                    <a:pt x="26449" y="1582897"/>
                  </a:lnTo>
                  <a:lnTo>
                    <a:pt x="46045" y="1540181"/>
                  </a:lnTo>
                  <a:lnTo>
                    <a:pt x="70419" y="1500412"/>
                  </a:lnTo>
                  <a:lnTo>
                    <a:pt x="99203" y="1463954"/>
                  </a:lnTo>
                  <a:lnTo>
                    <a:pt x="132032" y="1431174"/>
                  </a:lnTo>
                  <a:lnTo>
                    <a:pt x="168538" y="1402437"/>
                  </a:lnTo>
                  <a:lnTo>
                    <a:pt x="208353" y="1378109"/>
                  </a:lnTo>
                  <a:lnTo>
                    <a:pt x="251112" y="1358554"/>
                  </a:lnTo>
                  <a:lnTo>
                    <a:pt x="296445" y="1344139"/>
                  </a:lnTo>
                  <a:lnTo>
                    <a:pt x="343988" y="1335228"/>
                  </a:lnTo>
                  <a:lnTo>
                    <a:pt x="393372" y="1332187"/>
                  </a:lnTo>
                  <a:lnTo>
                    <a:pt x="961361" y="133213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5709281" y="5501721"/>
              <a:ext cx="2547620" cy="2547620"/>
            </a:xfrm>
            <a:custGeom>
              <a:avLst/>
              <a:gdLst/>
              <a:ahLst/>
              <a:cxnLst/>
              <a:rect l="l" t="t" r="r" b="b"/>
              <a:pathLst>
                <a:path w="2547619" h="2547620">
                  <a:moveTo>
                    <a:pt x="2282093" y="1104"/>
                  </a:moveTo>
                  <a:lnTo>
                    <a:pt x="2284324" y="4946"/>
                  </a:lnTo>
                  <a:lnTo>
                    <a:pt x="2283930" y="9419"/>
                  </a:lnTo>
                  <a:lnTo>
                    <a:pt x="2280470" y="12417"/>
                  </a:lnTo>
                  <a:lnTo>
                    <a:pt x="2232584" y="27464"/>
                  </a:lnTo>
                  <a:lnTo>
                    <a:pt x="2184592" y="42124"/>
                  </a:lnTo>
                  <a:lnTo>
                    <a:pt x="1944256" y="113408"/>
                  </a:lnTo>
                  <a:lnTo>
                    <a:pt x="1499721" y="249680"/>
                  </a:lnTo>
                  <a:lnTo>
                    <a:pt x="1400186" y="278862"/>
                  </a:lnTo>
                  <a:lnTo>
                    <a:pt x="1300307" y="307073"/>
                  </a:lnTo>
                  <a:lnTo>
                    <a:pt x="1250209" y="320740"/>
                  </a:lnTo>
                  <a:lnTo>
                    <a:pt x="1199990" y="334074"/>
                  </a:lnTo>
                  <a:lnTo>
                    <a:pt x="1157512" y="345950"/>
                  </a:lnTo>
                  <a:lnTo>
                    <a:pt x="1115670" y="359778"/>
                  </a:lnTo>
                  <a:lnTo>
                    <a:pt x="1075178" y="376806"/>
                  </a:lnTo>
                  <a:lnTo>
                    <a:pt x="1036750" y="398284"/>
                  </a:lnTo>
                  <a:lnTo>
                    <a:pt x="979636" y="444551"/>
                  </a:lnTo>
                  <a:lnTo>
                    <a:pt x="933029" y="501064"/>
                  </a:lnTo>
                  <a:lnTo>
                    <a:pt x="908419" y="544528"/>
                  </a:lnTo>
                  <a:lnTo>
                    <a:pt x="889749" y="590894"/>
                  </a:lnTo>
                  <a:lnTo>
                    <a:pt x="877515" y="639245"/>
                  </a:lnTo>
                  <a:lnTo>
                    <a:pt x="872214" y="688664"/>
                  </a:lnTo>
                  <a:lnTo>
                    <a:pt x="874340" y="738234"/>
                  </a:lnTo>
                  <a:lnTo>
                    <a:pt x="884390" y="787036"/>
                  </a:lnTo>
                  <a:lnTo>
                    <a:pt x="883868" y="792586"/>
                  </a:lnTo>
                  <a:lnTo>
                    <a:pt x="879882" y="795926"/>
                  </a:lnTo>
                  <a:lnTo>
                    <a:pt x="874796" y="796057"/>
                  </a:lnTo>
                  <a:lnTo>
                    <a:pt x="870973" y="791982"/>
                  </a:lnTo>
                  <a:lnTo>
                    <a:pt x="860117" y="745542"/>
                  </a:lnTo>
                  <a:lnTo>
                    <a:pt x="856218" y="698552"/>
                  </a:lnTo>
                  <a:lnTo>
                    <a:pt x="858872" y="651640"/>
                  </a:lnTo>
                  <a:lnTo>
                    <a:pt x="867676" y="605432"/>
                  </a:lnTo>
                  <a:lnTo>
                    <a:pt x="882226" y="560556"/>
                  </a:lnTo>
                  <a:lnTo>
                    <a:pt x="902118" y="517639"/>
                  </a:lnTo>
                  <a:lnTo>
                    <a:pt x="926949" y="477308"/>
                  </a:lnTo>
                  <a:lnTo>
                    <a:pt x="975711" y="420561"/>
                  </a:lnTo>
                  <a:lnTo>
                    <a:pt x="1035198" y="374652"/>
                  </a:lnTo>
                  <a:lnTo>
                    <a:pt x="1074792" y="353598"/>
                  </a:lnTo>
                  <a:lnTo>
                    <a:pt x="1116368" y="336773"/>
                  </a:lnTo>
                  <a:lnTo>
                    <a:pt x="1159238" y="323001"/>
                  </a:lnTo>
                  <a:lnTo>
                    <a:pt x="1202718" y="311105"/>
                  </a:lnTo>
                  <a:lnTo>
                    <a:pt x="1253428" y="297602"/>
                  </a:lnTo>
                  <a:lnTo>
                    <a:pt x="1303993" y="283792"/>
                  </a:lnTo>
                  <a:lnTo>
                    <a:pt x="1404802" y="255302"/>
                  </a:lnTo>
                  <a:lnTo>
                    <a:pt x="1505372" y="225739"/>
                  </a:lnTo>
                  <a:lnTo>
                    <a:pt x="2024663" y="66043"/>
                  </a:lnTo>
                  <a:lnTo>
                    <a:pt x="2074857" y="51088"/>
                  </a:lnTo>
                  <a:lnTo>
                    <a:pt x="2125218" y="36714"/>
                  </a:lnTo>
                  <a:lnTo>
                    <a:pt x="2175784" y="23213"/>
                  </a:lnTo>
                  <a:lnTo>
                    <a:pt x="2226591" y="10878"/>
                  </a:lnTo>
                  <a:lnTo>
                    <a:pt x="2277678" y="0"/>
                  </a:lnTo>
                  <a:lnTo>
                    <a:pt x="2282093" y="1104"/>
                  </a:lnTo>
                  <a:close/>
                </a:path>
                <a:path w="2547619" h="2547620">
                  <a:moveTo>
                    <a:pt x="2544965" y="2535879"/>
                  </a:moveTo>
                  <a:lnTo>
                    <a:pt x="2547053" y="2540607"/>
                  </a:lnTo>
                  <a:lnTo>
                    <a:pt x="2545847" y="2545288"/>
                  </a:lnTo>
                  <a:lnTo>
                    <a:pt x="2541215" y="2547409"/>
                  </a:lnTo>
                  <a:lnTo>
                    <a:pt x="2494367" y="2545943"/>
                  </a:lnTo>
                  <a:lnTo>
                    <a:pt x="2448707" y="2537775"/>
                  </a:lnTo>
                  <a:lnTo>
                    <a:pt x="2404740" y="2523424"/>
                  </a:lnTo>
                  <a:lnTo>
                    <a:pt x="2362972" y="2503408"/>
                  </a:lnTo>
                  <a:lnTo>
                    <a:pt x="2323907" y="2478248"/>
                  </a:lnTo>
                  <a:lnTo>
                    <a:pt x="2296897" y="2455810"/>
                  </a:lnTo>
                  <a:lnTo>
                    <a:pt x="2396463" y="2501711"/>
                  </a:lnTo>
                  <a:lnTo>
                    <a:pt x="2442320" y="2519569"/>
                  </a:lnTo>
                  <a:lnTo>
                    <a:pt x="2490306" y="2530442"/>
                  </a:lnTo>
                  <a:lnTo>
                    <a:pt x="2539711" y="2533620"/>
                  </a:lnTo>
                  <a:lnTo>
                    <a:pt x="2544965" y="2535879"/>
                  </a:lnTo>
                  <a:close/>
                </a:path>
                <a:path w="2547619" h="2547620">
                  <a:moveTo>
                    <a:pt x="2158002" y="978103"/>
                  </a:moveTo>
                  <a:lnTo>
                    <a:pt x="2162074" y="1032698"/>
                  </a:lnTo>
                  <a:lnTo>
                    <a:pt x="2163528" y="1083101"/>
                  </a:lnTo>
                  <a:lnTo>
                    <a:pt x="2164691" y="1133539"/>
                  </a:lnTo>
                  <a:lnTo>
                    <a:pt x="2167575" y="1284896"/>
                  </a:lnTo>
                  <a:lnTo>
                    <a:pt x="2168718" y="1335309"/>
                  </a:lnTo>
                  <a:lnTo>
                    <a:pt x="2170143" y="1385676"/>
                  </a:lnTo>
                  <a:lnTo>
                    <a:pt x="2177031" y="1593693"/>
                  </a:lnTo>
                  <a:lnTo>
                    <a:pt x="2180168" y="1697985"/>
                  </a:lnTo>
                  <a:lnTo>
                    <a:pt x="2181551" y="1749748"/>
                  </a:lnTo>
                  <a:lnTo>
                    <a:pt x="2182785" y="1801783"/>
                  </a:lnTo>
                  <a:lnTo>
                    <a:pt x="2183838" y="1853828"/>
                  </a:lnTo>
                  <a:lnTo>
                    <a:pt x="2184679" y="1905884"/>
                  </a:lnTo>
                  <a:lnTo>
                    <a:pt x="2185283" y="1957954"/>
                  </a:lnTo>
                  <a:lnTo>
                    <a:pt x="2185621" y="2010039"/>
                  </a:lnTo>
                  <a:lnTo>
                    <a:pt x="2185665" y="2062140"/>
                  </a:lnTo>
                  <a:lnTo>
                    <a:pt x="2185386" y="2114258"/>
                  </a:lnTo>
                  <a:lnTo>
                    <a:pt x="2185951" y="2158439"/>
                  </a:lnTo>
                  <a:lnTo>
                    <a:pt x="2188833" y="2202522"/>
                  </a:lnTo>
                  <a:lnTo>
                    <a:pt x="2195243" y="2246145"/>
                  </a:lnTo>
                  <a:lnTo>
                    <a:pt x="2206393" y="2288944"/>
                  </a:lnTo>
                  <a:lnTo>
                    <a:pt x="2236504" y="2354716"/>
                  </a:lnTo>
                  <a:lnTo>
                    <a:pt x="2278762" y="2413320"/>
                  </a:lnTo>
                  <a:lnTo>
                    <a:pt x="2313973" y="2447877"/>
                  </a:lnTo>
                  <a:lnTo>
                    <a:pt x="2353444" y="2477577"/>
                  </a:lnTo>
                  <a:lnTo>
                    <a:pt x="2396463" y="2501711"/>
                  </a:lnTo>
                  <a:lnTo>
                    <a:pt x="2296897" y="2455810"/>
                  </a:lnTo>
                  <a:lnTo>
                    <a:pt x="2255912" y="2414572"/>
                  </a:lnTo>
                  <a:lnTo>
                    <a:pt x="2213658" y="2354005"/>
                  </a:lnTo>
                  <a:lnTo>
                    <a:pt x="2183956" y="2286458"/>
                  </a:lnTo>
                  <a:lnTo>
                    <a:pt x="2173084" y="2242211"/>
                  </a:lnTo>
                  <a:lnTo>
                    <a:pt x="2167100" y="2197086"/>
                  </a:lnTo>
                  <a:lnTo>
                    <a:pt x="2164645" y="2151502"/>
                  </a:lnTo>
                  <a:lnTo>
                    <a:pt x="2164359" y="2105874"/>
                  </a:lnTo>
                  <a:lnTo>
                    <a:pt x="2164681" y="2053066"/>
                  </a:lnTo>
                  <a:lnTo>
                    <a:pt x="2164687" y="2000273"/>
                  </a:lnTo>
                  <a:lnTo>
                    <a:pt x="2164387" y="1947500"/>
                  </a:lnTo>
                  <a:lnTo>
                    <a:pt x="2163789" y="1894749"/>
                  </a:lnTo>
                  <a:lnTo>
                    <a:pt x="2162903" y="1842026"/>
                  </a:lnTo>
                  <a:lnTo>
                    <a:pt x="2161740" y="1789335"/>
                  </a:lnTo>
                  <a:lnTo>
                    <a:pt x="2160307" y="1736681"/>
                  </a:lnTo>
                  <a:lnTo>
                    <a:pt x="2158793" y="1687872"/>
                  </a:lnTo>
                  <a:lnTo>
                    <a:pt x="2148899" y="1396889"/>
                  </a:lnTo>
                  <a:lnTo>
                    <a:pt x="2147394" y="1348343"/>
                  </a:lnTo>
                  <a:lnTo>
                    <a:pt x="2145608" y="1296114"/>
                  </a:lnTo>
                  <a:lnTo>
                    <a:pt x="2143978" y="1243796"/>
                  </a:lnTo>
                  <a:lnTo>
                    <a:pt x="2142761" y="1191428"/>
                  </a:lnTo>
                  <a:lnTo>
                    <a:pt x="2142214" y="1139049"/>
                  </a:lnTo>
                  <a:lnTo>
                    <a:pt x="2142594" y="1086695"/>
                  </a:lnTo>
                  <a:lnTo>
                    <a:pt x="2144159" y="1034407"/>
                  </a:lnTo>
                  <a:lnTo>
                    <a:pt x="2147166" y="982223"/>
                  </a:lnTo>
                  <a:lnTo>
                    <a:pt x="2149255" y="977937"/>
                  </a:lnTo>
                  <a:lnTo>
                    <a:pt x="2153608" y="976599"/>
                  </a:lnTo>
                  <a:lnTo>
                    <a:pt x="2158002" y="978103"/>
                  </a:lnTo>
                  <a:close/>
                </a:path>
                <a:path w="2547619" h="2547620">
                  <a:moveTo>
                    <a:pt x="1562497" y="1485965"/>
                  </a:moveTo>
                  <a:lnTo>
                    <a:pt x="1566785" y="1488054"/>
                  </a:lnTo>
                  <a:lnTo>
                    <a:pt x="1568126" y="1492407"/>
                  </a:lnTo>
                  <a:lnTo>
                    <a:pt x="1566623" y="1496798"/>
                  </a:lnTo>
                  <a:lnTo>
                    <a:pt x="1562381" y="1499007"/>
                  </a:lnTo>
                  <a:lnTo>
                    <a:pt x="1511860" y="1501242"/>
                  </a:lnTo>
                  <a:lnTo>
                    <a:pt x="1461351" y="1503053"/>
                  </a:lnTo>
                  <a:lnTo>
                    <a:pt x="1259509" y="1508544"/>
                  </a:lnTo>
                  <a:lnTo>
                    <a:pt x="690209" y="1529168"/>
                  </a:lnTo>
                  <a:lnTo>
                    <a:pt x="534013" y="1532185"/>
                  </a:lnTo>
                  <a:lnTo>
                    <a:pt x="429871" y="1532805"/>
                  </a:lnTo>
                  <a:lnTo>
                    <a:pt x="385850" y="1533821"/>
                  </a:lnTo>
                  <a:lnTo>
                    <a:pt x="341872" y="1537006"/>
                  </a:lnTo>
                  <a:lnTo>
                    <a:pt x="298357" y="1543719"/>
                  </a:lnTo>
                  <a:lnTo>
                    <a:pt x="255720" y="1555318"/>
                  </a:lnTo>
                  <a:lnTo>
                    <a:pt x="190245" y="1585618"/>
                  </a:lnTo>
                  <a:lnTo>
                    <a:pt x="132163" y="1628656"/>
                  </a:lnTo>
                  <a:lnTo>
                    <a:pt x="97920" y="1663983"/>
                  </a:lnTo>
                  <a:lnTo>
                    <a:pt x="68603" y="1703583"/>
                  </a:lnTo>
                  <a:lnTo>
                    <a:pt x="44900" y="1746716"/>
                  </a:lnTo>
                  <a:lnTo>
                    <a:pt x="27496" y="1792645"/>
                  </a:lnTo>
                  <a:lnTo>
                    <a:pt x="17078" y="1840630"/>
                  </a:lnTo>
                  <a:lnTo>
                    <a:pt x="14332" y="1889932"/>
                  </a:lnTo>
                  <a:lnTo>
                    <a:pt x="12248" y="1894987"/>
                  </a:lnTo>
                  <a:lnTo>
                    <a:pt x="7575" y="1897130"/>
                  </a:lnTo>
                  <a:lnTo>
                    <a:pt x="2698" y="1895986"/>
                  </a:lnTo>
                  <a:lnTo>
                    <a:pt x="0" y="1891182"/>
                  </a:lnTo>
                  <a:lnTo>
                    <a:pt x="1202" y="1844271"/>
                  </a:lnTo>
                  <a:lnTo>
                    <a:pt x="9083" y="1798582"/>
                  </a:lnTo>
                  <a:lnTo>
                    <a:pt x="23126" y="1754590"/>
                  </a:lnTo>
                  <a:lnTo>
                    <a:pt x="42817" y="1712765"/>
                  </a:lnTo>
                  <a:lnTo>
                    <a:pt x="67638" y="1673581"/>
                  </a:lnTo>
                  <a:lnTo>
                    <a:pt x="97075" y="1637510"/>
                  </a:lnTo>
                  <a:lnTo>
                    <a:pt x="130612" y="1605023"/>
                  </a:lnTo>
                  <a:lnTo>
                    <a:pt x="190563" y="1562192"/>
                  </a:lnTo>
                  <a:lnTo>
                    <a:pt x="257908" y="1532100"/>
                  </a:lnTo>
                  <a:lnTo>
                    <a:pt x="302339" y="1520848"/>
                  </a:lnTo>
                  <a:lnTo>
                    <a:pt x="347576" y="1514509"/>
                  </a:lnTo>
                  <a:lnTo>
                    <a:pt x="393127" y="1511753"/>
                  </a:lnTo>
                  <a:lnTo>
                    <a:pt x="438500" y="1511247"/>
                  </a:lnTo>
                  <a:lnTo>
                    <a:pt x="543903" y="1510932"/>
                  </a:lnTo>
                  <a:lnTo>
                    <a:pt x="649340" y="1509349"/>
                  </a:lnTo>
                  <a:lnTo>
                    <a:pt x="754886" y="1506535"/>
                  </a:lnTo>
                  <a:lnTo>
                    <a:pt x="1301024" y="1484808"/>
                  </a:lnTo>
                  <a:lnTo>
                    <a:pt x="1353393" y="1483287"/>
                  </a:lnTo>
                  <a:lnTo>
                    <a:pt x="1405749" y="1482390"/>
                  </a:lnTo>
                  <a:lnTo>
                    <a:pt x="1458069" y="1482369"/>
                  </a:lnTo>
                  <a:lnTo>
                    <a:pt x="1510326" y="1483477"/>
                  </a:lnTo>
                  <a:lnTo>
                    <a:pt x="1562497" y="1485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5873249" y="5570217"/>
              <a:ext cx="2414905" cy="2143760"/>
            </a:xfrm>
            <a:custGeom>
              <a:avLst/>
              <a:gdLst/>
              <a:ahLst/>
              <a:cxnLst/>
              <a:rect l="l" t="t" r="r" b="b"/>
              <a:pathLst>
                <a:path w="2414905" h="2143759">
                  <a:moveTo>
                    <a:pt x="2094812" y="5429"/>
                  </a:moveTo>
                  <a:lnTo>
                    <a:pt x="2289767" y="95305"/>
                  </a:lnTo>
                  <a:lnTo>
                    <a:pt x="2243675" y="75884"/>
                  </a:lnTo>
                  <a:lnTo>
                    <a:pt x="2197419" y="65554"/>
                  </a:lnTo>
                  <a:lnTo>
                    <a:pt x="2150424" y="62891"/>
                  </a:lnTo>
                  <a:lnTo>
                    <a:pt x="2103097" y="66466"/>
                  </a:lnTo>
                  <a:lnTo>
                    <a:pt x="2055845" y="74851"/>
                  </a:lnTo>
                  <a:lnTo>
                    <a:pt x="2009073" y="86618"/>
                  </a:lnTo>
                  <a:lnTo>
                    <a:pt x="1963187" y="100341"/>
                  </a:lnTo>
                  <a:lnTo>
                    <a:pt x="1918594" y="114591"/>
                  </a:lnTo>
                  <a:lnTo>
                    <a:pt x="1898252" y="112712"/>
                  </a:lnTo>
                  <a:lnTo>
                    <a:pt x="1887943" y="97595"/>
                  </a:lnTo>
                  <a:lnTo>
                    <a:pt x="1889628" y="78310"/>
                  </a:lnTo>
                  <a:lnTo>
                    <a:pt x="1905268" y="63923"/>
                  </a:lnTo>
                  <a:lnTo>
                    <a:pt x="1951839" y="45598"/>
                  </a:lnTo>
                  <a:lnTo>
                    <a:pt x="1999381" y="28963"/>
                  </a:lnTo>
                  <a:lnTo>
                    <a:pt x="2047673" y="15099"/>
                  </a:lnTo>
                  <a:lnTo>
                    <a:pt x="2094812" y="5429"/>
                  </a:lnTo>
                  <a:close/>
                </a:path>
                <a:path w="2414905" h="2143759">
                  <a:moveTo>
                    <a:pt x="2292628" y="25117"/>
                  </a:moveTo>
                  <a:lnTo>
                    <a:pt x="2333428" y="45474"/>
                  </a:lnTo>
                  <a:lnTo>
                    <a:pt x="2372758" y="71000"/>
                  </a:lnTo>
                  <a:lnTo>
                    <a:pt x="2409863" y="101055"/>
                  </a:lnTo>
                  <a:lnTo>
                    <a:pt x="2414749" y="105917"/>
                  </a:lnTo>
                  <a:lnTo>
                    <a:pt x="2414749" y="205988"/>
                  </a:lnTo>
                  <a:lnTo>
                    <a:pt x="2404072" y="192138"/>
                  </a:lnTo>
                  <a:lnTo>
                    <a:pt x="2369676" y="154880"/>
                  </a:lnTo>
                  <a:lnTo>
                    <a:pt x="2331670" y="122120"/>
                  </a:lnTo>
                  <a:lnTo>
                    <a:pt x="2289767" y="95305"/>
                  </a:lnTo>
                  <a:lnTo>
                    <a:pt x="2094812" y="5429"/>
                  </a:lnTo>
                  <a:lnTo>
                    <a:pt x="2096493" y="5084"/>
                  </a:lnTo>
                  <a:lnTo>
                    <a:pt x="2145620" y="0"/>
                  </a:lnTo>
                  <a:lnTo>
                    <a:pt x="2194832" y="924"/>
                  </a:lnTo>
                  <a:lnTo>
                    <a:pt x="2243908" y="8936"/>
                  </a:lnTo>
                  <a:lnTo>
                    <a:pt x="2292628" y="25117"/>
                  </a:lnTo>
                  <a:close/>
                </a:path>
                <a:path w="2414905" h="2143759">
                  <a:moveTo>
                    <a:pt x="1745390" y="129898"/>
                  </a:moveTo>
                  <a:lnTo>
                    <a:pt x="1750083" y="137658"/>
                  </a:lnTo>
                  <a:lnTo>
                    <a:pt x="1749683" y="146875"/>
                  </a:lnTo>
                  <a:lnTo>
                    <a:pt x="1743664" y="154424"/>
                  </a:lnTo>
                  <a:lnTo>
                    <a:pt x="1704108" y="175905"/>
                  </a:lnTo>
                  <a:lnTo>
                    <a:pt x="1660344" y="193465"/>
                  </a:lnTo>
                  <a:lnTo>
                    <a:pt x="1613716" y="207667"/>
                  </a:lnTo>
                  <a:lnTo>
                    <a:pt x="1565570" y="219072"/>
                  </a:lnTo>
                  <a:lnTo>
                    <a:pt x="1517250" y="228244"/>
                  </a:lnTo>
                  <a:lnTo>
                    <a:pt x="1470101" y="235745"/>
                  </a:lnTo>
                  <a:lnTo>
                    <a:pt x="1425469" y="242139"/>
                  </a:lnTo>
                  <a:lnTo>
                    <a:pt x="1408762" y="238191"/>
                  </a:lnTo>
                  <a:lnTo>
                    <a:pt x="1399886" y="225516"/>
                  </a:lnTo>
                  <a:lnTo>
                    <a:pt x="1401074" y="210728"/>
                  </a:lnTo>
                  <a:lnTo>
                    <a:pt x="1414557" y="200441"/>
                  </a:lnTo>
                  <a:lnTo>
                    <a:pt x="1456954" y="188896"/>
                  </a:lnTo>
                  <a:lnTo>
                    <a:pt x="1499445" y="177945"/>
                  </a:lnTo>
                  <a:lnTo>
                    <a:pt x="1584582" y="157038"/>
                  </a:lnTo>
                  <a:lnTo>
                    <a:pt x="1659916" y="137504"/>
                  </a:lnTo>
                  <a:lnTo>
                    <a:pt x="1697841" y="129973"/>
                  </a:lnTo>
                  <a:lnTo>
                    <a:pt x="1736127" y="126722"/>
                  </a:lnTo>
                  <a:lnTo>
                    <a:pt x="1745390" y="129898"/>
                  </a:lnTo>
                  <a:close/>
                </a:path>
                <a:path w="2414905" h="2143759">
                  <a:moveTo>
                    <a:pt x="2414749" y="606677"/>
                  </a:moveTo>
                  <a:lnTo>
                    <a:pt x="2414749" y="665559"/>
                  </a:lnTo>
                  <a:lnTo>
                    <a:pt x="2405762" y="668056"/>
                  </a:lnTo>
                  <a:lnTo>
                    <a:pt x="2357989" y="683929"/>
                  </a:lnTo>
                  <a:lnTo>
                    <a:pt x="2310954" y="703199"/>
                  </a:lnTo>
                  <a:lnTo>
                    <a:pt x="2265951" y="726511"/>
                  </a:lnTo>
                  <a:lnTo>
                    <a:pt x="2224278" y="754507"/>
                  </a:lnTo>
                  <a:lnTo>
                    <a:pt x="2187230" y="787831"/>
                  </a:lnTo>
                  <a:lnTo>
                    <a:pt x="2156104" y="827127"/>
                  </a:lnTo>
                  <a:lnTo>
                    <a:pt x="2134037" y="868919"/>
                  </a:lnTo>
                  <a:lnTo>
                    <a:pt x="2119173" y="913459"/>
                  </a:lnTo>
                  <a:lnTo>
                    <a:pt x="2110223" y="959982"/>
                  </a:lnTo>
                  <a:lnTo>
                    <a:pt x="2105904" y="1007722"/>
                  </a:lnTo>
                  <a:lnTo>
                    <a:pt x="2104928" y="1055916"/>
                  </a:lnTo>
                  <a:lnTo>
                    <a:pt x="2106009" y="1103798"/>
                  </a:lnTo>
                  <a:lnTo>
                    <a:pt x="2107861" y="1150604"/>
                  </a:lnTo>
                  <a:lnTo>
                    <a:pt x="2100646" y="1169653"/>
                  </a:lnTo>
                  <a:lnTo>
                    <a:pt x="2055138" y="1149870"/>
                  </a:lnTo>
                  <a:lnTo>
                    <a:pt x="2050207" y="1100061"/>
                  </a:lnTo>
                  <a:lnTo>
                    <a:pt x="2047019" y="1049805"/>
                  </a:lnTo>
                  <a:lnTo>
                    <a:pt x="2046571" y="999599"/>
                  </a:lnTo>
                  <a:lnTo>
                    <a:pt x="2049861" y="949943"/>
                  </a:lnTo>
                  <a:lnTo>
                    <a:pt x="2057889" y="901335"/>
                  </a:lnTo>
                  <a:lnTo>
                    <a:pt x="2071652" y="854274"/>
                  </a:lnTo>
                  <a:lnTo>
                    <a:pt x="2092149" y="809259"/>
                  </a:lnTo>
                  <a:lnTo>
                    <a:pt x="2120378" y="766787"/>
                  </a:lnTo>
                  <a:lnTo>
                    <a:pt x="2150841" y="732955"/>
                  </a:lnTo>
                  <a:lnTo>
                    <a:pt x="2185842" y="701852"/>
                  </a:lnTo>
                  <a:lnTo>
                    <a:pt x="2224586" y="674055"/>
                  </a:lnTo>
                  <a:lnTo>
                    <a:pt x="2266276" y="650140"/>
                  </a:lnTo>
                  <a:lnTo>
                    <a:pt x="2310116" y="630685"/>
                  </a:lnTo>
                  <a:lnTo>
                    <a:pt x="2355312" y="616267"/>
                  </a:lnTo>
                  <a:lnTo>
                    <a:pt x="2401068" y="607463"/>
                  </a:lnTo>
                  <a:lnTo>
                    <a:pt x="2414749" y="606677"/>
                  </a:lnTo>
                  <a:close/>
                </a:path>
                <a:path w="2414905" h="2143759">
                  <a:moveTo>
                    <a:pt x="2095647" y="1321771"/>
                  </a:moveTo>
                  <a:lnTo>
                    <a:pt x="2101325" y="1329617"/>
                  </a:lnTo>
                  <a:lnTo>
                    <a:pt x="2111562" y="1373402"/>
                  </a:lnTo>
                  <a:lnTo>
                    <a:pt x="2116926" y="1420199"/>
                  </a:lnTo>
                  <a:lnTo>
                    <a:pt x="2118314" y="1468863"/>
                  </a:lnTo>
                  <a:lnTo>
                    <a:pt x="2116619" y="1518246"/>
                  </a:lnTo>
                  <a:lnTo>
                    <a:pt x="2112737" y="1567206"/>
                  </a:lnTo>
                  <a:lnTo>
                    <a:pt x="2107561" y="1614595"/>
                  </a:lnTo>
                  <a:lnTo>
                    <a:pt x="2101987" y="1659270"/>
                  </a:lnTo>
                  <a:lnTo>
                    <a:pt x="2079190" y="1679944"/>
                  </a:lnTo>
                  <a:lnTo>
                    <a:pt x="2065165" y="1674798"/>
                  </a:lnTo>
                  <a:lnTo>
                    <a:pt x="2058861" y="1659032"/>
                  </a:lnTo>
                  <a:lnTo>
                    <a:pt x="2058904" y="1615131"/>
                  </a:lnTo>
                  <a:lnTo>
                    <a:pt x="2059621" y="1571234"/>
                  </a:lnTo>
                  <a:lnTo>
                    <a:pt x="2061785" y="1483592"/>
                  </a:lnTo>
                  <a:lnTo>
                    <a:pt x="2062106" y="1444884"/>
                  </a:lnTo>
                  <a:lnTo>
                    <a:pt x="2062567" y="1405872"/>
                  </a:lnTo>
                  <a:lnTo>
                    <a:pt x="2065335" y="1367186"/>
                  </a:lnTo>
                  <a:lnTo>
                    <a:pt x="2072574" y="1329458"/>
                  </a:lnTo>
                  <a:lnTo>
                    <a:pt x="2086912" y="1318962"/>
                  </a:lnTo>
                  <a:lnTo>
                    <a:pt x="2095647" y="1321771"/>
                  </a:lnTo>
                  <a:close/>
                </a:path>
                <a:path w="2414905" h="2143759">
                  <a:moveTo>
                    <a:pt x="1504979" y="1525614"/>
                  </a:moveTo>
                  <a:lnTo>
                    <a:pt x="1547933" y="1553787"/>
                  </a:lnTo>
                  <a:lnTo>
                    <a:pt x="1582166" y="1583966"/>
                  </a:lnTo>
                  <a:lnTo>
                    <a:pt x="1613650" y="1618724"/>
                  </a:lnTo>
                  <a:lnTo>
                    <a:pt x="1641810" y="1657261"/>
                  </a:lnTo>
                  <a:lnTo>
                    <a:pt x="1666074" y="1698773"/>
                  </a:lnTo>
                  <a:lnTo>
                    <a:pt x="1685865" y="1742459"/>
                  </a:lnTo>
                  <a:lnTo>
                    <a:pt x="1700610" y="1787517"/>
                  </a:lnTo>
                  <a:lnTo>
                    <a:pt x="1709733" y="1833145"/>
                  </a:lnTo>
                  <a:lnTo>
                    <a:pt x="1712661" y="1878540"/>
                  </a:lnTo>
                  <a:lnTo>
                    <a:pt x="1705686" y="1895868"/>
                  </a:lnTo>
                  <a:lnTo>
                    <a:pt x="1690163" y="1903362"/>
                  </a:lnTo>
                  <a:lnTo>
                    <a:pt x="1673302" y="1900172"/>
                  </a:lnTo>
                  <a:lnTo>
                    <a:pt x="1662310" y="1885447"/>
                  </a:lnTo>
                  <a:lnTo>
                    <a:pt x="1648633" y="1838279"/>
                  </a:lnTo>
                  <a:lnTo>
                    <a:pt x="1632262" y="1790591"/>
                  </a:lnTo>
                  <a:lnTo>
                    <a:pt x="1612549" y="1743687"/>
                  </a:lnTo>
                  <a:lnTo>
                    <a:pt x="1588848" y="1698873"/>
                  </a:lnTo>
                  <a:lnTo>
                    <a:pt x="1560511" y="1657453"/>
                  </a:lnTo>
                  <a:lnTo>
                    <a:pt x="1526890" y="1620734"/>
                  </a:lnTo>
                  <a:lnTo>
                    <a:pt x="1487338" y="1590019"/>
                  </a:lnTo>
                  <a:lnTo>
                    <a:pt x="1445236" y="1568128"/>
                  </a:lnTo>
                  <a:lnTo>
                    <a:pt x="1259018" y="1482280"/>
                  </a:lnTo>
                  <a:lnTo>
                    <a:pt x="1263315" y="1481964"/>
                  </a:lnTo>
                  <a:lnTo>
                    <a:pt x="1313562" y="1481080"/>
                  </a:lnTo>
                  <a:lnTo>
                    <a:pt x="1363353" y="1483999"/>
                  </a:lnTo>
                  <a:lnTo>
                    <a:pt x="1412187" y="1491725"/>
                  </a:lnTo>
                  <a:lnTo>
                    <a:pt x="1459563" y="1505262"/>
                  </a:lnTo>
                  <a:lnTo>
                    <a:pt x="1504979" y="1525614"/>
                  </a:lnTo>
                  <a:close/>
                </a:path>
                <a:path w="2414905" h="2143759">
                  <a:moveTo>
                    <a:pt x="1259018" y="1482280"/>
                  </a:moveTo>
                  <a:lnTo>
                    <a:pt x="1445236" y="1568128"/>
                  </a:lnTo>
                  <a:lnTo>
                    <a:pt x="1400479" y="1553534"/>
                  </a:lnTo>
                  <a:lnTo>
                    <a:pt x="1353822" y="1544926"/>
                  </a:lnTo>
                  <a:lnTo>
                    <a:pt x="1306020" y="1540989"/>
                  </a:lnTo>
                  <a:lnTo>
                    <a:pt x="1257827" y="1540411"/>
                  </a:lnTo>
                  <a:lnTo>
                    <a:pt x="1209997" y="1541879"/>
                  </a:lnTo>
                  <a:lnTo>
                    <a:pt x="1163285" y="1544080"/>
                  </a:lnTo>
                  <a:lnTo>
                    <a:pt x="1144143" y="1536821"/>
                  </a:lnTo>
                  <a:lnTo>
                    <a:pt x="1138180" y="1519493"/>
                  </a:lnTo>
                  <a:lnTo>
                    <a:pt x="1144813" y="1501220"/>
                  </a:lnTo>
                  <a:lnTo>
                    <a:pt x="1163460" y="1491125"/>
                  </a:lnTo>
                  <a:lnTo>
                    <a:pt x="1213114" y="1485647"/>
                  </a:lnTo>
                  <a:lnTo>
                    <a:pt x="1259018" y="1482280"/>
                  </a:lnTo>
                  <a:close/>
                </a:path>
                <a:path w="2414905" h="2143759">
                  <a:moveTo>
                    <a:pt x="1657589" y="1951285"/>
                  </a:moveTo>
                  <a:lnTo>
                    <a:pt x="1667689" y="1959594"/>
                  </a:lnTo>
                  <a:lnTo>
                    <a:pt x="1673084" y="1972915"/>
                  </a:lnTo>
                  <a:lnTo>
                    <a:pt x="1672341" y="1986005"/>
                  </a:lnTo>
                  <a:lnTo>
                    <a:pt x="1657951" y="2024213"/>
                  </a:lnTo>
                  <a:lnTo>
                    <a:pt x="1635954" y="2043352"/>
                  </a:lnTo>
                  <a:lnTo>
                    <a:pt x="1625265" y="2042537"/>
                  </a:lnTo>
                  <a:lnTo>
                    <a:pt x="1616381" y="2037695"/>
                  </a:lnTo>
                  <a:lnTo>
                    <a:pt x="1609521" y="2029796"/>
                  </a:lnTo>
                  <a:lnTo>
                    <a:pt x="1605947" y="2020096"/>
                  </a:lnTo>
                  <a:lnTo>
                    <a:pt x="1606922" y="2009855"/>
                  </a:lnTo>
                  <a:lnTo>
                    <a:pt x="1623162" y="1967436"/>
                  </a:lnTo>
                  <a:lnTo>
                    <a:pt x="1645054" y="1949588"/>
                  </a:lnTo>
                  <a:lnTo>
                    <a:pt x="1657589" y="1951285"/>
                  </a:lnTo>
                  <a:close/>
                </a:path>
                <a:path w="2414905" h="2143759">
                  <a:moveTo>
                    <a:pt x="984404" y="1510067"/>
                  </a:moveTo>
                  <a:lnTo>
                    <a:pt x="992426" y="1515689"/>
                  </a:lnTo>
                  <a:lnTo>
                    <a:pt x="994908" y="1524404"/>
                  </a:lnTo>
                  <a:lnTo>
                    <a:pt x="992101" y="1533136"/>
                  </a:lnTo>
                  <a:lnTo>
                    <a:pt x="984255" y="1538809"/>
                  </a:lnTo>
                  <a:lnTo>
                    <a:pt x="940382" y="1549272"/>
                  </a:lnTo>
                  <a:lnTo>
                    <a:pt x="893537" y="1554896"/>
                  </a:lnTo>
                  <a:lnTo>
                    <a:pt x="844844" y="1556575"/>
                  </a:lnTo>
                  <a:lnTo>
                    <a:pt x="795426" y="1555205"/>
                  </a:lnTo>
                  <a:lnTo>
                    <a:pt x="746404" y="1551682"/>
                  </a:lnTo>
                  <a:lnTo>
                    <a:pt x="698901" y="1546900"/>
                  </a:lnTo>
                  <a:lnTo>
                    <a:pt x="654041" y="1541756"/>
                  </a:lnTo>
                  <a:lnTo>
                    <a:pt x="633462" y="1519255"/>
                  </a:lnTo>
                  <a:lnTo>
                    <a:pt x="638466" y="1505203"/>
                  </a:lnTo>
                  <a:lnTo>
                    <a:pt x="654264" y="1498644"/>
                  </a:lnTo>
                  <a:lnTo>
                    <a:pt x="698014" y="1498239"/>
                  </a:lnTo>
                  <a:lnTo>
                    <a:pt x="741866" y="1498679"/>
                  </a:lnTo>
                  <a:lnTo>
                    <a:pt x="829718" y="1500303"/>
                  </a:lnTo>
                  <a:lnTo>
                    <a:pt x="907510" y="1500481"/>
                  </a:lnTo>
                  <a:lnTo>
                    <a:pt x="946284" y="1503031"/>
                  </a:lnTo>
                  <a:lnTo>
                    <a:pt x="984404" y="1510067"/>
                  </a:lnTo>
                  <a:close/>
                </a:path>
                <a:path w="2414905" h="2143759">
                  <a:moveTo>
                    <a:pt x="109072" y="1943014"/>
                  </a:moveTo>
                  <a:lnTo>
                    <a:pt x="145549" y="1973590"/>
                  </a:lnTo>
                  <a:lnTo>
                    <a:pt x="169055" y="2014908"/>
                  </a:lnTo>
                  <a:lnTo>
                    <a:pt x="177314" y="2062019"/>
                  </a:lnTo>
                  <a:lnTo>
                    <a:pt x="168045" y="2109976"/>
                  </a:lnTo>
                  <a:lnTo>
                    <a:pt x="157510" y="2124701"/>
                  </a:lnTo>
                  <a:lnTo>
                    <a:pt x="141854" y="2133750"/>
                  </a:lnTo>
                  <a:lnTo>
                    <a:pt x="123903" y="2136585"/>
                  </a:lnTo>
                  <a:lnTo>
                    <a:pt x="106486" y="2132668"/>
                  </a:lnTo>
                  <a:lnTo>
                    <a:pt x="58403" y="2110501"/>
                  </a:lnTo>
                  <a:lnTo>
                    <a:pt x="21906" y="2074923"/>
                  </a:lnTo>
                  <a:lnTo>
                    <a:pt x="4293" y="2036039"/>
                  </a:lnTo>
                  <a:lnTo>
                    <a:pt x="0" y="1993843"/>
                  </a:lnTo>
                  <a:lnTo>
                    <a:pt x="10859" y="1955010"/>
                  </a:lnTo>
                  <a:lnTo>
                    <a:pt x="20249" y="1942346"/>
                  </a:lnTo>
                  <a:lnTo>
                    <a:pt x="32030" y="1933423"/>
                  </a:lnTo>
                  <a:lnTo>
                    <a:pt x="45986" y="1928573"/>
                  </a:lnTo>
                  <a:lnTo>
                    <a:pt x="61904" y="1928125"/>
                  </a:lnTo>
                  <a:lnTo>
                    <a:pt x="109072" y="1943014"/>
                  </a:lnTo>
                  <a:close/>
                </a:path>
                <a:path w="2414905" h="2143759">
                  <a:moveTo>
                    <a:pt x="327413" y="2032849"/>
                  </a:moveTo>
                  <a:lnTo>
                    <a:pt x="355247" y="2059096"/>
                  </a:lnTo>
                  <a:lnTo>
                    <a:pt x="359552" y="2093070"/>
                  </a:lnTo>
                  <a:lnTo>
                    <a:pt x="345035" y="2124559"/>
                  </a:lnTo>
                  <a:lnTo>
                    <a:pt x="316406" y="2143349"/>
                  </a:lnTo>
                  <a:lnTo>
                    <a:pt x="278370" y="2139230"/>
                  </a:lnTo>
                  <a:lnTo>
                    <a:pt x="250536" y="2112983"/>
                  </a:lnTo>
                  <a:lnTo>
                    <a:pt x="246231" y="2079009"/>
                  </a:lnTo>
                  <a:lnTo>
                    <a:pt x="260748" y="2047520"/>
                  </a:lnTo>
                  <a:lnTo>
                    <a:pt x="289378" y="2028730"/>
                  </a:lnTo>
                  <a:lnTo>
                    <a:pt x="327413" y="2032849"/>
                  </a:lnTo>
                  <a:close/>
                </a:path>
                <a:path w="2414905" h="2143759">
                  <a:moveTo>
                    <a:pt x="1102916" y="759716"/>
                  </a:moveTo>
                  <a:lnTo>
                    <a:pt x="1133927" y="776663"/>
                  </a:lnTo>
                  <a:lnTo>
                    <a:pt x="1158487" y="802543"/>
                  </a:lnTo>
                  <a:lnTo>
                    <a:pt x="1174726" y="834348"/>
                  </a:lnTo>
                  <a:lnTo>
                    <a:pt x="1176792" y="843434"/>
                  </a:lnTo>
                  <a:lnTo>
                    <a:pt x="1176540" y="852617"/>
                  </a:lnTo>
                  <a:lnTo>
                    <a:pt x="1174129" y="861420"/>
                  </a:lnTo>
                  <a:lnTo>
                    <a:pt x="1169721" y="869362"/>
                  </a:lnTo>
                  <a:lnTo>
                    <a:pt x="1169870" y="879519"/>
                  </a:lnTo>
                  <a:lnTo>
                    <a:pt x="1123479" y="924795"/>
                  </a:lnTo>
                  <a:lnTo>
                    <a:pt x="1052194" y="933551"/>
                  </a:lnTo>
                  <a:lnTo>
                    <a:pt x="1016613" y="925803"/>
                  </a:lnTo>
                  <a:lnTo>
                    <a:pt x="986334" y="912243"/>
                  </a:lnTo>
                  <a:lnTo>
                    <a:pt x="957985" y="891163"/>
                  </a:lnTo>
                  <a:lnTo>
                    <a:pt x="938162" y="863578"/>
                  </a:lnTo>
                  <a:lnTo>
                    <a:pt x="933460" y="830504"/>
                  </a:lnTo>
                  <a:lnTo>
                    <a:pt x="944992" y="803736"/>
                  </a:lnTo>
                  <a:lnTo>
                    <a:pt x="967983" y="784216"/>
                  </a:lnTo>
                  <a:lnTo>
                    <a:pt x="997686" y="771719"/>
                  </a:lnTo>
                  <a:lnTo>
                    <a:pt x="1029352" y="766019"/>
                  </a:lnTo>
                  <a:lnTo>
                    <a:pt x="1038233" y="761653"/>
                  </a:lnTo>
                  <a:lnTo>
                    <a:pt x="1047571" y="758295"/>
                  </a:lnTo>
                  <a:lnTo>
                    <a:pt x="1057291" y="755972"/>
                  </a:lnTo>
                  <a:lnTo>
                    <a:pt x="1067319" y="754713"/>
                  </a:lnTo>
                  <a:lnTo>
                    <a:pt x="1102916" y="759716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D8B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121112" y="516095"/>
            <a:ext cx="14049375" cy="9771380"/>
            <a:chOff x="2121112" y="516095"/>
            <a:chExt cx="14049375" cy="9771380"/>
          </a:xfrm>
        </p:grpSpPr>
        <p:sp>
          <p:nvSpPr>
            <p:cNvPr id="4" name="object 4" descr=""/>
            <p:cNvSpPr/>
            <p:nvPr/>
          </p:nvSpPr>
          <p:spPr>
            <a:xfrm>
              <a:off x="2138074" y="2190626"/>
              <a:ext cx="14015719" cy="8096884"/>
            </a:xfrm>
            <a:custGeom>
              <a:avLst/>
              <a:gdLst/>
              <a:ahLst/>
              <a:cxnLst/>
              <a:rect l="l" t="t" r="r" b="b"/>
              <a:pathLst>
                <a:path w="14015719" h="8096884">
                  <a:moveTo>
                    <a:pt x="0" y="0"/>
                  </a:moveTo>
                  <a:lnTo>
                    <a:pt x="14015450" y="0"/>
                  </a:lnTo>
                  <a:lnTo>
                    <a:pt x="14015450" y="8096372"/>
                  </a:lnTo>
                  <a:lnTo>
                    <a:pt x="0" y="8096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629993" y="2724780"/>
              <a:ext cx="13035915" cy="7562215"/>
            </a:xfrm>
            <a:custGeom>
              <a:avLst/>
              <a:gdLst/>
              <a:ahLst/>
              <a:cxnLst/>
              <a:rect l="l" t="t" r="r" b="b"/>
              <a:pathLst>
                <a:path w="13035915" h="7562215">
                  <a:moveTo>
                    <a:pt x="0" y="0"/>
                  </a:moveTo>
                  <a:lnTo>
                    <a:pt x="13035852" y="0"/>
                  </a:lnTo>
                  <a:lnTo>
                    <a:pt x="13035852" y="7562218"/>
                  </a:lnTo>
                  <a:lnTo>
                    <a:pt x="0" y="7562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121103" y="2169375"/>
              <a:ext cx="14049375" cy="8117840"/>
            </a:xfrm>
            <a:custGeom>
              <a:avLst/>
              <a:gdLst/>
              <a:ahLst/>
              <a:cxnLst/>
              <a:rect l="l" t="t" r="r" b="b"/>
              <a:pathLst>
                <a:path w="14049375" h="8117840">
                  <a:moveTo>
                    <a:pt x="13561695" y="576605"/>
                  </a:moveTo>
                  <a:lnTo>
                    <a:pt x="13527773" y="576605"/>
                  </a:lnTo>
                  <a:lnTo>
                    <a:pt x="13527773" y="8117624"/>
                  </a:lnTo>
                  <a:lnTo>
                    <a:pt x="13561695" y="8117624"/>
                  </a:lnTo>
                  <a:lnTo>
                    <a:pt x="13561695" y="576605"/>
                  </a:lnTo>
                  <a:close/>
                </a:path>
                <a:path w="14049375" h="8117840">
                  <a:moveTo>
                    <a:pt x="13561695" y="538391"/>
                  </a:moveTo>
                  <a:lnTo>
                    <a:pt x="487680" y="538391"/>
                  </a:lnTo>
                  <a:lnTo>
                    <a:pt x="487680" y="576491"/>
                  </a:lnTo>
                  <a:lnTo>
                    <a:pt x="487680" y="8117802"/>
                  </a:lnTo>
                  <a:lnTo>
                    <a:pt x="525843" y="8117802"/>
                  </a:lnTo>
                  <a:lnTo>
                    <a:pt x="525843" y="576491"/>
                  </a:lnTo>
                  <a:lnTo>
                    <a:pt x="13561695" y="576491"/>
                  </a:lnTo>
                  <a:lnTo>
                    <a:pt x="13561695" y="538391"/>
                  </a:lnTo>
                  <a:close/>
                </a:path>
                <a:path w="14049375" h="8117840">
                  <a:moveTo>
                    <a:pt x="14049375" y="38214"/>
                  </a:moveTo>
                  <a:lnTo>
                    <a:pt x="14015453" y="38214"/>
                  </a:lnTo>
                  <a:lnTo>
                    <a:pt x="14015453" y="8117624"/>
                  </a:lnTo>
                  <a:lnTo>
                    <a:pt x="14049375" y="8117624"/>
                  </a:lnTo>
                  <a:lnTo>
                    <a:pt x="14049375" y="38214"/>
                  </a:lnTo>
                  <a:close/>
                </a:path>
                <a:path w="14049375" h="8117840">
                  <a:moveTo>
                    <a:pt x="14049375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0" y="8117802"/>
                  </a:lnTo>
                  <a:lnTo>
                    <a:pt x="38163" y="8117802"/>
                  </a:lnTo>
                  <a:lnTo>
                    <a:pt x="38163" y="38100"/>
                  </a:lnTo>
                  <a:lnTo>
                    <a:pt x="14049375" y="38100"/>
                  </a:lnTo>
                  <a:lnTo>
                    <a:pt x="14049375" y="0"/>
                  </a:lnTo>
                  <a:close/>
                </a:path>
              </a:pathLst>
            </a:custGeom>
            <a:solidFill>
              <a:srgbClr val="D34A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168548" y="533056"/>
              <a:ext cx="11954510" cy="1976120"/>
            </a:xfrm>
            <a:custGeom>
              <a:avLst/>
              <a:gdLst/>
              <a:ahLst/>
              <a:cxnLst/>
              <a:rect l="l" t="t" r="r" b="b"/>
              <a:pathLst>
                <a:path w="11954510" h="1976120">
                  <a:moveTo>
                    <a:pt x="1874380" y="1335392"/>
                  </a:moveTo>
                  <a:lnTo>
                    <a:pt x="1872856" y="1282484"/>
                  </a:lnTo>
                  <a:lnTo>
                    <a:pt x="1868284" y="1230591"/>
                  </a:lnTo>
                  <a:lnTo>
                    <a:pt x="1860651" y="1179715"/>
                  </a:lnTo>
                  <a:lnTo>
                    <a:pt x="1849958" y="1129868"/>
                  </a:lnTo>
                  <a:lnTo>
                    <a:pt x="1836216" y="1081024"/>
                  </a:lnTo>
                  <a:lnTo>
                    <a:pt x="1808657" y="1048169"/>
                  </a:lnTo>
                  <a:lnTo>
                    <a:pt x="1768373" y="1034402"/>
                  </a:lnTo>
                  <a:lnTo>
                    <a:pt x="1182420" y="1034402"/>
                  </a:lnTo>
                  <a:lnTo>
                    <a:pt x="1181265" y="1028700"/>
                  </a:lnTo>
                  <a:lnTo>
                    <a:pt x="1171613" y="977900"/>
                  </a:lnTo>
                  <a:lnTo>
                    <a:pt x="1162596" y="939800"/>
                  </a:lnTo>
                  <a:lnTo>
                    <a:pt x="1154252" y="889000"/>
                  </a:lnTo>
                  <a:lnTo>
                    <a:pt x="1146581" y="850900"/>
                  </a:lnTo>
                  <a:lnTo>
                    <a:pt x="1139596" y="812800"/>
                  </a:lnTo>
                  <a:lnTo>
                    <a:pt x="1133309" y="787400"/>
                  </a:lnTo>
                  <a:lnTo>
                    <a:pt x="1127721" y="749300"/>
                  </a:lnTo>
                  <a:lnTo>
                    <a:pt x="1122845" y="723900"/>
                  </a:lnTo>
                  <a:lnTo>
                    <a:pt x="1118704" y="698500"/>
                  </a:lnTo>
                  <a:lnTo>
                    <a:pt x="1115301" y="673100"/>
                  </a:lnTo>
                  <a:lnTo>
                    <a:pt x="1132395" y="647700"/>
                  </a:lnTo>
                  <a:lnTo>
                    <a:pt x="1156652" y="609600"/>
                  </a:lnTo>
                  <a:lnTo>
                    <a:pt x="1185672" y="571500"/>
                  </a:lnTo>
                  <a:lnTo>
                    <a:pt x="1217079" y="546100"/>
                  </a:lnTo>
                  <a:lnTo>
                    <a:pt x="1255572" y="495300"/>
                  </a:lnTo>
                  <a:lnTo>
                    <a:pt x="1265897" y="482600"/>
                  </a:lnTo>
                  <a:lnTo>
                    <a:pt x="1286522" y="457200"/>
                  </a:lnTo>
                  <a:lnTo>
                    <a:pt x="1307134" y="419100"/>
                  </a:lnTo>
                  <a:lnTo>
                    <a:pt x="1314615" y="393700"/>
                  </a:lnTo>
                  <a:lnTo>
                    <a:pt x="1313027" y="368300"/>
                  </a:lnTo>
                  <a:lnTo>
                    <a:pt x="1308252" y="355600"/>
                  </a:lnTo>
                  <a:lnTo>
                    <a:pt x="1300302" y="330200"/>
                  </a:lnTo>
                  <a:lnTo>
                    <a:pt x="1289177" y="317500"/>
                  </a:lnTo>
                  <a:lnTo>
                    <a:pt x="1300302" y="292100"/>
                  </a:lnTo>
                  <a:lnTo>
                    <a:pt x="1308252" y="279400"/>
                  </a:lnTo>
                  <a:lnTo>
                    <a:pt x="1310640" y="266700"/>
                  </a:lnTo>
                  <a:lnTo>
                    <a:pt x="1313027" y="254000"/>
                  </a:lnTo>
                  <a:lnTo>
                    <a:pt x="1314615" y="241300"/>
                  </a:lnTo>
                  <a:lnTo>
                    <a:pt x="1307592" y="190500"/>
                  </a:lnTo>
                  <a:lnTo>
                    <a:pt x="1287056" y="152400"/>
                  </a:lnTo>
                  <a:lnTo>
                    <a:pt x="1253794" y="101600"/>
                  </a:lnTo>
                  <a:lnTo>
                    <a:pt x="1242529" y="95275"/>
                  </a:lnTo>
                  <a:lnTo>
                    <a:pt x="1242529" y="241300"/>
                  </a:lnTo>
                  <a:lnTo>
                    <a:pt x="1238288" y="254000"/>
                  </a:lnTo>
                  <a:lnTo>
                    <a:pt x="1238288" y="266700"/>
                  </a:lnTo>
                  <a:lnTo>
                    <a:pt x="1238288" y="393700"/>
                  </a:lnTo>
                  <a:lnTo>
                    <a:pt x="1230071" y="419100"/>
                  </a:lnTo>
                  <a:lnTo>
                    <a:pt x="1213904" y="431800"/>
                  </a:lnTo>
                  <a:lnTo>
                    <a:pt x="1192961" y="457200"/>
                  </a:lnTo>
                  <a:lnTo>
                    <a:pt x="1184084" y="467207"/>
                  </a:lnTo>
                  <a:lnTo>
                    <a:pt x="1205026" y="431800"/>
                  </a:lnTo>
                  <a:lnTo>
                    <a:pt x="1217079" y="419100"/>
                  </a:lnTo>
                  <a:lnTo>
                    <a:pt x="1222781" y="419100"/>
                  </a:lnTo>
                  <a:lnTo>
                    <a:pt x="1232585" y="406400"/>
                  </a:lnTo>
                  <a:lnTo>
                    <a:pt x="1238288" y="393700"/>
                  </a:lnTo>
                  <a:lnTo>
                    <a:pt x="1238288" y="266700"/>
                  </a:lnTo>
                  <a:lnTo>
                    <a:pt x="1212837" y="254000"/>
                  </a:lnTo>
                  <a:lnTo>
                    <a:pt x="1200111" y="242722"/>
                  </a:lnTo>
                  <a:lnTo>
                    <a:pt x="1200111" y="317500"/>
                  </a:lnTo>
                  <a:lnTo>
                    <a:pt x="1189913" y="330200"/>
                  </a:lnTo>
                  <a:lnTo>
                    <a:pt x="1167917" y="355600"/>
                  </a:lnTo>
                  <a:lnTo>
                    <a:pt x="1157706" y="381000"/>
                  </a:lnTo>
                  <a:lnTo>
                    <a:pt x="1127988" y="419100"/>
                  </a:lnTo>
                  <a:lnTo>
                    <a:pt x="1099439" y="457200"/>
                  </a:lnTo>
                  <a:lnTo>
                    <a:pt x="1073962" y="495300"/>
                  </a:lnTo>
                  <a:lnTo>
                    <a:pt x="1053426" y="533400"/>
                  </a:lnTo>
                  <a:lnTo>
                    <a:pt x="1039723" y="571500"/>
                  </a:lnTo>
                  <a:lnTo>
                    <a:pt x="1034732" y="622300"/>
                  </a:lnTo>
                  <a:lnTo>
                    <a:pt x="1035265" y="635000"/>
                  </a:lnTo>
                  <a:lnTo>
                    <a:pt x="1036523" y="660400"/>
                  </a:lnTo>
                  <a:lnTo>
                    <a:pt x="1038974" y="673100"/>
                  </a:lnTo>
                  <a:lnTo>
                    <a:pt x="1036523" y="685800"/>
                  </a:lnTo>
                  <a:lnTo>
                    <a:pt x="1035265" y="685800"/>
                  </a:lnTo>
                  <a:lnTo>
                    <a:pt x="1034796" y="698500"/>
                  </a:lnTo>
                  <a:lnTo>
                    <a:pt x="1034732" y="711200"/>
                  </a:lnTo>
                  <a:lnTo>
                    <a:pt x="1036789" y="736600"/>
                  </a:lnTo>
                  <a:lnTo>
                    <a:pt x="1042746" y="774700"/>
                  </a:lnTo>
                  <a:lnTo>
                    <a:pt x="1052220" y="825500"/>
                  </a:lnTo>
                  <a:lnTo>
                    <a:pt x="1064882" y="876300"/>
                  </a:lnTo>
                  <a:lnTo>
                    <a:pt x="1080376" y="952500"/>
                  </a:lnTo>
                  <a:lnTo>
                    <a:pt x="1098346" y="1028700"/>
                  </a:lnTo>
                  <a:lnTo>
                    <a:pt x="1102575" y="1028700"/>
                  </a:lnTo>
                  <a:lnTo>
                    <a:pt x="1103630" y="1034402"/>
                  </a:lnTo>
                  <a:lnTo>
                    <a:pt x="764095" y="1034402"/>
                  </a:lnTo>
                  <a:lnTo>
                    <a:pt x="767562" y="1016000"/>
                  </a:lnTo>
                  <a:lnTo>
                    <a:pt x="776046" y="1016000"/>
                  </a:lnTo>
                  <a:lnTo>
                    <a:pt x="794016" y="939800"/>
                  </a:lnTo>
                  <a:lnTo>
                    <a:pt x="809498" y="876300"/>
                  </a:lnTo>
                  <a:lnTo>
                    <a:pt x="822172" y="812800"/>
                  </a:lnTo>
                  <a:lnTo>
                    <a:pt x="831646" y="762000"/>
                  </a:lnTo>
                  <a:lnTo>
                    <a:pt x="837603" y="723900"/>
                  </a:lnTo>
                  <a:lnTo>
                    <a:pt x="839660" y="698500"/>
                  </a:lnTo>
                  <a:lnTo>
                    <a:pt x="839000" y="685800"/>
                  </a:lnTo>
                  <a:lnTo>
                    <a:pt x="836079" y="673100"/>
                  </a:lnTo>
                  <a:lnTo>
                    <a:pt x="835418" y="660400"/>
                  </a:lnTo>
                  <a:lnTo>
                    <a:pt x="837869" y="647700"/>
                  </a:lnTo>
                  <a:lnTo>
                    <a:pt x="839127" y="635000"/>
                  </a:lnTo>
                  <a:lnTo>
                    <a:pt x="839597" y="622300"/>
                  </a:lnTo>
                  <a:lnTo>
                    <a:pt x="839660" y="609600"/>
                  </a:lnTo>
                  <a:lnTo>
                    <a:pt x="834669" y="571500"/>
                  </a:lnTo>
                  <a:lnTo>
                    <a:pt x="820966" y="533400"/>
                  </a:lnTo>
                  <a:lnTo>
                    <a:pt x="800430" y="495300"/>
                  </a:lnTo>
                  <a:lnTo>
                    <a:pt x="794067" y="482600"/>
                  </a:lnTo>
                  <a:lnTo>
                    <a:pt x="774954" y="444500"/>
                  </a:lnTo>
                  <a:lnTo>
                    <a:pt x="746404" y="406400"/>
                  </a:lnTo>
                  <a:lnTo>
                    <a:pt x="736498" y="393700"/>
                  </a:lnTo>
                  <a:lnTo>
                    <a:pt x="716686" y="368300"/>
                  </a:lnTo>
                  <a:lnTo>
                    <a:pt x="706475" y="355600"/>
                  </a:lnTo>
                  <a:lnTo>
                    <a:pt x="689521" y="336029"/>
                  </a:lnTo>
                  <a:lnTo>
                    <a:pt x="689521" y="465886"/>
                  </a:lnTo>
                  <a:lnTo>
                    <a:pt x="682028" y="457200"/>
                  </a:lnTo>
                  <a:lnTo>
                    <a:pt x="662076" y="431800"/>
                  </a:lnTo>
                  <a:lnTo>
                    <a:pt x="646112" y="419100"/>
                  </a:lnTo>
                  <a:lnTo>
                    <a:pt x="636104" y="393700"/>
                  </a:lnTo>
                  <a:lnTo>
                    <a:pt x="641807" y="406400"/>
                  </a:lnTo>
                  <a:lnTo>
                    <a:pt x="651611" y="419100"/>
                  </a:lnTo>
                  <a:lnTo>
                    <a:pt x="657313" y="419100"/>
                  </a:lnTo>
                  <a:lnTo>
                    <a:pt x="669366" y="431800"/>
                  </a:lnTo>
                  <a:lnTo>
                    <a:pt x="689521" y="465886"/>
                  </a:lnTo>
                  <a:lnTo>
                    <a:pt x="689521" y="336029"/>
                  </a:lnTo>
                  <a:lnTo>
                    <a:pt x="684479" y="330200"/>
                  </a:lnTo>
                  <a:lnTo>
                    <a:pt x="674268" y="317500"/>
                  </a:lnTo>
                  <a:lnTo>
                    <a:pt x="680694" y="304800"/>
                  </a:lnTo>
                  <a:lnTo>
                    <a:pt x="687527" y="304800"/>
                  </a:lnTo>
                  <a:lnTo>
                    <a:pt x="703961" y="292100"/>
                  </a:lnTo>
                  <a:lnTo>
                    <a:pt x="742061" y="266700"/>
                  </a:lnTo>
                  <a:lnTo>
                    <a:pt x="784834" y="254000"/>
                  </a:lnTo>
                  <a:lnTo>
                    <a:pt x="831888" y="241300"/>
                  </a:lnTo>
                  <a:lnTo>
                    <a:pt x="1040663" y="241300"/>
                  </a:lnTo>
                  <a:lnTo>
                    <a:pt x="1088339" y="254000"/>
                  </a:lnTo>
                  <a:lnTo>
                    <a:pt x="1131925" y="266700"/>
                  </a:lnTo>
                  <a:lnTo>
                    <a:pt x="1170432" y="292100"/>
                  </a:lnTo>
                  <a:lnTo>
                    <a:pt x="1179245" y="304800"/>
                  </a:lnTo>
                  <a:lnTo>
                    <a:pt x="1186865" y="304800"/>
                  </a:lnTo>
                  <a:lnTo>
                    <a:pt x="1193685" y="317500"/>
                  </a:lnTo>
                  <a:lnTo>
                    <a:pt x="1200111" y="317500"/>
                  </a:lnTo>
                  <a:lnTo>
                    <a:pt x="1200111" y="242722"/>
                  </a:lnTo>
                  <a:lnTo>
                    <a:pt x="1198511" y="241300"/>
                  </a:lnTo>
                  <a:lnTo>
                    <a:pt x="1148918" y="215900"/>
                  </a:lnTo>
                  <a:lnTo>
                    <a:pt x="1106817" y="203200"/>
                  </a:lnTo>
                  <a:lnTo>
                    <a:pt x="1057668" y="190500"/>
                  </a:lnTo>
                  <a:lnTo>
                    <a:pt x="1001204" y="177800"/>
                  </a:lnTo>
                  <a:lnTo>
                    <a:pt x="873188" y="177800"/>
                  </a:lnTo>
                  <a:lnTo>
                    <a:pt x="816724" y="190500"/>
                  </a:lnTo>
                  <a:lnTo>
                    <a:pt x="767562" y="203200"/>
                  </a:lnTo>
                  <a:lnTo>
                    <a:pt x="725474" y="215900"/>
                  </a:lnTo>
                  <a:lnTo>
                    <a:pt x="661555" y="254000"/>
                  </a:lnTo>
                  <a:lnTo>
                    <a:pt x="644588" y="254000"/>
                  </a:lnTo>
                  <a:lnTo>
                    <a:pt x="640346" y="266700"/>
                  </a:lnTo>
                  <a:lnTo>
                    <a:pt x="636104" y="254000"/>
                  </a:lnTo>
                  <a:lnTo>
                    <a:pt x="636104" y="241300"/>
                  </a:lnTo>
                  <a:lnTo>
                    <a:pt x="651484" y="190500"/>
                  </a:lnTo>
                  <a:lnTo>
                    <a:pt x="708202" y="139700"/>
                  </a:lnTo>
                  <a:lnTo>
                    <a:pt x="746302" y="114300"/>
                  </a:lnTo>
                  <a:lnTo>
                    <a:pt x="789076" y="88900"/>
                  </a:lnTo>
                  <a:lnTo>
                    <a:pt x="836129" y="76200"/>
                  </a:lnTo>
                  <a:lnTo>
                    <a:pt x="1044905" y="76200"/>
                  </a:lnTo>
                  <a:lnTo>
                    <a:pt x="1092568" y="88900"/>
                  </a:lnTo>
                  <a:lnTo>
                    <a:pt x="1136167" y="114300"/>
                  </a:lnTo>
                  <a:lnTo>
                    <a:pt x="1174673" y="139700"/>
                  </a:lnTo>
                  <a:lnTo>
                    <a:pt x="1204950" y="165100"/>
                  </a:lnTo>
                  <a:lnTo>
                    <a:pt x="1238478" y="215900"/>
                  </a:lnTo>
                  <a:lnTo>
                    <a:pt x="1242529" y="241300"/>
                  </a:lnTo>
                  <a:lnTo>
                    <a:pt x="1242529" y="95275"/>
                  </a:lnTo>
                  <a:lnTo>
                    <a:pt x="1208595" y="76200"/>
                  </a:lnTo>
                  <a:lnTo>
                    <a:pt x="1179931" y="50800"/>
                  </a:lnTo>
                  <a:lnTo>
                    <a:pt x="1144676" y="38100"/>
                  </a:lnTo>
                  <a:lnTo>
                    <a:pt x="1102588" y="25400"/>
                  </a:lnTo>
                  <a:lnTo>
                    <a:pt x="1053426" y="0"/>
                  </a:lnTo>
                  <a:lnTo>
                    <a:pt x="812482" y="0"/>
                  </a:lnTo>
                  <a:lnTo>
                    <a:pt x="763333" y="25400"/>
                  </a:lnTo>
                  <a:lnTo>
                    <a:pt x="721233" y="38100"/>
                  </a:lnTo>
                  <a:lnTo>
                    <a:pt x="685977" y="50800"/>
                  </a:lnTo>
                  <a:lnTo>
                    <a:pt x="657313" y="76200"/>
                  </a:lnTo>
                  <a:lnTo>
                    <a:pt x="613905" y="101600"/>
                  </a:lnTo>
                  <a:lnTo>
                    <a:pt x="580453" y="152400"/>
                  </a:lnTo>
                  <a:lnTo>
                    <a:pt x="558914" y="190500"/>
                  </a:lnTo>
                  <a:lnTo>
                    <a:pt x="551294" y="241300"/>
                  </a:lnTo>
                  <a:lnTo>
                    <a:pt x="552881" y="254000"/>
                  </a:lnTo>
                  <a:lnTo>
                    <a:pt x="557657" y="279400"/>
                  </a:lnTo>
                  <a:lnTo>
                    <a:pt x="565607" y="292100"/>
                  </a:lnTo>
                  <a:lnTo>
                    <a:pt x="576732" y="317500"/>
                  </a:lnTo>
                  <a:lnTo>
                    <a:pt x="565607" y="330200"/>
                  </a:lnTo>
                  <a:lnTo>
                    <a:pt x="557657" y="355600"/>
                  </a:lnTo>
                  <a:lnTo>
                    <a:pt x="552881" y="368300"/>
                  </a:lnTo>
                  <a:lnTo>
                    <a:pt x="551294" y="393700"/>
                  </a:lnTo>
                  <a:lnTo>
                    <a:pt x="559371" y="419100"/>
                  </a:lnTo>
                  <a:lnTo>
                    <a:pt x="580974" y="457200"/>
                  </a:lnTo>
                  <a:lnTo>
                    <a:pt x="612127" y="495300"/>
                  </a:lnTo>
                  <a:lnTo>
                    <a:pt x="648830" y="546100"/>
                  </a:lnTo>
                  <a:lnTo>
                    <a:pt x="680237" y="571500"/>
                  </a:lnTo>
                  <a:lnTo>
                    <a:pt x="709256" y="609600"/>
                  </a:lnTo>
                  <a:lnTo>
                    <a:pt x="733513" y="647700"/>
                  </a:lnTo>
                  <a:lnTo>
                    <a:pt x="750608" y="673100"/>
                  </a:lnTo>
                  <a:lnTo>
                    <a:pt x="747204" y="698500"/>
                  </a:lnTo>
                  <a:lnTo>
                    <a:pt x="743064" y="723900"/>
                  </a:lnTo>
                  <a:lnTo>
                    <a:pt x="738187" y="749300"/>
                  </a:lnTo>
                  <a:lnTo>
                    <a:pt x="732612" y="787400"/>
                  </a:lnTo>
                  <a:lnTo>
                    <a:pt x="726313" y="812800"/>
                  </a:lnTo>
                  <a:lnTo>
                    <a:pt x="719328" y="850900"/>
                  </a:lnTo>
                  <a:lnTo>
                    <a:pt x="711657" y="889000"/>
                  </a:lnTo>
                  <a:lnTo>
                    <a:pt x="703313" y="939800"/>
                  </a:lnTo>
                  <a:lnTo>
                    <a:pt x="694296" y="977900"/>
                  </a:lnTo>
                  <a:lnTo>
                    <a:pt x="684644" y="1028700"/>
                  </a:lnTo>
                  <a:lnTo>
                    <a:pt x="683475" y="1034402"/>
                  </a:lnTo>
                  <a:lnTo>
                    <a:pt x="106019" y="1034402"/>
                  </a:lnTo>
                  <a:lnTo>
                    <a:pt x="82296" y="1037513"/>
                  </a:lnTo>
                  <a:lnTo>
                    <a:pt x="47574" y="1061224"/>
                  </a:lnTo>
                  <a:lnTo>
                    <a:pt x="24434" y="1130274"/>
                  </a:lnTo>
                  <a:lnTo>
                    <a:pt x="13741" y="1180934"/>
                  </a:lnTo>
                  <a:lnTo>
                    <a:pt x="6108" y="1232420"/>
                  </a:lnTo>
                  <a:lnTo>
                    <a:pt x="1536" y="1284109"/>
                  </a:lnTo>
                  <a:lnTo>
                    <a:pt x="0" y="1335392"/>
                  </a:lnTo>
                  <a:lnTo>
                    <a:pt x="0" y="1975523"/>
                  </a:lnTo>
                  <a:lnTo>
                    <a:pt x="360464" y="1975523"/>
                  </a:lnTo>
                  <a:lnTo>
                    <a:pt x="424167" y="1905000"/>
                  </a:lnTo>
                  <a:lnTo>
                    <a:pt x="458825" y="1905000"/>
                  </a:lnTo>
                  <a:lnTo>
                    <a:pt x="502767" y="1892300"/>
                  </a:lnTo>
                  <a:lnTo>
                    <a:pt x="541756" y="1866900"/>
                  </a:lnTo>
                  <a:lnTo>
                    <a:pt x="545122" y="1862963"/>
                  </a:lnTo>
                  <a:lnTo>
                    <a:pt x="558380" y="1869605"/>
                  </a:lnTo>
                  <a:lnTo>
                    <a:pt x="588810" y="1898129"/>
                  </a:lnTo>
                  <a:lnTo>
                    <a:pt x="609879" y="1934184"/>
                  </a:lnTo>
                  <a:lnTo>
                    <a:pt x="619150" y="1975523"/>
                  </a:lnTo>
                  <a:lnTo>
                    <a:pt x="1255242" y="1975523"/>
                  </a:lnTo>
                  <a:lnTo>
                    <a:pt x="1264107" y="1934184"/>
                  </a:lnTo>
                  <a:lnTo>
                    <a:pt x="1284351" y="1898129"/>
                  </a:lnTo>
                  <a:lnTo>
                    <a:pt x="1314170" y="1869605"/>
                  </a:lnTo>
                  <a:lnTo>
                    <a:pt x="1324952" y="1864233"/>
                  </a:lnTo>
                  <a:lnTo>
                    <a:pt x="1328394" y="1866900"/>
                  </a:lnTo>
                  <a:lnTo>
                    <a:pt x="1367383" y="1892300"/>
                  </a:lnTo>
                  <a:lnTo>
                    <a:pt x="1411325" y="1917700"/>
                  </a:lnTo>
                  <a:lnTo>
                    <a:pt x="1461681" y="1917700"/>
                  </a:lnTo>
                  <a:lnTo>
                    <a:pt x="1513928" y="1975523"/>
                  </a:lnTo>
                  <a:lnTo>
                    <a:pt x="1874380" y="1975523"/>
                  </a:lnTo>
                  <a:lnTo>
                    <a:pt x="1874380" y="1844103"/>
                  </a:lnTo>
                  <a:lnTo>
                    <a:pt x="1874380" y="1335392"/>
                  </a:lnTo>
                  <a:close/>
                </a:path>
                <a:path w="11954510" h="1976120">
                  <a:moveTo>
                    <a:pt x="11954485" y="1335392"/>
                  </a:moveTo>
                  <a:lnTo>
                    <a:pt x="11952986" y="1282484"/>
                  </a:lnTo>
                  <a:lnTo>
                    <a:pt x="11948655" y="1230591"/>
                  </a:lnTo>
                  <a:lnTo>
                    <a:pt x="11941658" y="1179715"/>
                  </a:lnTo>
                  <a:lnTo>
                    <a:pt x="11932234" y="1129868"/>
                  </a:lnTo>
                  <a:lnTo>
                    <a:pt x="11920563" y="1081024"/>
                  </a:lnTo>
                  <a:lnTo>
                    <a:pt x="11893004" y="1048169"/>
                  </a:lnTo>
                  <a:lnTo>
                    <a:pt x="11852707" y="1034402"/>
                  </a:lnTo>
                  <a:lnTo>
                    <a:pt x="11266754" y="1034402"/>
                  </a:lnTo>
                  <a:lnTo>
                    <a:pt x="11265599" y="1028700"/>
                  </a:lnTo>
                  <a:lnTo>
                    <a:pt x="11255947" y="977900"/>
                  </a:lnTo>
                  <a:lnTo>
                    <a:pt x="11246942" y="939800"/>
                  </a:lnTo>
                  <a:lnTo>
                    <a:pt x="11238598" y="889000"/>
                  </a:lnTo>
                  <a:lnTo>
                    <a:pt x="11230928" y="850900"/>
                  </a:lnTo>
                  <a:lnTo>
                    <a:pt x="11223930" y="812800"/>
                  </a:lnTo>
                  <a:lnTo>
                    <a:pt x="11217643" y="787400"/>
                  </a:lnTo>
                  <a:lnTo>
                    <a:pt x="11212055" y="749300"/>
                  </a:lnTo>
                  <a:lnTo>
                    <a:pt x="11207191" y="723900"/>
                  </a:lnTo>
                  <a:lnTo>
                    <a:pt x="11203051" y="698500"/>
                  </a:lnTo>
                  <a:lnTo>
                    <a:pt x="11199647" y="673100"/>
                  </a:lnTo>
                  <a:lnTo>
                    <a:pt x="11216742" y="647700"/>
                  </a:lnTo>
                  <a:lnTo>
                    <a:pt x="11240986" y="609600"/>
                  </a:lnTo>
                  <a:lnTo>
                    <a:pt x="11270005" y="571500"/>
                  </a:lnTo>
                  <a:lnTo>
                    <a:pt x="11301425" y="546100"/>
                  </a:lnTo>
                  <a:lnTo>
                    <a:pt x="11339919" y="495300"/>
                  </a:lnTo>
                  <a:lnTo>
                    <a:pt x="11350231" y="482600"/>
                  </a:lnTo>
                  <a:lnTo>
                    <a:pt x="11370856" y="457200"/>
                  </a:lnTo>
                  <a:lnTo>
                    <a:pt x="11391468" y="419100"/>
                  </a:lnTo>
                  <a:lnTo>
                    <a:pt x="11398949" y="393700"/>
                  </a:lnTo>
                  <a:lnTo>
                    <a:pt x="11397361" y="368300"/>
                  </a:lnTo>
                  <a:lnTo>
                    <a:pt x="11392599" y="355600"/>
                  </a:lnTo>
                  <a:lnTo>
                    <a:pt x="11384636" y="330200"/>
                  </a:lnTo>
                  <a:lnTo>
                    <a:pt x="11373510" y="317500"/>
                  </a:lnTo>
                  <a:lnTo>
                    <a:pt x="11384636" y="292100"/>
                  </a:lnTo>
                  <a:lnTo>
                    <a:pt x="11392599" y="279400"/>
                  </a:lnTo>
                  <a:lnTo>
                    <a:pt x="11394973" y="266700"/>
                  </a:lnTo>
                  <a:lnTo>
                    <a:pt x="11397361" y="254000"/>
                  </a:lnTo>
                  <a:lnTo>
                    <a:pt x="11398949" y="241300"/>
                  </a:lnTo>
                  <a:lnTo>
                    <a:pt x="11391925" y="190500"/>
                  </a:lnTo>
                  <a:lnTo>
                    <a:pt x="11371390" y="152400"/>
                  </a:lnTo>
                  <a:lnTo>
                    <a:pt x="11338128" y="101600"/>
                  </a:lnTo>
                  <a:lnTo>
                    <a:pt x="11326863" y="95275"/>
                  </a:lnTo>
                  <a:lnTo>
                    <a:pt x="11326863" y="241300"/>
                  </a:lnTo>
                  <a:lnTo>
                    <a:pt x="11322622" y="254000"/>
                  </a:lnTo>
                  <a:lnTo>
                    <a:pt x="11322622" y="266700"/>
                  </a:lnTo>
                  <a:lnTo>
                    <a:pt x="11322622" y="393700"/>
                  </a:lnTo>
                  <a:lnTo>
                    <a:pt x="11312614" y="419100"/>
                  </a:lnTo>
                  <a:lnTo>
                    <a:pt x="11296650" y="431800"/>
                  </a:lnTo>
                  <a:lnTo>
                    <a:pt x="11276698" y="457200"/>
                  </a:lnTo>
                  <a:lnTo>
                    <a:pt x="11269205" y="465886"/>
                  </a:lnTo>
                  <a:lnTo>
                    <a:pt x="11289360" y="431800"/>
                  </a:lnTo>
                  <a:lnTo>
                    <a:pt x="11301425" y="419100"/>
                  </a:lnTo>
                  <a:lnTo>
                    <a:pt x="11307115" y="419100"/>
                  </a:lnTo>
                  <a:lnTo>
                    <a:pt x="11316919" y="406400"/>
                  </a:lnTo>
                  <a:lnTo>
                    <a:pt x="11322622" y="393700"/>
                  </a:lnTo>
                  <a:lnTo>
                    <a:pt x="11322622" y="266700"/>
                  </a:lnTo>
                  <a:lnTo>
                    <a:pt x="11313808" y="254000"/>
                  </a:lnTo>
                  <a:lnTo>
                    <a:pt x="11292942" y="254000"/>
                  </a:lnTo>
                  <a:lnTo>
                    <a:pt x="11280216" y="242735"/>
                  </a:lnTo>
                  <a:lnTo>
                    <a:pt x="11280216" y="317500"/>
                  </a:lnTo>
                  <a:lnTo>
                    <a:pt x="11270005" y="330200"/>
                  </a:lnTo>
                  <a:lnTo>
                    <a:pt x="11248009" y="355600"/>
                  </a:lnTo>
                  <a:lnTo>
                    <a:pt x="11237811" y="368300"/>
                  </a:lnTo>
                  <a:lnTo>
                    <a:pt x="11208080" y="406400"/>
                  </a:lnTo>
                  <a:lnTo>
                    <a:pt x="11179543" y="444500"/>
                  </a:lnTo>
                  <a:lnTo>
                    <a:pt x="11154054" y="482600"/>
                  </a:lnTo>
                  <a:lnTo>
                    <a:pt x="11133519" y="533400"/>
                  </a:lnTo>
                  <a:lnTo>
                    <a:pt x="11119815" y="571500"/>
                  </a:lnTo>
                  <a:lnTo>
                    <a:pt x="11114824" y="609600"/>
                  </a:lnTo>
                  <a:lnTo>
                    <a:pt x="11114900" y="622300"/>
                  </a:lnTo>
                  <a:lnTo>
                    <a:pt x="11115358" y="635000"/>
                  </a:lnTo>
                  <a:lnTo>
                    <a:pt x="11116615" y="647700"/>
                  </a:lnTo>
                  <a:lnTo>
                    <a:pt x="11119066" y="660400"/>
                  </a:lnTo>
                  <a:lnTo>
                    <a:pt x="11116615" y="673100"/>
                  </a:lnTo>
                  <a:lnTo>
                    <a:pt x="11115358" y="685800"/>
                  </a:lnTo>
                  <a:lnTo>
                    <a:pt x="11114900" y="685800"/>
                  </a:lnTo>
                  <a:lnTo>
                    <a:pt x="11114824" y="698500"/>
                  </a:lnTo>
                  <a:lnTo>
                    <a:pt x="11122838" y="762000"/>
                  </a:lnTo>
                  <a:lnTo>
                    <a:pt x="11132325" y="812800"/>
                  </a:lnTo>
                  <a:lnTo>
                    <a:pt x="11144987" y="876300"/>
                  </a:lnTo>
                  <a:lnTo>
                    <a:pt x="11160481" y="939800"/>
                  </a:lnTo>
                  <a:lnTo>
                    <a:pt x="11178438" y="1016000"/>
                  </a:lnTo>
                  <a:lnTo>
                    <a:pt x="11182680" y="1016000"/>
                  </a:lnTo>
                  <a:lnTo>
                    <a:pt x="11186109" y="1034402"/>
                  </a:lnTo>
                  <a:lnTo>
                    <a:pt x="10848442" y="1034402"/>
                  </a:lnTo>
                  <a:lnTo>
                    <a:pt x="10851909" y="1016000"/>
                  </a:lnTo>
                  <a:lnTo>
                    <a:pt x="10856151" y="1016000"/>
                  </a:lnTo>
                  <a:lnTo>
                    <a:pt x="10874108" y="939800"/>
                  </a:lnTo>
                  <a:lnTo>
                    <a:pt x="10889602" y="876300"/>
                  </a:lnTo>
                  <a:lnTo>
                    <a:pt x="10902264" y="812800"/>
                  </a:lnTo>
                  <a:lnTo>
                    <a:pt x="10911751" y="762000"/>
                  </a:lnTo>
                  <a:lnTo>
                    <a:pt x="10917695" y="723900"/>
                  </a:lnTo>
                  <a:lnTo>
                    <a:pt x="10919752" y="698500"/>
                  </a:lnTo>
                  <a:lnTo>
                    <a:pt x="10919092" y="685800"/>
                  </a:lnTo>
                  <a:lnTo>
                    <a:pt x="10916183" y="673100"/>
                  </a:lnTo>
                  <a:lnTo>
                    <a:pt x="10915510" y="660400"/>
                  </a:lnTo>
                  <a:lnTo>
                    <a:pt x="10917961" y="647700"/>
                  </a:lnTo>
                  <a:lnTo>
                    <a:pt x="10919231" y="635000"/>
                  </a:lnTo>
                  <a:lnTo>
                    <a:pt x="10919689" y="622300"/>
                  </a:lnTo>
                  <a:lnTo>
                    <a:pt x="10919752" y="609600"/>
                  </a:lnTo>
                  <a:lnTo>
                    <a:pt x="10914774" y="571500"/>
                  </a:lnTo>
                  <a:lnTo>
                    <a:pt x="10901070" y="533400"/>
                  </a:lnTo>
                  <a:lnTo>
                    <a:pt x="10880535" y="495300"/>
                  </a:lnTo>
                  <a:lnTo>
                    <a:pt x="10874159" y="482600"/>
                  </a:lnTo>
                  <a:lnTo>
                    <a:pt x="10855046" y="444500"/>
                  </a:lnTo>
                  <a:lnTo>
                    <a:pt x="10826496" y="406400"/>
                  </a:lnTo>
                  <a:lnTo>
                    <a:pt x="10816590" y="393700"/>
                  </a:lnTo>
                  <a:lnTo>
                    <a:pt x="10796778" y="368300"/>
                  </a:lnTo>
                  <a:lnTo>
                    <a:pt x="10786567" y="355600"/>
                  </a:lnTo>
                  <a:lnTo>
                    <a:pt x="10769625" y="336042"/>
                  </a:lnTo>
                  <a:lnTo>
                    <a:pt x="10769625" y="465886"/>
                  </a:lnTo>
                  <a:lnTo>
                    <a:pt x="10762120" y="457200"/>
                  </a:lnTo>
                  <a:lnTo>
                    <a:pt x="10742181" y="431800"/>
                  </a:lnTo>
                  <a:lnTo>
                    <a:pt x="10726217" y="419100"/>
                  </a:lnTo>
                  <a:lnTo>
                    <a:pt x="10716209" y="393700"/>
                  </a:lnTo>
                  <a:lnTo>
                    <a:pt x="10721899" y="406400"/>
                  </a:lnTo>
                  <a:lnTo>
                    <a:pt x="10731716" y="419100"/>
                  </a:lnTo>
                  <a:lnTo>
                    <a:pt x="10737406" y="419100"/>
                  </a:lnTo>
                  <a:lnTo>
                    <a:pt x="10749471" y="431800"/>
                  </a:lnTo>
                  <a:lnTo>
                    <a:pt x="10769625" y="465886"/>
                  </a:lnTo>
                  <a:lnTo>
                    <a:pt x="10769625" y="336042"/>
                  </a:lnTo>
                  <a:lnTo>
                    <a:pt x="10764571" y="330200"/>
                  </a:lnTo>
                  <a:lnTo>
                    <a:pt x="10754373" y="317500"/>
                  </a:lnTo>
                  <a:lnTo>
                    <a:pt x="10760799" y="304800"/>
                  </a:lnTo>
                  <a:lnTo>
                    <a:pt x="10767619" y="304800"/>
                  </a:lnTo>
                  <a:lnTo>
                    <a:pt x="10784053" y="292100"/>
                  </a:lnTo>
                  <a:lnTo>
                    <a:pt x="10822153" y="266700"/>
                  </a:lnTo>
                  <a:lnTo>
                    <a:pt x="10864939" y="254000"/>
                  </a:lnTo>
                  <a:lnTo>
                    <a:pt x="10911992" y="241300"/>
                  </a:lnTo>
                  <a:lnTo>
                    <a:pt x="11122597" y="241300"/>
                  </a:lnTo>
                  <a:lnTo>
                    <a:pt x="11169650" y="254000"/>
                  </a:lnTo>
                  <a:lnTo>
                    <a:pt x="11212436" y="266700"/>
                  </a:lnTo>
                  <a:lnTo>
                    <a:pt x="11250536" y="292100"/>
                  </a:lnTo>
                  <a:lnTo>
                    <a:pt x="11266957" y="304800"/>
                  </a:lnTo>
                  <a:lnTo>
                    <a:pt x="11273790" y="304800"/>
                  </a:lnTo>
                  <a:lnTo>
                    <a:pt x="11280216" y="317500"/>
                  </a:lnTo>
                  <a:lnTo>
                    <a:pt x="11280216" y="242735"/>
                  </a:lnTo>
                  <a:lnTo>
                    <a:pt x="11229010" y="215900"/>
                  </a:lnTo>
                  <a:lnTo>
                    <a:pt x="11186922" y="203200"/>
                  </a:lnTo>
                  <a:lnTo>
                    <a:pt x="11137760" y="190500"/>
                  </a:lnTo>
                  <a:lnTo>
                    <a:pt x="11081296" y="177800"/>
                  </a:lnTo>
                  <a:lnTo>
                    <a:pt x="10953293" y="177800"/>
                  </a:lnTo>
                  <a:lnTo>
                    <a:pt x="10896829" y="190500"/>
                  </a:lnTo>
                  <a:lnTo>
                    <a:pt x="10847667" y="203200"/>
                  </a:lnTo>
                  <a:lnTo>
                    <a:pt x="10805579" y="215900"/>
                  </a:lnTo>
                  <a:lnTo>
                    <a:pt x="10741647" y="254000"/>
                  </a:lnTo>
                  <a:lnTo>
                    <a:pt x="10724693" y="254000"/>
                  </a:lnTo>
                  <a:lnTo>
                    <a:pt x="10720451" y="266700"/>
                  </a:lnTo>
                  <a:lnTo>
                    <a:pt x="10716209" y="254000"/>
                  </a:lnTo>
                  <a:lnTo>
                    <a:pt x="10716209" y="241300"/>
                  </a:lnTo>
                  <a:lnTo>
                    <a:pt x="10731576" y="190500"/>
                  </a:lnTo>
                  <a:lnTo>
                    <a:pt x="10788294" y="139700"/>
                  </a:lnTo>
                  <a:lnTo>
                    <a:pt x="10826394" y="114300"/>
                  </a:lnTo>
                  <a:lnTo>
                    <a:pt x="10869181" y="88900"/>
                  </a:lnTo>
                  <a:lnTo>
                    <a:pt x="10916234" y="76200"/>
                  </a:lnTo>
                  <a:lnTo>
                    <a:pt x="11126838" y="76200"/>
                  </a:lnTo>
                  <a:lnTo>
                    <a:pt x="11173892" y="88900"/>
                  </a:lnTo>
                  <a:lnTo>
                    <a:pt x="11216678" y="114300"/>
                  </a:lnTo>
                  <a:lnTo>
                    <a:pt x="11254778" y="139700"/>
                  </a:lnTo>
                  <a:lnTo>
                    <a:pt x="11289297" y="165100"/>
                  </a:lnTo>
                  <a:lnTo>
                    <a:pt x="11323358" y="215900"/>
                  </a:lnTo>
                  <a:lnTo>
                    <a:pt x="11326863" y="241300"/>
                  </a:lnTo>
                  <a:lnTo>
                    <a:pt x="11326863" y="95275"/>
                  </a:lnTo>
                  <a:lnTo>
                    <a:pt x="11292942" y="76200"/>
                  </a:lnTo>
                  <a:lnTo>
                    <a:pt x="11264278" y="50800"/>
                  </a:lnTo>
                  <a:lnTo>
                    <a:pt x="11229010" y="38100"/>
                  </a:lnTo>
                  <a:lnTo>
                    <a:pt x="11186922" y="25400"/>
                  </a:lnTo>
                  <a:lnTo>
                    <a:pt x="11137760" y="0"/>
                  </a:lnTo>
                  <a:lnTo>
                    <a:pt x="10896829" y="0"/>
                  </a:lnTo>
                  <a:lnTo>
                    <a:pt x="10847667" y="25400"/>
                  </a:lnTo>
                  <a:lnTo>
                    <a:pt x="10805579" y="38100"/>
                  </a:lnTo>
                  <a:lnTo>
                    <a:pt x="10770311" y="50800"/>
                  </a:lnTo>
                  <a:lnTo>
                    <a:pt x="10741647" y="76200"/>
                  </a:lnTo>
                  <a:lnTo>
                    <a:pt x="10698251" y="101600"/>
                  </a:lnTo>
                  <a:lnTo>
                    <a:pt x="10664787" y="152400"/>
                  </a:lnTo>
                  <a:lnTo>
                    <a:pt x="10643248" y="190500"/>
                  </a:lnTo>
                  <a:lnTo>
                    <a:pt x="10635628" y="241300"/>
                  </a:lnTo>
                  <a:lnTo>
                    <a:pt x="10637228" y="254000"/>
                  </a:lnTo>
                  <a:lnTo>
                    <a:pt x="10641990" y="279400"/>
                  </a:lnTo>
                  <a:lnTo>
                    <a:pt x="10649941" y="292100"/>
                  </a:lnTo>
                  <a:lnTo>
                    <a:pt x="10661079" y="317500"/>
                  </a:lnTo>
                  <a:lnTo>
                    <a:pt x="10649941" y="330200"/>
                  </a:lnTo>
                  <a:lnTo>
                    <a:pt x="10641990" y="355600"/>
                  </a:lnTo>
                  <a:lnTo>
                    <a:pt x="10637228" y="368300"/>
                  </a:lnTo>
                  <a:lnTo>
                    <a:pt x="10635628" y="393700"/>
                  </a:lnTo>
                  <a:lnTo>
                    <a:pt x="10643718" y="419100"/>
                  </a:lnTo>
                  <a:lnTo>
                    <a:pt x="10665320" y="457200"/>
                  </a:lnTo>
                  <a:lnTo>
                    <a:pt x="10696461" y="495300"/>
                  </a:lnTo>
                  <a:lnTo>
                    <a:pt x="10733164" y="546100"/>
                  </a:lnTo>
                  <a:lnTo>
                    <a:pt x="10764571" y="571500"/>
                  </a:lnTo>
                  <a:lnTo>
                    <a:pt x="10793590" y="609600"/>
                  </a:lnTo>
                  <a:lnTo>
                    <a:pt x="10817847" y="647700"/>
                  </a:lnTo>
                  <a:lnTo>
                    <a:pt x="10834942" y="673100"/>
                  </a:lnTo>
                  <a:lnTo>
                    <a:pt x="10831538" y="698500"/>
                  </a:lnTo>
                  <a:lnTo>
                    <a:pt x="10827398" y="723900"/>
                  </a:lnTo>
                  <a:lnTo>
                    <a:pt x="10822534" y="749300"/>
                  </a:lnTo>
                  <a:lnTo>
                    <a:pt x="10816946" y="787400"/>
                  </a:lnTo>
                  <a:lnTo>
                    <a:pt x="10810646" y="812800"/>
                  </a:lnTo>
                  <a:lnTo>
                    <a:pt x="10803661" y="850900"/>
                  </a:lnTo>
                  <a:lnTo>
                    <a:pt x="10795991" y="889000"/>
                  </a:lnTo>
                  <a:lnTo>
                    <a:pt x="10787647" y="939800"/>
                  </a:lnTo>
                  <a:lnTo>
                    <a:pt x="10778642" y="977900"/>
                  </a:lnTo>
                  <a:lnTo>
                    <a:pt x="10768978" y="1028700"/>
                  </a:lnTo>
                  <a:lnTo>
                    <a:pt x="10767809" y="1034402"/>
                  </a:lnTo>
                  <a:lnTo>
                    <a:pt x="10190366" y="1034402"/>
                  </a:lnTo>
                  <a:lnTo>
                    <a:pt x="10166642" y="1037513"/>
                  </a:lnTo>
                  <a:lnTo>
                    <a:pt x="10131920" y="1061224"/>
                  </a:lnTo>
                  <a:lnTo>
                    <a:pt x="10108768" y="1130274"/>
                  </a:lnTo>
                  <a:lnTo>
                    <a:pt x="10098087" y="1180934"/>
                  </a:lnTo>
                  <a:lnTo>
                    <a:pt x="10090455" y="1232420"/>
                  </a:lnTo>
                  <a:lnTo>
                    <a:pt x="10085870" y="1284109"/>
                  </a:lnTo>
                  <a:lnTo>
                    <a:pt x="10084346" y="1335392"/>
                  </a:lnTo>
                  <a:lnTo>
                    <a:pt x="10084346" y="1975523"/>
                  </a:lnTo>
                  <a:lnTo>
                    <a:pt x="10444810" y="1975523"/>
                  </a:lnTo>
                  <a:lnTo>
                    <a:pt x="10508513" y="1905000"/>
                  </a:lnTo>
                  <a:lnTo>
                    <a:pt x="10543159" y="1905000"/>
                  </a:lnTo>
                  <a:lnTo>
                    <a:pt x="10587101" y="1892300"/>
                  </a:lnTo>
                  <a:lnTo>
                    <a:pt x="10626090" y="1866900"/>
                  </a:lnTo>
                  <a:lnTo>
                    <a:pt x="10629468" y="1862963"/>
                  </a:lnTo>
                  <a:lnTo>
                    <a:pt x="10642727" y="1869605"/>
                  </a:lnTo>
                  <a:lnTo>
                    <a:pt x="10673156" y="1898129"/>
                  </a:lnTo>
                  <a:lnTo>
                    <a:pt x="10694226" y="1934184"/>
                  </a:lnTo>
                  <a:lnTo>
                    <a:pt x="10703484" y="1975523"/>
                  </a:lnTo>
                  <a:lnTo>
                    <a:pt x="11335347" y="1975523"/>
                  </a:lnTo>
                  <a:lnTo>
                    <a:pt x="11344199" y="1934184"/>
                  </a:lnTo>
                  <a:lnTo>
                    <a:pt x="11364455" y="1898129"/>
                  </a:lnTo>
                  <a:lnTo>
                    <a:pt x="11394275" y="1869605"/>
                  </a:lnTo>
                  <a:lnTo>
                    <a:pt x="11405857" y="1863826"/>
                  </a:lnTo>
                  <a:lnTo>
                    <a:pt x="11408499" y="1866900"/>
                  </a:lnTo>
                  <a:lnTo>
                    <a:pt x="11447488" y="1892300"/>
                  </a:lnTo>
                  <a:lnTo>
                    <a:pt x="11491430" y="1905000"/>
                  </a:lnTo>
                  <a:lnTo>
                    <a:pt x="11530305" y="1905000"/>
                  </a:lnTo>
                  <a:lnTo>
                    <a:pt x="11594033" y="1975523"/>
                  </a:lnTo>
                  <a:lnTo>
                    <a:pt x="11954485" y="1975523"/>
                  </a:lnTo>
                  <a:lnTo>
                    <a:pt x="11954485" y="1844103"/>
                  </a:lnTo>
                  <a:lnTo>
                    <a:pt x="11954485" y="1335392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7356" y="516095"/>
              <a:ext cx="11996889" cy="20065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28621" y="3747325"/>
            <a:ext cx="7030720" cy="13544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700" spc="515"/>
              <a:t>Introduction</a:t>
            </a:r>
            <a:endParaRPr sz="8700"/>
          </a:p>
        </p:txBody>
      </p:sp>
      <p:grpSp>
        <p:nvGrpSpPr>
          <p:cNvPr id="10" name="object 10" descr=""/>
          <p:cNvGrpSpPr/>
          <p:nvPr/>
        </p:nvGrpSpPr>
        <p:grpSpPr>
          <a:xfrm>
            <a:off x="4554272" y="5741997"/>
            <a:ext cx="161925" cy="2981325"/>
            <a:chOff x="4554272" y="5741997"/>
            <a:chExt cx="161925" cy="2981325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272" y="5741997"/>
              <a:ext cx="161924" cy="16192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272" y="6446847"/>
              <a:ext cx="161924" cy="16192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272" y="7856546"/>
              <a:ext cx="161924" cy="16192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4272" y="8561396"/>
              <a:ext cx="161924" cy="161924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4920042" y="5357536"/>
            <a:ext cx="8391525" cy="42545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0"/>
              </a:spcBef>
            </a:pPr>
            <a:r>
              <a:rPr dirty="0" sz="3700" spc="330">
                <a:solidFill>
                  <a:srgbClr val="653824"/>
                </a:solidFill>
                <a:latin typeface="Trebuchet MS"/>
                <a:cs typeface="Trebuchet MS"/>
              </a:rPr>
              <a:t>VECTOR-</a:t>
            </a:r>
            <a:r>
              <a:rPr dirty="0" sz="3700" spc="345">
                <a:solidFill>
                  <a:srgbClr val="653824"/>
                </a:solidFill>
                <a:latin typeface="Trebuchet MS"/>
                <a:cs typeface="Trebuchet MS"/>
              </a:rPr>
              <a:t>BORNE</a:t>
            </a:r>
            <a:r>
              <a:rPr dirty="0" sz="3700" spc="-30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700" spc="320">
                <a:solidFill>
                  <a:srgbClr val="653824"/>
                </a:solidFill>
                <a:latin typeface="Trebuchet MS"/>
                <a:cs typeface="Trebuchet MS"/>
              </a:rPr>
              <a:t>DISEASES</a:t>
            </a:r>
            <a:r>
              <a:rPr dirty="0" sz="3700" spc="-29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700" spc="280">
                <a:solidFill>
                  <a:srgbClr val="653824"/>
                </a:solidFill>
                <a:latin typeface="Trebuchet MS"/>
                <a:cs typeface="Trebuchet MS"/>
              </a:rPr>
              <a:t>(VBDS) </a:t>
            </a:r>
            <a:r>
              <a:rPr dirty="0" sz="3700" spc="254">
                <a:solidFill>
                  <a:srgbClr val="653824"/>
                </a:solidFill>
                <a:latin typeface="Trebuchet MS"/>
                <a:cs typeface="Trebuchet MS"/>
              </a:rPr>
              <a:t>TRANSMITTED</a:t>
            </a:r>
            <a:r>
              <a:rPr dirty="0" sz="3700" spc="-29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700" spc="310">
                <a:solidFill>
                  <a:srgbClr val="653824"/>
                </a:solidFill>
                <a:latin typeface="Trebuchet MS"/>
                <a:cs typeface="Trebuchet MS"/>
              </a:rPr>
              <a:t>BY</a:t>
            </a:r>
            <a:r>
              <a:rPr dirty="0" sz="3700" spc="-29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700" spc="345">
                <a:solidFill>
                  <a:srgbClr val="653824"/>
                </a:solidFill>
                <a:latin typeface="Trebuchet MS"/>
                <a:cs typeface="Trebuchet MS"/>
              </a:rPr>
              <a:t>MOSQUITOES</a:t>
            </a:r>
            <a:r>
              <a:rPr dirty="0" sz="3700" spc="-2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700" spc="330">
                <a:solidFill>
                  <a:srgbClr val="653824"/>
                </a:solidFill>
                <a:latin typeface="Trebuchet MS"/>
                <a:cs typeface="Trebuchet MS"/>
              </a:rPr>
              <a:t>AND </a:t>
            </a:r>
            <a:r>
              <a:rPr dirty="0" sz="3700" spc="290">
                <a:solidFill>
                  <a:srgbClr val="653824"/>
                </a:solidFill>
                <a:latin typeface="Trebuchet MS"/>
                <a:cs typeface="Trebuchet MS"/>
              </a:rPr>
              <a:t>OTHER</a:t>
            </a:r>
            <a:r>
              <a:rPr dirty="0" sz="3700" spc="-31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700" spc="220">
                <a:solidFill>
                  <a:srgbClr val="653824"/>
                </a:solidFill>
                <a:latin typeface="Trebuchet MS"/>
                <a:cs typeface="Trebuchet MS"/>
              </a:rPr>
              <a:t>VECTORS.</a:t>
            </a:r>
            <a:endParaRPr sz="3700">
              <a:latin typeface="Trebuchet MS"/>
              <a:cs typeface="Trebuchet MS"/>
            </a:endParaRPr>
          </a:p>
          <a:p>
            <a:pPr marL="12700" marR="391795">
              <a:lnSpc>
                <a:spcPct val="125000"/>
              </a:lnSpc>
            </a:pPr>
            <a:r>
              <a:rPr dirty="0" sz="3700" spc="229">
                <a:solidFill>
                  <a:srgbClr val="653824"/>
                </a:solidFill>
                <a:latin typeface="Trebuchet MS"/>
                <a:cs typeface="Trebuchet MS"/>
              </a:rPr>
              <a:t>MORBIDITY</a:t>
            </a:r>
            <a:r>
              <a:rPr dirty="0" sz="3700" spc="-30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700" spc="355">
                <a:solidFill>
                  <a:srgbClr val="653824"/>
                </a:solidFill>
                <a:latin typeface="Trebuchet MS"/>
                <a:cs typeface="Trebuchet MS"/>
              </a:rPr>
              <a:t>AND</a:t>
            </a:r>
            <a:r>
              <a:rPr dirty="0" sz="3700" spc="-30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700" spc="250">
                <a:solidFill>
                  <a:srgbClr val="653824"/>
                </a:solidFill>
                <a:latin typeface="Trebuchet MS"/>
                <a:cs typeface="Trebuchet MS"/>
              </a:rPr>
              <a:t>MORTALITY </a:t>
            </a:r>
            <a:r>
              <a:rPr dirty="0" sz="3700" spc="165">
                <a:solidFill>
                  <a:srgbClr val="653824"/>
                </a:solidFill>
                <a:latin typeface="Trebuchet MS"/>
                <a:cs typeface="Trebuchet MS"/>
              </a:rPr>
              <a:t>MALARIA,</a:t>
            </a:r>
            <a:r>
              <a:rPr dirty="0" sz="3700" spc="-2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700" spc="190">
                <a:solidFill>
                  <a:srgbClr val="653824"/>
                </a:solidFill>
                <a:latin typeface="Trebuchet MS"/>
                <a:cs typeface="Trebuchet MS"/>
              </a:rPr>
              <a:t>DENGUE,</a:t>
            </a:r>
            <a:r>
              <a:rPr dirty="0" sz="3700" spc="-28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700" spc="170">
                <a:solidFill>
                  <a:srgbClr val="653824"/>
                </a:solidFill>
                <a:latin typeface="Trebuchet MS"/>
                <a:cs typeface="Trebuchet MS"/>
              </a:rPr>
              <a:t>CHIKUNGUNYA, </a:t>
            </a:r>
            <a:r>
              <a:rPr dirty="0" sz="3700" spc="360">
                <a:solidFill>
                  <a:srgbClr val="653824"/>
                </a:solidFill>
                <a:latin typeface="Trebuchet MS"/>
                <a:cs typeface="Trebuchet MS"/>
              </a:rPr>
              <a:t>JAPANESE</a:t>
            </a:r>
            <a:r>
              <a:rPr dirty="0" sz="3700" spc="-2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700" spc="245">
                <a:solidFill>
                  <a:srgbClr val="653824"/>
                </a:solidFill>
                <a:latin typeface="Trebuchet MS"/>
                <a:cs typeface="Trebuchet MS"/>
              </a:rPr>
              <a:t>ENCEPHALITIS</a:t>
            </a:r>
            <a:r>
              <a:rPr dirty="0" sz="3700" spc="-29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700" spc="220">
                <a:solidFill>
                  <a:srgbClr val="653824"/>
                </a:solidFill>
                <a:latin typeface="Trebuchet MS"/>
                <a:cs typeface="Trebuchet MS"/>
              </a:rPr>
              <a:t>(JE)</a:t>
            </a:r>
            <a:endParaRPr sz="3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D8B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821" y="1554498"/>
            <a:ext cx="18287365" cy="8731885"/>
            <a:chOff x="821" y="1554498"/>
            <a:chExt cx="18287365" cy="8731885"/>
          </a:xfrm>
        </p:grpSpPr>
        <p:sp>
          <p:nvSpPr>
            <p:cNvPr id="4" name="object 4" descr=""/>
            <p:cNvSpPr/>
            <p:nvPr/>
          </p:nvSpPr>
          <p:spPr>
            <a:xfrm>
              <a:off x="821" y="8704665"/>
              <a:ext cx="18286730" cy="1581150"/>
            </a:xfrm>
            <a:custGeom>
              <a:avLst/>
              <a:gdLst/>
              <a:ahLst/>
              <a:cxnLst/>
              <a:rect l="l" t="t" r="r" b="b"/>
              <a:pathLst>
                <a:path w="18286730" h="1581150">
                  <a:moveTo>
                    <a:pt x="18286357" y="1581149"/>
                  </a:moveTo>
                  <a:lnTo>
                    <a:pt x="0" y="1581149"/>
                  </a:lnTo>
                  <a:lnTo>
                    <a:pt x="0" y="0"/>
                  </a:lnTo>
                  <a:lnTo>
                    <a:pt x="18286357" y="0"/>
                  </a:lnTo>
                  <a:lnTo>
                    <a:pt x="18286357" y="1581149"/>
                  </a:lnTo>
                  <a:close/>
                </a:path>
              </a:pathLst>
            </a:custGeom>
            <a:solidFill>
              <a:srgbClr val="3C7E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337" y="1554498"/>
              <a:ext cx="17422663" cy="794127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84833" y="4654964"/>
            <a:ext cx="6068060" cy="1595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300" spc="550"/>
              <a:t>Objectiv</a:t>
            </a:r>
            <a:r>
              <a:rPr dirty="0" sz="10300" spc="40"/>
              <a:t>e</a:t>
            </a:r>
            <a:endParaRPr sz="10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5898" y="799413"/>
            <a:ext cx="5036185" cy="10845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950" spc="235"/>
              <a:t>OBJECTIVE</a:t>
            </a:r>
            <a:endParaRPr sz="6950"/>
          </a:p>
        </p:txBody>
      </p:sp>
      <p:grpSp>
        <p:nvGrpSpPr>
          <p:cNvPr id="3" name="object 3" descr=""/>
          <p:cNvGrpSpPr/>
          <p:nvPr/>
        </p:nvGrpSpPr>
        <p:grpSpPr>
          <a:xfrm>
            <a:off x="2174092" y="3707243"/>
            <a:ext cx="5219700" cy="3429000"/>
            <a:chOff x="2174092" y="3707243"/>
            <a:chExt cx="5219700" cy="3429000"/>
          </a:xfrm>
        </p:grpSpPr>
        <p:sp>
          <p:nvSpPr>
            <p:cNvPr id="4" name="object 4" descr=""/>
            <p:cNvSpPr/>
            <p:nvPr/>
          </p:nvSpPr>
          <p:spPr>
            <a:xfrm>
              <a:off x="2174092" y="3707243"/>
              <a:ext cx="5219700" cy="3429000"/>
            </a:xfrm>
            <a:custGeom>
              <a:avLst/>
              <a:gdLst/>
              <a:ahLst/>
              <a:cxnLst/>
              <a:rect l="l" t="t" r="r" b="b"/>
              <a:pathLst>
                <a:path w="5219700" h="3429000">
                  <a:moveTo>
                    <a:pt x="5219699" y="3428990"/>
                  </a:moveTo>
                  <a:lnTo>
                    <a:pt x="0" y="3428990"/>
                  </a:lnTo>
                  <a:lnTo>
                    <a:pt x="0" y="0"/>
                  </a:lnTo>
                  <a:lnTo>
                    <a:pt x="5219699" y="0"/>
                  </a:lnTo>
                  <a:lnTo>
                    <a:pt x="5219699" y="3428990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4248" y="4575652"/>
              <a:ext cx="114300" cy="114299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3062946" y="4379406"/>
            <a:ext cx="3382645" cy="2023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ts val="2920"/>
              </a:lnSpc>
              <a:spcBef>
                <a:spcPts val="95"/>
              </a:spcBef>
            </a:pPr>
            <a:r>
              <a:rPr dirty="0" sz="2800" spc="130">
                <a:solidFill>
                  <a:srgbClr val="653824"/>
                </a:solidFill>
                <a:latin typeface="Palatino Linotype"/>
                <a:cs typeface="Palatino Linotype"/>
              </a:rPr>
              <a:t>Visualize</a:t>
            </a:r>
            <a:r>
              <a:rPr dirty="0" sz="2800" spc="135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2800" spc="140">
                <a:solidFill>
                  <a:srgbClr val="653824"/>
                </a:solidFill>
                <a:latin typeface="Palatino Linotype"/>
                <a:cs typeface="Palatino Linotype"/>
              </a:rPr>
              <a:t>the</a:t>
            </a:r>
            <a:endParaRPr sz="2800">
              <a:latin typeface="Palatino Linotype"/>
              <a:cs typeface="Palatino Linotype"/>
            </a:endParaRPr>
          </a:p>
          <a:p>
            <a:pPr>
              <a:lnSpc>
                <a:spcPts val="2475"/>
              </a:lnSpc>
            </a:pPr>
            <a:r>
              <a:rPr dirty="0" sz="2800" spc="150">
                <a:solidFill>
                  <a:srgbClr val="653824"/>
                </a:solidFill>
                <a:latin typeface="Palatino Linotype"/>
                <a:cs typeface="Palatino Linotype"/>
              </a:rPr>
              <a:t>number</a:t>
            </a:r>
            <a:r>
              <a:rPr dirty="0" sz="2800" spc="120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2800" spc="90">
                <a:solidFill>
                  <a:srgbClr val="653824"/>
                </a:solidFill>
                <a:latin typeface="Palatino Linotype"/>
                <a:cs typeface="Palatino Linotype"/>
              </a:rPr>
              <a:t>of</a:t>
            </a:r>
            <a:r>
              <a:rPr dirty="0" sz="2800" spc="120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2800" spc="180">
                <a:solidFill>
                  <a:srgbClr val="653824"/>
                </a:solidFill>
                <a:latin typeface="Palatino Linotype"/>
                <a:cs typeface="Palatino Linotype"/>
              </a:rPr>
              <a:t>cases,</a:t>
            </a:r>
            <a:endParaRPr sz="2800">
              <a:latin typeface="Palatino Linotype"/>
              <a:cs typeface="Palatino Linotype"/>
            </a:endParaRPr>
          </a:p>
          <a:p>
            <a:pPr>
              <a:lnSpc>
                <a:spcPts val="2475"/>
              </a:lnSpc>
            </a:pPr>
            <a:r>
              <a:rPr dirty="0" sz="2800" spc="204">
                <a:solidFill>
                  <a:srgbClr val="653824"/>
                </a:solidFill>
                <a:latin typeface="Palatino Linotype"/>
                <a:cs typeface="Palatino Linotype"/>
              </a:rPr>
              <a:t>fatalities,</a:t>
            </a:r>
            <a:r>
              <a:rPr dirty="0" sz="2800" spc="130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2800" spc="155">
                <a:solidFill>
                  <a:srgbClr val="653824"/>
                </a:solidFill>
                <a:latin typeface="Palatino Linotype"/>
                <a:cs typeface="Palatino Linotype"/>
              </a:rPr>
              <a:t>severity,</a:t>
            </a:r>
            <a:endParaRPr sz="2800">
              <a:latin typeface="Palatino Linotype"/>
              <a:cs typeface="Palatino Linotype"/>
            </a:endParaRPr>
          </a:p>
          <a:p>
            <a:pPr>
              <a:lnSpc>
                <a:spcPts val="2475"/>
              </a:lnSpc>
            </a:pPr>
            <a:r>
              <a:rPr dirty="0" sz="2800" spc="95">
                <a:solidFill>
                  <a:srgbClr val="653824"/>
                </a:solidFill>
                <a:latin typeface="Palatino Linotype"/>
                <a:cs typeface="Palatino Linotype"/>
              </a:rPr>
              <a:t>and</a:t>
            </a:r>
            <a:r>
              <a:rPr dirty="0" sz="2800" spc="120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2800" spc="204">
                <a:solidFill>
                  <a:srgbClr val="653824"/>
                </a:solidFill>
                <a:latin typeface="Palatino Linotype"/>
                <a:cs typeface="Palatino Linotype"/>
              </a:rPr>
              <a:t>treatment</a:t>
            </a:r>
            <a:endParaRPr sz="2800">
              <a:latin typeface="Palatino Linotype"/>
              <a:cs typeface="Palatino Linotype"/>
            </a:endParaRPr>
          </a:p>
          <a:p>
            <a:pPr marR="252729">
              <a:lnSpc>
                <a:spcPct val="73700"/>
              </a:lnSpc>
              <a:spcBef>
                <a:spcPts val="440"/>
              </a:spcBef>
            </a:pPr>
            <a:r>
              <a:rPr dirty="0" sz="2800" spc="195">
                <a:solidFill>
                  <a:srgbClr val="653824"/>
                </a:solidFill>
                <a:latin typeface="Palatino Linotype"/>
                <a:cs typeface="Palatino Linotype"/>
              </a:rPr>
              <a:t>facilities</a:t>
            </a:r>
            <a:r>
              <a:rPr dirty="0" sz="2800" spc="140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2800" spc="170">
                <a:solidFill>
                  <a:srgbClr val="653824"/>
                </a:solidFill>
                <a:latin typeface="Palatino Linotype"/>
                <a:cs typeface="Palatino Linotype"/>
              </a:rPr>
              <a:t>present </a:t>
            </a:r>
            <a:r>
              <a:rPr dirty="0" sz="2800" spc="140">
                <a:solidFill>
                  <a:srgbClr val="653824"/>
                </a:solidFill>
                <a:latin typeface="Palatino Linotype"/>
                <a:cs typeface="Palatino Linotype"/>
              </a:rPr>
              <a:t>throughout</a:t>
            </a:r>
            <a:r>
              <a:rPr dirty="0" sz="2800" spc="110">
                <a:solidFill>
                  <a:srgbClr val="653824"/>
                </a:solidFill>
                <a:latin typeface="Palatino Linotype"/>
                <a:cs typeface="Palatino Linotype"/>
              </a:rPr>
              <a:t> </a:t>
            </a:r>
            <a:r>
              <a:rPr dirty="0" sz="2800" spc="120">
                <a:solidFill>
                  <a:srgbClr val="653824"/>
                </a:solidFill>
                <a:latin typeface="Palatino Linotype"/>
                <a:cs typeface="Palatino Linotype"/>
              </a:rPr>
              <a:t>India.</a:t>
            </a:r>
            <a:endParaRPr sz="2800">
              <a:latin typeface="Palatino Linotype"/>
              <a:cs typeface="Palatino Linotype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0125219" y="3707243"/>
            <a:ext cx="5219700" cy="3429000"/>
            <a:chOff x="10125219" y="3707243"/>
            <a:chExt cx="5219700" cy="3429000"/>
          </a:xfrm>
        </p:grpSpPr>
        <p:sp>
          <p:nvSpPr>
            <p:cNvPr id="8" name="object 8" descr=""/>
            <p:cNvSpPr/>
            <p:nvPr/>
          </p:nvSpPr>
          <p:spPr>
            <a:xfrm>
              <a:off x="10125219" y="3707243"/>
              <a:ext cx="5219700" cy="3429000"/>
            </a:xfrm>
            <a:custGeom>
              <a:avLst/>
              <a:gdLst/>
              <a:ahLst/>
              <a:cxnLst/>
              <a:rect l="l" t="t" r="r" b="b"/>
              <a:pathLst>
                <a:path w="5219700" h="3429000">
                  <a:moveTo>
                    <a:pt x="5219699" y="3428990"/>
                  </a:moveTo>
                  <a:lnTo>
                    <a:pt x="0" y="3428990"/>
                  </a:lnTo>
                  <a:lnTo>
                    <a:pt x="0" y="0"/>
                  </a:lnTo>
                  <a:lnTo>
                    <a:pt x="5219699" y="0"/>
                  </a:lnTo>
                  <a:lnTo>
                    <a:pt x="5219699" y="3428990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3451" y="4805355"/>
              <a:ext cx="104775" cy="10477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3451" y="5948355"/>
              <a:ext cx="104775" cy="104774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0125219" y="3707243"/>
            <a:ext cx="5219700" cy="3429000"/>
          </a:xfrm>
          <a:prstGeom prst="rect">
            <a:avLst/>
          </a:prstGeom>
        </p:spPr>
        <p:txBody>
          <a:bodyPr wrap="square" lIns="0" tIns="220345" rIns="0" bIns="0" rtlCol="0" vert="horz">
            <a:spAutoFit/>
          </a:bodyPr>
          <a:lstStyle/>
          <a:p>
            <a:pPr algn="ctr" marR="661035">
              <a:lnSpc>
                <a:spcPct val="100000"/>
              </a:lnSpc>
              <a:spcBef>
                <a:spcPts val="1735"/>
              </a:spcBef>
            </a:pPr>
            <a:r>
              <a:rPr dirty="0" sz="3200" spc="70">
                <a:solidFill>
                  <a:srgbClr val="653824"/>
                </a:solidFill>
                <a:latin typeface="Palatino Linotype"/>
                <a:cs typeface="Palatino Linotype"/>
              </a:rPr>
              <a:t>PARAMETERS:</a:t>
            </a:r>
            <a:endParaRPr sz="3200">
              <a:latin typeface="Palatino Linotype"/>
              <a:cs typeface="Palatino Linotype"/>
            </a:endParaRPr>
          </a:p>
          <a:p>
            <a:pPr marL="1052195" marR="1483360">
              <a:lnSpc>
                <a:spcPct val="100000"/>
              </a:lnSpc>
              <a:spcBef>
                <a:spcPts val="1845"/>
              </a:spcBef>
            </a:pPr>
            <a:r>
              <a:rPr dirty="0" sz="2500" spc="180">
                <a:solidFill>
                  <a:srgbClr val="653824"/>
                </a:solidFill>
                <a:latin typeface="Trebuchet MS"/>
                <a:cs typeface="Trebuchet MS"/>
              </a:rPr>
              <a:t>YEAR-</a:t>
            </a:r>
            <a:r>
              <a:rPr dirty="0" sz="2500" spc="85">
                <a:solidFill>
                  <a:srgbClr val="653824"/>
                </a:solidFill>
                <a:latin typeface="Trebuchet MS"/>
                <a:cs typeface="Trebuchet MS"/>
              </a:rPr>
              <a:t>WISE </a:t>
            </a:r>
            <a:r>
              <a:rPr dirty="0" sz="2500" spc="110">
                <a:solidFill>
                  <a:srgbClr val="653824"/>
                </a:solidFill>
                <a:latin typeface="Trebuchet MS"/>
                <a:cs typeface="Trebuchet MS"/>
              </a:rPr>
              <a:t>DISTRIBUTION</a:t>
            </a:r>
            <a:r>
              <a:rPr dirty="0" sz="2500" spc="-17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500" spc="235">
                <a:solidFill>
                  <a:srgbClr val="653824"/>
                </a:solidFill>
                <a:latin typeface="Trebuchet MS"/>
                <a:cs typeface="Trebuchet MS"/>
              </a:rPr>
              <a:t>OF </a:t>
            </a:r>
            <a:r>
              <a:rPr dirty="0" sz="2500" spc="135">
                <a:solidFill>
                  <a:srgbClr val="653824"/>
                </a:solidFill>
                <a:latin typeface="Trebuchet MS"/>
                <a:cs typeface="Trebuchet MS"/>
              </a:rPr>
              <a:t>PATIENTS</a:t>
            </a:r>
            <a:endParaRPr sz="2500">
              <a:latin typeface="Trebuchet MS"/>
              <a:cs typeface="Trebuchet MS"/>
            </a:endParaRPr>
          </a:p>
          <a:p>
            <a:pPr marL="1052195" marR="2002155">
              <a:lnSpc>
                <a:spcPct val="100000"/>
              </a:lnSpc>
            </a:pPr>
            <a:r>
              <a:rPr dirty="0" sz="2500" spc="170">
                <a:solidFill>
                  <a:srgbClr val="653824"/>
                </a:solidFill>
                <a:latin typeface="Trebuchet MS"/>
                <a:cs typeface="Trebuchet MS"/>
              </a:rPr>
              <a:t>STATE</a:t>
            </a:r>
            <a:r>
              <a:rPr dirty="0" sz="2500" spc="-21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2500" spc="85">
                <a:solidFill>
                  <a:srgbClr val="653824"/>
                </a:solidFill>
                <a:latin typeface="Trebuchet MS"/>
                <a:cs typeface="Trebuchet MS"/>
              </a:rPr>
              <a:t>WISE </a:t>
            </a:r>
            <a:r>
              <a:rPr dirty="0" sz="2500" spc="100">
                <a:solidFill>
                  <a:srgbClr val="653824"/>
                </a:solidFill>
                <a:latin typeface="Trebuchet MS"/>
                <a:cs typeface="Trebuchet MS"/>
              </a:rPr>
              <a:t>DISTRIBUTION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08E9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821" y="1695789"/>
            <a:ext cx="18287365" cy="8591550"/>
            <a:chOff x="821" y="1695789"/>
            <a:chExt cx="18287365" cy="8591550"/>
          </a:xfrm>
        </p:grpSpPr>
        <p:sp>
          <p:nvSpPr>
            <p:cNvPr id="4" name="object 4" descr=""/>
            <p:cNvSpPr/>
            <p:nvPr/>
          </p:nvSpPr>
          <p:spPr>
            <a:xfrm>
              <a:off x="821" y="8704666"/>
              <a:ext cx="18286730" cy="1581150"/>
            </a:xfrm>
            <a:custGeom>
              <a:avLst/>
              <a:gdLst/>
              <a:ahLst/>
              <a:cxnLst/>
              <a:rect l="l" t="t" r="r" b="b"/>
              <a:pathLst>
                <a:path w="18286730" h="1581150">
                  <a:moveTo>
                    <a:pt x="18286357" y="1581149"/>
                  </a:moveTo>
                  <a:lnTo>
                    <a:pt x="0" y="1581149"/>
                  </a:lnTo>
                  <a:lnTo>
                    <a:pt x="0" y="0"/>
                  </a:lnTo>
                  <a:lnTo>
                    <a:pt x="18286357" y="0"/>
                  </a:lnTo>
                  <a:lnTo>
                    <a:pt x="18286357" y="1581149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3830" y="1695789"/>
              <a:ext cx="11124169" cy="859121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485775">
              <a:lnSpc>
                <a:spcPct val="100000"/>
              </a:lnSpc>
              <a:spcBef>
                <a:spcPts val="130"/>
              </a:spcBef>
            </a:pPr>
            <a:r>
              <a:rPr dirty="0" sz="11050" spc="509">
                <a:solidFill>
                  <a:srgbClr val="EFE8CF"/>
                </a:solidFill>
              </a:rPr>
              <a:t>Methodolog</a:t>
            </a:r>
            <a:r>
              <a:rPr dirty="0" sz="11050" spc="-40">
                <a:solidFill>
                  <a:srgbClr val="EFE8CF"/>
                </a:solidFill>
              </a:rPr>
              <a:t>y</a:t>
            </a:r>
            <a:endParaRPr sz="11050"/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4566808"/>
            <a:ext cx="4606290" cy="5720715"/>
            <a:chOff x="0" y="4566808"/>
            <a:chExt cx="4606290" cy="572071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819546"/>
              <a:ext cx="1273215" cy="100993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712605"/>
              <a:ext cx="182111" cy="687782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0" y="6720409"/>
              <a:ext cx="1278255" cy="2105660"/>
            </a:xfrm>
            <a:custGeom>
              <a:avLst/>
              <a:gdLst/>
              <a:ahLst/>
              <a:cxnLst/>
              <a:rect l="l" t="t" r="r" b="b"/>
              <a:pathLst>
                <a:path w="1278255" h="2105659">
                  <a:moveTo>
                    <a:pt x="1273215" y="2105315"/>
                  </a:moveTo>
                  <a:lnTo>
                    <a:pt x="486615" y="2099136"/>
                  </a:lnTo>
                  <a:lnTo>
                    <a:pt x="491147" y="1531332"/>
                  </a:lnTo>
                  <a:lnTo>
                    <a:pt x="494599" y="1481952"/>
                  </a:lnTo>
                  <a:lnTo>
                    <a:pt x="503915" y="1434470"/>
                  </a:lnTo>
                  <a:lnTo>
                    <a:pt x="518725" y="1389250"/>
                  </a:lnTo>
                  <a:lnTo>
                    <a:pt x="538661" y="1346653"/>
                  </a:lnTo>
                  <a:lnTo>
                    <a:pt x="563353" y="1307042"/>
                  </a:lnTo>
                  <a:lnTo>
                    <a:pt x="592430" y="1270778"/>
                  </a:lnTo>
                  <a:lnTo>
                    <a:pt x="625524" y="1238224"/>
                  </a:lnTo>
                  <a:lnTo>
                    <a:pt x="662264" y="1209742"/>
                  </a:lnTo>
                  <a:lnTo>
                    <a:pt x="702281" y="1185694"/>
                  </a:lnTo>
                  <a:lnTo>
                    <a:pt x="745206" y="1166442"/>
                  </a:lnTo>
                  <a:lnTo>
                    <a:pt x="790668" y="1152349"/>
                  </a:lnTo>
                  <a:lnTo>
                    <a:pt x="838298" y="1143776"/>
                  </a:lnTo>
                  <a:lnTo>
                    <a:pt x="887726" y="1141086"/>
                  </a:lnTo>
                  <a:lnTo>
                    <a:pt x="937101" y="1144514"/>
                  </a:lnTo>
                  <a:lnTo>
                    <a:pt x="984573" y="1153808"/>
                  </a:lnTo>
                  <a:lnTo>
                    <a:pt x="1029782" y="1168598"/>
                  </a:lnTo>
                  <a:lnTo>
                    <a:pt x="1072366" y="1188515"/>
                  </a:lnTo>
                  <a:lnTo>
                    <a:pt x="1111962" y="1213190"/>
                  </a:lnTo>
                  <a:lnTo>
                    <a:pt x="1148209" y="1242252"/>
                  </a:lnTo>
                  <a:lnTo>
                    <a:pt x="1180744" y="1275333"/>
                  </a:lnTo>
                  <a:lnTo>
                    <a:pt x="1209206" y="1312062"/>
                  </a:lnTo>
                  <a:lnTo>
                    <a:pt x="1233233" y="1352071"/>
                  </a:lnTo>
                  <a:lnTo>
                    <a:pt x="1252462" y="1394990"/>
                  </a:lnTo>
                  <a:lnTo>
                    <a:pt x="1266532" y="1440449"/>
                  </a:lnTo>
                  <a:lnTo>
                    <a:pt x="1275081" y="1488079"/>
                  </a:lnTo>
                  <a:lnTo>
                    <a:pt x="1277747" y="1537511"/>
                  </a:lnTo>
                  <a:lnTo>
                    <a:pt x="1273215" y="2105315"/>
                  </a:lnTo>
                  <a:close/>
                </a:path>
                <a:path w="1278255" h="2105659">
                  <a:moveTo>
                    <a:pt x="182493" y="1041649"/>
                  </a:moveTo>
                  <a:lnTo>
                    <a:pt x="0" y="991769"/>
                  </a:lnTo>
                  <a:lnTo>
                    <a:pt x="0" y="0"/>
                  </a:lnTo>
                  <a:lnTo>
                    <a:pt x="7950" y="651"/>
                  </a:lnTo>
                  <a:lnTo>
                    <a:pt x="56310" y="10777"/>
                  </a:lnTo>
                  <a:lnTo>
                    <a:pt x="103130" y="26715"/>
                  </a:lnTo>
                  <a:lnTo>
                    <a:pt x="146617" y="47839"/>
                  </a:lnTo>
                  <a:lnTo>
                    <a:pt x="186517" y="73697"/>
                  </a:lnTo>
                  <a:lnTo>
                    <a:pt x="222573" y="103841"/>
                  </a:lnTo>
                  <a:lnTo>
                    <a:pt x="254529" y="137819"/>
                  </a:lnTo>
                  <a:lnTo>
                    <a:pt x="282129" y="175181"/>
                  </a:lnTo>
                  <a:lnTo>
                    <a:pt x="305118" y="215477"/>
                  </a:lnTo>
                  <a:lnTo>
                    <a:pt x="323239" y="258257"/>
                  </a:lnTo>
                  <a:lnTo>
                    <a:pt x="336235" y="303070"/>
                  </a:lnTo>
                  <a:lnTo>
                    <a:pt x="343852" y="349467"/>
                  </a:lnTo>
                  <a:lnTo>
                    <a:pt x="345834" y="396996"/>
                  </a:lnTo>
                  <a:lnTo>
                    <a:pt x="341923" y="445208"/>
                  </a:lnTo>
                  <a:lnTo>
                    <a:pt x="331864" y="493652"/>
                  </a:lnTo>
                  <a:lnTo>
                    <a:pt x="182493" y="1041649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0" y="6732952"/>
              <a:ext cx="1290320" cy="2700655"/>
            </a:xfrm>
            <a:custGeom>
              <a:avLst/>
              <a:gdLst/>
              <a:ahLst/>
              <a:cxnLst/>
              <a:rect l="l" t="t" r="r" b="b"/>
              <a:pathLst>
                <a:path w="1290320" h="2700654">
                  <a:moveTo>
                    <a:pt x="1283387" y="2698947"/>
                  </a:moveTo>
                  <a:lnTo>
                    <a:pt x="1270980" y="2644247"/>
                  </a:lnTo>
                  <a:lnTo>
                    <a:pt x="1269462" y="2594088"/>
                  </a:lnTo>
                  <a:lnTo>
                    <a:pt x="1263917" y="2343465"/>
                  </a:lnTo>
                  <a:lnTo>
                    <a:pt x="1249394" y="1878739"/>
                  </a:lnTo>
                  <a:lnTo>
                    <a:pt x="1247425" y="1775033"/>
                  </a:lnTo>
                  <a:lnTo>
                    <a:pt x="1246484" y="1671251"/>
                  </a:lnTo>
                  <a:lnTo>
                    <a:pt x="1246479" y="1619322"/>
                  </a:lnTo>
                  <a:lnTo>
                    <a:pt x="1246827" y="1567364"/>
                  </a:lnTo>
                  <a:lnTo>
                    <a:pt x="1246543" y="1523258"/>
                  </a:lnTo>
                  <a:lnTo>
                    <a:pt x="1244211" y="1479253"/>
                  </a:lnTo>
                  <a:lnTo>
                    <a:pt x="1238435" y="1435707"/>
                  </a:lnTo>
                  <a:lnTo>
                    <a:pt x="1227824" y="1392982"/>
                  </a:lnTo>
                  <a:lnTo>
                    <a:pt x="1198212" y="1325708"/>
                  </a:lnTo>
                  <a:lnTo>
                    <a:pt x="1155951" y="1265875"/>
                  </a:lnTo>
                  <a:lnTo>
                    <a:pt x="1120493" y="1230697"/>
                  </a:lnTo>
                  <a:lnTo>
                    <a:pt x="1080672" y="1200487"/>
                  </a:lnTo>
                  <a:lnTo>
                    <a:pt x="1037242" y="1175964"/>
                  </a:lnTo>
                  <a:lnTo>
                    <a:pt x="990958" y="1157848"/>
                  </a:lnTo>
                  <a:lnTo>
                    <a:pt x="942576" y="1146859"/>
                  </a:lnTo>
                  <a:lnTo>
                    <a:pt x="892848" y="1143715"/>
                  </a:lnTo>
                  <a:lnTo>
                    <a:pt x="887631" y="1141752"/>
                  </a:lnTo>
                  <a:lnTo>
                    <a:pt x="885458" y="1137028"/>
                  </a:lnTo>
                  <a:lnTo>
                    <a:pt x="886670" y="1132086"/>
                  </a:lnTo>
                  <a:lnTo>
                    <a:pt x="891606" y="1129470"/>
                  </a:lnTo>
                  <a:lnTo>
                    <a:pt x="939267" y="1131214"/>
                  </a:lnTo>
                  <a:lnTo>
                    <a:pt x="985627" y="1139815"/>
                  </a:lnTo>
                  <a:lnTo>
                    <a:pt x="1030189" y="1154717"/>
                  </a:lnTo>
                  <a:lnTo>
                    <a:pt x="1072452" y="1175367"/>
                  </a:lnTo>
                  <a:lnTo>
                    <a:pt x="1111920" y="1201211"/>
                  </a:lnTo>
                  <a:lnTo>
                    <a:pt x="1148092" y="1231693"/>
                  </a:lnTo>
                  <a:lnTo>
                    <a:pt x="1180469" y="1266259"/>
                  </a:lnTo>
                  <a:lnTo>
                    <a:pt x="1222389" y="1328232"/>
                  </a:lnTo>
                  <a:lnTo>
                    <a:pt x="1251032" y="1397702"/>
                  </a:lnTo>
                  <a:lnTo>
                    <a:pt x="1260927" y="1441440"/>
                  </a:lnTo>
                  <a:lnTo>
                    <a:pt x="1266221" y="1485978"/>
                  </a:lnTo>
                  <a:lnTo>
                    <a:pt x="1268230" y="1530961"/>
                  </a:lnTo>
                  <a:lnTo>
                    <a:pt x="1268269" y="1576039"/>
                  </a:lnTo>
                  <a:lnTo>
                    <a:pt x="1267955" y="1628515"/>
                  </a:lnTo>
                  <a:lnTo>
                    <a:pt x="1267976" y="1680932"/>
                  </a:lnTo>
                  <a:lnTo>
                    <a:pt x="1268942" y="1785685"/>
                  </a:lnTo>
                  <a:lnTo>
                    <a:pt x="1271004" y="1890490"/>
                  </a:lnTo>
                  <a:lnTo>
                    <a:pt x="1288460" y="2433501"/>
                  </a:lnTo>
                  <a:lnTo>
                    <a:pt x="1289683" y="2485861"/>
                  </a:lnTo>
                  <a:lnTo>
                    <a:pt x="1290302" y="2538229"/>
                  </a:lnTo>
                  <a:lnTo>
                    <a:pt x="1290024" y="2590566"/>
                  </a:lnTo>
                  <a:lnTo>
                    <a:pt x="1288559" y="2642829"/>
                  </a:lnTo>
                  <a:lnTo>
                    <a:pt x="1285613" y="2694978"/>
                  </a:lnTo>
                  <a:lnTo>
                    <a:pt x="1283387" y="2698947"/>
                  </a:lnTo>
                  <a:close/>
                </a:path>
                <a:path w="1290320" h="2700654">
                  <a:moveTo>
                    <a:pt x="373450" y="2322197"/>
                  </a:moveTo>
                  <a:lnTo>
                    <a:pt x="319707" y="2311763"/>
                  </a:lnTo>
                  <a:lnTo>
                    <a:pt x="270696" y="2299906"/>
                  </a:lnTo>
                  <a:lnTo>
                    <a:pt x="221729" y="2287758"/>
                  </a:lnTo>
                  <a:lnTo>
                    <a:pt x="74945" y="2250721"/>
                  </a:lnTo>
                  <a:lnTo>
                    <a:pt x="26007" y="2238561"/>
                  </a:lnTo>
                  <a:lnTo>
                    <a:pt x="0" y="2232254"/>
                  </a:lnTo>
                  <a:lnTo>
                    <a:pt x="0" y="2209996"/>
                  </a:lnTo>
                  <a:lnTo>
                    <a:pt x="19042" y="2214560"/>
                  </a:lnTo>
                  <a:lnTo>
                    <a:pt x="69901" y="2226578"/>
                  </a:lnTo>
                  <a:lnTo>
                    <a:pt x="120805" y="2238769"/>
                  </a:lnTo>
                  <a:lnTo>
                    <a:pt x="171648" y="2251372"/>
                  </a:lnTo>
                  <a:lnTo>
                    <a:pt x="222327" y="2264624"/>
                  </a:lnTo>
                  <a:lnTo>
                    <a:pt x="272736" y="2278764"/>
                  </a:lnTo>
                  <a:lnTo>
                    <a:pt x="322770" y="2294030"/>
                  </a:lnTo>
                  <a:lnTo>
                    <a:pt x="372325" y="2310659"/>
                  </a:lnTo>
                  <a:lnTo>
                    <a:pt x="376057" y="2318354"/>
                  </a:lnTo>
                  <a:lnTo>
                    <a:pt x="373450" y="2322197"/>
                  </a:lnTo>
                  <a:close/>
                </a:path>
                <a:path w="1290320" h="2700654">
                  <a:moveTo>
                    <a:pt x="40143" y="1614061"/>
                  </a:moveTo>
                  <a:lnTo>
                    <a:pt x="36999" y="1617648"/>
                  </a:lnTo>
                  <a:lnTo>
                    <a:pt x="32448" y="1617797"/>
                  </a:lnTo>
                  <a:lnTo>
                    <a:pt x="28606" y="1615192"/>
                  </a:lnTo>
                  <a:lnTo>
                    <a:pt x="27592" y="1610518"/>
                  </a:lnTo>
                  <a:lnTo>
                    <a:pt x="38726" y="1561189"/>
                  </a:lnTo>
                  <a:lnTo>
                    <a:pt x="50267" y="1511983"/>
                  </a:lnTo>
                  <a:lnTo>
                    <a:pt x="98070" y="1315806"/>
                  </a:lnTo>
                  <a:lnTo>
                    <a:pt x="227944" y="761135"/>
                  </a:lnTo>
                  <a:lnTo>
                    <a:pt x="266126" y="609647"/>
                  </a:lnTo>
                  <a:lnTo>
                    <a:pt x="292925" y="509011"/>
                  </a:lnTo>
                  <a:lnTo>
                    <a:pt x="303526" y="466273"/>
                  </a:lnTo>
                  <a:lnTo>
                    <a:pt x="312023" y="423006"/>
                  </a:lnTo>
                  <a:lnTo>
                    <a:pt x="316995" y="379258"/>
                  </a:lnTo>
                  <a:lnTo>
                    <a:pt x="317021" y="335072"/>
                  </a:lnTo>
                  <a:lnTo>
                    <a:pt x="312886" y="299140"/>
                  </a:lnTo>
                  <a:lnTo>
                    <a:pt x="293584" y="229669"/>
                  </a:lnTo>
                  <a:lnTo>
                    <a:pt x="253698" y="154242"/>
                  </a:lnTo>
                  <a:lnTo>
                    <a:pt x="223206" y="115540"/>
                  </a:lnTo>
                  <a:lnTo>
                    <a:pt x="187828" y="81324"/>
                  </a:lnTo>
                  <a:lnTo>
                    <a:pt x="148096" y="52451"/>
                  </a:lnTo>
                  <a:lnTo>
                    <a:pt x="104542" y="29776"/>
                  </a:lnTo>
                  <a:lnTo>
                    <a:pt x="57698" y="14156"/>
                  </a:lnTo>
                  <a:lnTo>
                    <a:pt x="53370" y="10815"/>
                  </a:lnTo>
                  <a:lnTo>
                    <a:pt x="52532" y="5743"/>
                  </a:lnTo>
                  <a:lnTo>
                    <a:pt x="54919" y="1339"/>
                  </a:lnTo>
                  <a:lnTo>
                    <a:pt x="60263" y="0"/>
                  </a:lnTo>
                  <a:lnTo>
                    <a:pt x="105206" y="13501"/>
                  </a:lnTo>
                  <a:lnTo>
                    <a:pt x="147212" y="33124"/>
                  </a:lnTo>
                  <a:lnTo>
                    <a:pt x="185960" y="58246"/>
                  </a:lnTo>
                  <a:lnTo>
                    <a:pt x="221131" y="88246"/>
                  </a:lnTo>
                  <a:lnTo>
                    <a:pt x="252405" y="122502"/>
                  </a:lnTo>
                  <a:lnTo>
                    <a:pt x="279461" y="160392"/>
                  </a:lnTo>
                  <a:lnTo>
                    <a:pt x="301980" y="201294"/>
                  </a:lnTo>
                  <a:lnTo>
                    <a:pt x="327530" y="270401"/>
                  </a:lnTo>
                  <a:lnTo>
                    <a:pt x="338846" y="343290"/>
                  </a:lnTo>
                  <a:lnTo>
                    <a:pt x="338013" y="389117"/>
                  </a:lnTo>
                  <a:lnTo>
                    <a:pt x="332227" y="434428"/>
                  </a:lnTo>
                  <a:lnTo>
                    <a:pt x="322903" y="479099"/>
                  </a:lnTo>
                  <a:lnTo>
                    <a:pt x="311454" y="523007"/>
                  </a:lnTo>
                  <a:lnTo>
                    <a:pt x="284029" y="624780"/>
                  </a:lnTo>
                  <a:lnTo>
                    <a:pt x="257817" y="726919"/>
                  </a:lnTo>
                  <a:lnTo>
                    <a:pt x="232765" y="829488"/>
                  </a:lnTo>
                  <a:lnTo>
                    <a:pt x="110048" y="1362103"/>
                  </a:lnTo>
                  <a:lnTo>
                    <a:pt x="97738" y="1413027"/>
                  </a:lnTo>
                  <a:lnTo>
                    <a:pt x="84830" y="1463775"/>
                  </a:lnTo>
                  <a:lnTo>
                    <a:pt x="71085" y="1514257"/>
                  </a:lnTo>
                  <a:lnTo>
                    <a:pt x="56269" y="1564383"/>
                  </a:lnTo>
                  <a:lnTo>
                    <a:pt x="40143" y="1614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7582119"/>
              <a:ext cx="1222375" cy="2157095"/>
            </a:xfrm>
            <a:custGeom>
              <a:avLst/>
              <a:gdLst/>
              <a:ahLst/>
              <a:cxnLst/>
              <a:rect l="l" t="t" r="r" b="b"/>
              <a:pathLst>
                <a:path w="1222375" h="2157095">
                  <a:moveTo>
                    <a:pt x="741759" y="2110304"/>
                  </a:moveTo>
                  <a:lnTo>
                    <a:pt x="728652" y="2115444"/>
                  </a:lnTo>
                  <a:lnTo>
                    <a:pt x="715647" y="2114797"/>
                  </a:lnTo>
                  <a:lnTo>
                    <a:pt x="702568" y="2111029"/>
                  </a:lnTo>
                  <a:lnTo>
                    <a:pt x="661665" y="2087965"/>
                  </a:lnTo>
                  <a:lnTo>
                    <a:pt x="658297" y="2078683"/>
                  </a:lnTo>
                  <a:lnTo>
                    <a:pt x="659074" y="2067928"/>
                  </a:lnTo>
                  <a:lnTo>
                    <a:pt x="663728" y="2058667"/>
                  </a:lnTo>
                  <a:lnTo>
                    <a:pt x="671594" y="2051738"/>
                  </a:lnTo>
                  <a:lnTo>
                    <a:pt x="681345" y="2048284"/>
                  </a:lnTo>
                  <a:lnTo>
                    <a:pt x="691658" y="2049451"/>
                  </a:lnTo>
                  <a:lnTo>
                    <a:pt x="734174" y="2065908"/>
                  </a:lnTo>
                  <a:lnTo>
                    <a:pt x="751713" y="2087834"/>
                  </a:lnTo>
                  <a:lnTo>
                    <a:pt x="749972" y="2100329"/>
                  </a:lnTo>
                  <a:lnTo>
                    <a:pt x="741759" y="2110304"/>
                  </a:lnTo>
                  <a:close/>
                </a:path>
                <a:path w="1222375" h="2157095">
                  <a:moveTo>
                    <a:pt x="1219263" y="1808131"/>
                  </a:moveTo>
                  <a:lnTo>
                    <a:pt x="1081264" y="1972573"/>
                  </a:lnTo>
                  <a:lnTo>
                    <a:pt x="1112127" y="1933215"/>
                  </a:lnTo>
                  <a:lnTo>
                    <a:pt x="1134262" y="1891305"/>
                  </a:lnTo>
                  <a:lnTo>
                    <a:pt x="1149195" y="1846666"/>
                  </a:lnTo>
                  <a:lnTo>
                    <a:pt x="1158197" y="1800066"/>
                  </a:lnTo>
                  <a:lnTo>
                    <a:pt x="1162539" y="1752273"/>
                  </a:lnTo>
                  <a:lnTo>
                    <a:pt x="1163490" y="1704052"/>
                  </a:lnTo>
                  <a:lnTo>
                    <a:pt x="1162323" y="1656173"/>
                  </a:lnTo>
                  <a:lnTo>
                    <a:pt x="1160306" y="1609402"/>
                  </a:lnTo>
                  <a:lnTo>
                    <a:pt x="1167471" y="1590270"/>
                  </a:lnTo>
                  <a:lnTo>
                    <a:pt x="1212695" y="1609874"/>
                  </a:lnTo>
                  <a:lnTo>
                    <a:pt x="1218123" y="1659626"/>
                  </a:lnTo>
                  <a:lnTo>
                    <a:pt x="1221664" y="1709870"/>
                  </a:lnTo>
                  <a:lnTo>
                    <a:pt x="1222335" y="1760108"/>
                  </a:lnTo>
                  <a:lnTo>
                    <a:pt x="1219263" y="1808131"/>
                  </a:lnTo>
                  <a:close/>
                </a:path>
                <a:path w="1222375" h="2157095">
                  <a:moveTo>
                    <a:pt x="1148227" y="1993798"/>
                  </a:moveTo>
                  <a:lnTo>
                    <a:pt x="1117853" y="2027806"/>
                  </a:lnTo>
                  <a:lnTo>
                    <a:pt x="1082879" y="2059035"/>
                  </a:lnTo>
                  <a:lnTo>
                    <a:pt x="1044122" y="2086926"/>
                  </a:lnTo>
                  <a:lnTo>
                    <a:pt x="1002397" y="2110915"/>
                  </a:lnTo>
                  <a:lnTo>
                    <a:pt x="958522" y="2130443"/>
                  </a:lnTo>
                  <a:lnTo>
                    <a:pt x="913313" y="2144947"/>
                  </a:lnTo>
                  <a:lnTo>
                    <a:pt x="867588" y="2153867"/>
                  </a:lnTo>
                  <a:lnTo>
                    <a:pt x="822163" y="2156640"/>
                  </a:lnTo>
                  <a:lnTo>
                    <a:pt x="804897" y="2149638"/>
                  </a:lnTo>
                  <a:lnTo>
                    <a:pt x="797451" y="2134057"/>
                  </a:lnTo>
                  <a:lnTo>
                    <a:pt x="800732" y="2117139"/>
                  </a:lnTo>
                  <a:lnTo>
                    <a:pt x="815649" y="2106128"/>
                  </a:lnTo>
                  <a:lnTo>
                    <a:pt x="862892" y="2092784"/>
                  </a:lnTo>
                  <a:lnTo>
                    <a:pt x="910706" y="2076753"/>
                  </a:lnTo>
                  <a:lnTo>
                    <a:pt x="957771" y="2057376"/>
                  </a:lnTo>
                  <a:lnTo>
                    <a:pt x="1002765" y="2033994"/>
                  </a:lnTo>
                  <a:lnTo>
                    <a:pt x="1044370" y="2005946"/>
                  </a:lnTo>
                  <a:lnTo>
                    <a:pt x="1081264" y="1972573"/>
                  </a:lnTo>
                  <a:lnTo>
                    <a:pt x="1219263" y="1808131"/>
                  </a:lnTo>
                  <a:lnTo>
                    <a:pt x="1219153" y="1809843"/>
                  </a:lnTo>
                  <a:lnTo>
                    <a:pt x="1211135" y="1858577"/>
                  </a:lnTo>
                  <a:lnTo>
                    <a:pt x="1197297" y="1905812"/>
                  </a:lnTo>
                  <a:lnTo>
                    <a:pt x="1176655" y="1951052"/>
                  </a:lnTo>
                  <a:lnTo>
                    <a:pt x="1148227" y="1993798"/>
                  </a:lnTo>
                  <a:close/>
                </a:path>
                <a:path w="1222375" h="2157095">
                  <a:moveTo>
                    <a:pt x="1191105" y="1438272"/>
                  </a:moveTo>
                  <a:lnTo>
                    <a:pt x="1157579" y="1386341"/>
                  </a:lnTo>
                  <a:lnTo>
                    <a:pt x="1152151" y="1339498"/>
                  </a:lnTo>
                  <a:lnTo>
                    <a:pt x="1150717" y="1290777"/>
                  </a:lnTo>
                  <a:lnTo>
                    <a:pt x="1152379" y="1241326"/>
                  </a:lnTo>
                  <a:lnTo>
                    <a:pt x="1156243" y="1192295"/>
                  </a:lnTo>
                  <a:lnTo>
                    <a:pt x="1161409" y="1144834"/>
                  </a:lnTo>
                  <a:lnTo>
                    <a:pt x="1166983" y="1100092"/>
                  </a:lnTo>
                  <a:lnTo>
                    <a:pt x="1189751" y="1079783"/>
                  </a:lnTo>
                  <a:lnTo>
                    <a:pt x="1203706" y="1084820"/>
                  </a:lnTo>
                  <a:lnTo>
                    <a:pt x="1210082" y="1100535"/>
                  </a:lnTo>
                  <a:lnTo>
                    <a:pt x="1210068" y="1144475"/>
                  </a:lnTo>
                  <a:lnTo>
                    <a:pt x="1209454" y="1188350"/>
                  </a:lnTo>
                  <a:lnTo>
                    <a:pt x="1207226" y="1275989"/>
                  </a:lnTo>
                  <a:lnTo>
                    <a:pt x="1206254" y="1353808"/>
                  </a:lnTo>
                  <a:lnTo>
                    <a:pt x="1203541" y="1392378"/>
                  </a:lnTo>
                  <a:lnTo>
                    <a:pt x="1196606" y="1430171"/>
                  </a:lnTo>
                  <a:lnTo>
                    <a:pt x="1191105" y="1438272"/>
                  </a:lnTo>
                  <a:close/>
                </a:path>
                <a:path w="1222375" h="2157095">
                  <a:moveTo>
                    <a:pt x="537286" y="2004508"/>
                  </a:moveTo>
                  <a:lnTo>
                    <a:pt x="520362" y="2007634"/>
                  </a:lnTo>
                  <a:lnTo>
                    <a:pt x="504963" y="2000099"/>
                  </a:lnTo>
                  <a:lnTo>
                    <a:pt x="498408" y="1982804"/>
                  </a:lnTo>
                  <a:lnTo>
                    <a:pt x="498173" y="1933802"/>
                  </a:lnTo>
                  <a:lnTo>
                    <a:pt x="495428" y="1883537"/>
                  </a:lnTo>
                  <a:lnTo>
                    <a:pt x="489210" y="1833088"/>
                  </a:lnTo>
                  <a:lnTo>
                    <a:pt x="478559" y="1783538"/>
                  </a:lnTo>
                  <a:lnTo>
                    <a:pt x="462512" y="1735967"/>
                  </a:lnTo>
                  <a:lnTo>
                    <a:pt x="440108" y="1691458"/>
                  </a:lnTo>
                  <a:lnTo>
                    <a:pt x="410386" y="1651090"/>
                  </a:lnTo>
                  <a:lnTo>
                    <a:pt x="375871" y="1618806"/>
                  </a:lnTo>
                  <a:lnTo>
                    <a:pt x="336811" y="1592748"/>
                  </a:lnTo>
                  <a:lnTo>
                    <a:pt x="294281" y="1571875"/>
                  </a:lnTo>
                  <a:lnTo>
                    <a:pt x="249359" y="1555148"/>
                  </a:lnTo>
                  <a:lnTo>
                    <a:pt x="203120" y="1541527"/>
                  </a:lnTo>
                  <a:lnTo>
                    <a:pt x="156640" y="1529973"/>
                  </a:lnTo>
                  <a:lnTo>
                    <a:pt x="110995" y="1519446"/>
                  </a:lnTo>
                  <a:lnTo>
                    <a:pt x="94516" y="1507474"/>
                  </a:lnTo>
                  <a:lnTo>
                    <a:pt x="93487" y="1489318"/>
                  </a:lnTo>
                  <a:lnTo>
                    <a:pt x="104857" y="1473558"/>
                  </a:lnTo>
                  <a:lnTo>
                    <a:pt x="125574" y="1468773"/>
                  </a:lnTo>
                  <a:lnTo>
                    <a:pt x="174925" y="1477120"/>
                  </a:lnTo>
                  <a:lnTo>
                    <a:pt x="224250" y="1487266"/>
                  </a:lnTo>
                  <a:lnTo>
                    <a:pt x="272805" y="1500042"/>
                  </a:lnTo>
                  <a:lnTo>
                    <a:pt x="319846" y="1516280"/>
                  </a:lnTo>
                  <a:lnTo>
                    <a:pt x="364630" y="1536812"/>
                  </a:lnTo>
                  <a:lnTo>
                    <a:pt x="406413" y="1562471"/>
                  </a:lnTo>
                  <a:lnTo>
                    <a:pt x="444450" y="1594089"/>
                  </a:lnTo>
                  <a:lnTo>
                    <a:pt x="477999" y="1632497"/>
                  </a:lnTo>
                  <a:lnTo>
                    <a:pt x="502625" y="1670787"/>
                  </a:lnTo>
                  <a:lnTo>
                    <a:pt x="523424" y="1712738"/>
                  </a:lnTo>
                  <a:lnTo>
                    <a:pt x="540050" y="1757430"/>
                  </a:lnTo>
                  <a:lnTo>
                    <a:pt x="552154" y="1803943"/>
                  </a:lnTo>
                  <a:lnTo>
                    <a:pt x="559390" y="1851358"/>
                  </a:lnTo>
                  <a:lnTo>
                    <a:pt x="561410" y="1898755"/>
                  </a:lnTo>
                  <a:lnTo>
                    <a:pt x="557867" y="1945215"/>
                  </a:lnTo>
                  <a:lnTo>
                    <a:pt x="548413" y="1989818"/>
                  </a:lnTo>
                  <a:lnTo>
                    <a:pt x="537286" y="2004508"/>
                  </a:lnTo>
                  <a:close/>
                </a:path>
                <a:path w="1222375" h="2157095">
                  <a:moveTo>
                    <a:pt x="457180" y="2115183"/>
                  </a:moveTo>
                  <a:lnTo>
                    <a:pt x="449700" y="2122521"/>
                  </a:lnTo>
                  <a:lnTo>
                    <a:pt x="440745" y="2127020"/>
                  </a:lnTo>
                  <a:lnTo>
                    <a:pt x="430919" y="2127875"/>
                  </a:lnTo>
                  <a:lnTo>
                    <a:pt x="420823" y="2124281"/>
                  </a:lnTo>
                  <a:lnTo>
                    <a:pt x="413177" y="2117306"/>
                  </a:lnTo>
                  <a:lnTo>
                    <a:pt x="408681" y="2107878"/>
                  </a:lnTo>
                  <a:lnTo>
                    <a:pt x="407986" y="2097563"/>
                  </a:lnTo>
                  <a:lnTo>
                    <a:pt x="411743" y="2087925"/>
                  </a:lnTo>
                  <a:lnTo>
                    <a:pt x="429045" y="2063030"/>
                  </a:lnTo>
                  <a:lnTo>
                    <a:pt x="439034" y="2051633"/>
                  </a:lnTo>
                  <a:lnTo>
                    <a:pt x="450897" y="2043119"/>
                  </a:lnTo>
                  <a:lnTo>
                    <a:pt x="464895" y="2040632"/>
                  </a:lnTo>
                  <a:lnTo>
                    <a:pt x="476502" y="2045676"/>
                  </a:lnTo>
                  <a:lnTo>
                    <a:pt x="483906" y="2056076"/>
                  </a:lnTo>
                  <a:lnTo>
                    <a:pt x="485295" y="2069656"/>
                  </a:lnTo>
                  <a:lnTo>
                    <a:pt x="481193" y="2082146"/>
                  </a:lnTo>
                  <a:lnTo>
                    <a:pt x="474059" y="2093913"/>
                  </a:lnTo>
                  <a:lnTo>
                    <a:pt x="465515" y="2104933"/>
                  </a:lnTo>
                  <a:lnTo>
                    <a:pt x="457180" y="2115183"/>
                  </a:lnTo>
                  <a:close/>
                </a:path>
                <a:path w="1222375" h="2157095">
                  <a:moveTo>
                    <a:pt x="0" y="669530"/>
                  </a:moveTo>
                  <a:lnTo>
                    <a:pt x="0" y="487543"/>
                  </a:lnTo>
                  <a:lnTo>
                    <a:pt x="10205" y="486876"/>
                  </a:lnTo>
                  <a:lnTo>
                    <a:pt x="26090" y="498083"/>
                  </a:lnTo>
                  <a:lnTo>
                    <a:pt x="30924" y="518728"/>
                  </a:lnTo>
                  <a:lnTo>
                    <a:pt x="23145" y="568074"/>
                  </a:lnTo>
                  <a:lnTo>
                    <a:pt x="13491" y="617476"/>
                  </a:lnTo>
                  <a:lnTo>
                    <a:pt x="1125" y="666186"/>
                  </a:lnTo>
                  <a:lnTo>
                    <a:pt x="0" y="669530"/>
                  </a:lnTo>
                  <a:close/>
                </a:path>
                <a:path w="1222375" h="2157095">
                  <a:moveTo>
                    <a:pt x="59755" y="340996"/>
                  </a:moveTo>
                  <a:lnTo>
                    <a:pt x="52220" y="347257"/>
                  </a:lnTo>
                  <a:lnTo>
                    <a:pt x="43159" y="347359"/>
                  </a:lnTo>
                  <a:lnTo>
                    <a:pt x="35474" y="342353"/>
                  </a:lnTo>
                  <a:lnTo>
                    <a:pt x="32065" y="333292"/>
                  </a:lnTo>
                  <a:lnTo>
                    <a:pt x="33512" y="288211"/>
                  </a:lnTo>
                  <a:lnTo>
                    <a:pt x="40410" y="241537"/>
                  </a:lnTo>
                  <a:lnTo>
                    <a:pt x="51600" y="194118"/>
                  </a:lnTo>
                  <a:lnTo>
                    <a:pt x="65923" y="146800"/>
                  </a:lnTo>
                  <a:lnTo>
                    <a:pt x="82219" y="100432"/>
                  </a:lnTo>
                  <a:lnTo>
                    <a:pt x="99329" y="55861"/>
                  </a:lnTo>
                  <a:lnTo>
                    <a:pt x="116094" y="13935"/>
                  </a:lnTo>
                  <a:lnTo>
                    <a:pt x="143217" y="0"/>
                  </a:lnTo>
                  <a:lnTo>
                    <a:pt x="155457" y="8524"/>
                  </a:lnTo>
                  <a:lnTo>
                    <a:pt x="157629" y="25491"/>
                  </a:lnTo>
                  <a:lnTo>
                    <a:pt x="146510" y="67807"/>
                  </a:lnTo>
                  <a:lnTo>
                    <a:pt x="134548" y="109998"/>
                  </a:lnTo>
                  <a:lnTo>
                    <a:pt x="109869" y="194328"/>
                  </a:lnTo>
                  <a:lnTo>
                    <a:pt x="89232" y="269333"/>
                  </a:lnTo>
                  <a:lnTo>
                    <a:pt x="76571" y="306071"/>
                  </a:lnTo>
                  <a:lnTo>
                    <a:pt x="59755" y="340996"/>
                  </a:lnTo>
                  <a:close/>
                </a:path>
                <a:path w="1222375" h="2157095">
                  <a:moveTo>
                    <a:pt x="752496" y="652736"/>
                  </a:moveTo>
                  <a:lnTo>
                    <a:pt x="727988" y="678197"/>
                  </a:lnTo>
                  <a:lnTo>
                    <a:pt x="696558" y="695083"/>
                  </a:lnTo>
                  <a:lnTo>
                    <a:pt x="661601" y="702383"/>
                  </a:lnTo>
                  <a:lnTo>
                    <a:pt x="652292" y="701985"/>
                  </a:lnTo>
                  <a:lnTo>
                    <a:pt x="643498" y="699326"/>
                  </a:lnTo>
                  <a:lnTo>
                    <a:pt x="635639" y="694685"/>
                  </a:lnTo>
                  <a:lnTo>
                    <a:pt x="629137" y="688342"/>
                  </a:lnTo>
                  <a:lnTo>
                    <a:pt x="619299" y="685814"/>
                  </a:lnTo>
                  <a:lnTo>
                    <a:pt x="610127" y="680932"/>
                  </a:lnTo>
                  <a:lnTo>
                    <a:pt x="602334" y="673713"/>
                  </a:lnTo>
                  <a:lnTo>
                    <a:pt x="596634" y="664173"/>
                  </a:lnTo>
                  <a:lnTo>
                    <a:pt x="587822" y="629146"/>
                  </a:lnTo>
                  <a:lnTo>
                    <a:pt x="588700" y="593151"/>
                  </a:lnTo>
                  <a:lnTo>
                    <a:pt x="614964" y="525780"/>
                  </a:lnTo>
                  <a:lnTo>
                    <a:pt x="663808" y="478330"/>
                  </a:lnTo>
                  <a:lnTo>
                    <a:pt x="695636" y="466462"/>
                  </a:lnTo>
                  <a:lnTo>
                    <a:pt x="728782" y="470627"/>
                  </a:lnTo>
                  <a:lnTo>
                    <a:pt x="751573" y="488795"/>
                  </a:lnTo>
                  <a:lnTo>
                    <a:pt x="764357" y="516112"/>
                  </a:lnTo>
                  <a:lnTo>
                    <a:pt x="768600" y="548056"/>
                  </a:lnTo>
                  <a:lnTo>
                    <a:pt x="765767" y="580106"/>
                  </a:lnTo>
                  <a:lnTo>
                    <a:pt x="767644" y="589823"/>
                  </a:lnTo>
                  <a:lnTo>
                    <a:pt x="768427" y="599715"/>
                  </a:lnTo>
                  <a:lnTo>
                    <a:pt x="768110" y="609704"/>
                  </a:lnTo>
                  <a:lnTo>
                    <a:pt x="766687" y="619710"/>
                  </a:lnTo>
                  <a:lnTo>
                    <a:pt x="752496" y="6527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4796" y="6669242"/>
              <a:ext cx="1698222" cy="100993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731" y="5404308"/>
              <a:ext cx="928182" cy="1067011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221172" y="4566808"/>
              <a:ext cx="2536825" cy="2938145"/>
            </a:xfrm>
            <a:custGeom>
              <a:avLst/>
              <a:gdLst/>
              <a:ahLst/>
              <a:cxnLst/>
              <a:rect l="l" t="t" r="r" b="b"/>
              <a:pathLst>
                <a:path w="2536825" h="2938145">
                  <a:moveTo>
                    <a:pt x="2531846" y="2108612"/>
                  </a:moveTo>
                  <a:lnTo>
                    <a:pt x="1745246" y="2102433"/>
                  </a:lnTo>
                  <a:lnTo>
                    <a:pt x="1749778" y="1534629"/>
                  </a:lnTo>
                  <a:lnTo>
                    <a:pt x="1753229" y="1485248"/>
                  </a:lnTo>
                  <a:lnTo>
                    <a:pt x="1762545" y="1437767"/>
                  </a:lnTo>
                  <a:lnTo>
                    <a:pt x="1777356" y="1392547"/>
                  </a:lnTo>
                  <a:lnTo>
                    <a:pt x="1797292" y="1349950"/>
                  </a:lnTo>
                  <a:lnTo>
                    <a:pt x="1821984" y="1310339"/>
                  </a:lnTo>
                  <a:lnTo>
                    <a:pt x="1851061" y="1274075"/>
                  </a:lnTo>
                  <a:lnTo>
                    <a:pt x="1884155" y="1241521"/>
                  </a:lnTo>
                  <a:lnTo>
                    <a:pt x="1920895" y="1213039"/>
                  </a:lnTo>
                  <a:lnTo>
                    <a:pt x="1960912" y="1188991"/>
                  </a:lnTo>
                  <a:lnTo>
                    <a:pt x="2003836" y="1169739"/>
                  </a:lnTo>
                  <a:lnTo>
                    <a:pt x="2049299" y="1155646"/>
                  </a:lnTo>
                  <a:lnTo>
                    <a:pt x="2096929" y="1147073"/>
                  </a:lnTo>
                  <a:lnTo>
                    <a:pt x="2146357" y="1144383"/>
                  </a:lnTo>
                  <a:lnTo>
                    <a:pt x="2195732" y="1147811"/>
                  </a:lnTo>
                  <a:lnTo>
                    <a:pt x="2243204" y="1157105"/>
                  </a:lnTo>
                  <a:lnTo>
                    <a:pt x="2288413" y="1171895"/>
                  </a:lnTo>
                  <a:lnTo>
                    <a:pt x="2330997" y="1191812"/>
                  </a:lnTo>
                  <a:lnTo>
                    <a:pt x="2370593" y="1216487"/>
                  </a:lnTo>
                  <a:lnTo>
                    <a:pt x="2406840" y="1245549"/>
                  </a:lnTo>
                  <a:lnTo>
                    <a:pt x="2439375" y="1278629"/>
                  </a:lnTo>
                  <a:lnTo>
                    <a:pt x="2467837" y="1315359"/>
                  </a:lnTo>
                  <a:lnTo>
                    <a:pt x="2491863" y="1355368"/>
                  </a:lnTo>
                  <a:lnTo>
                    <a:pt x="2511093" y="1398287"/>
                  </a:lnTo>
                  <a:lnTo>
                    <a:pt x="2525163" y="1443746"/>
                  </a:lnTo>
                  <a:lnTo>
                    <a:pt x="2533712" y="1491376"/>
                  </a:lnTo>
                  <a:lnTo>
                    <a:pt x="2536378" y="1540807"/>
                  </a:lnTo>
                  <a:lnTo>
                    <a:pt x="2531846" y="2108612"/>
                  </a:lnTo>
                  <a:close/>
                </a:path>
                <a:path w="2536825" h="2938145">
                  <a:moveTo>
                    <a:pt x="833168" y="2937680"/>
                  </a:moveTo>
                  <a:lnTo>
                    <a:pt x="286528" y="2783386"/>
                  </a:lnTo>
                  <a:lnTo>
                    <a:pt x="239809" y="2767148"/>
                  </a:lnTo>
                  <a:lnTo>
                    <a:pt x="196474" y="2745727"/>
                  </a:lnTo>
                  <a:lnTo>
                    <a:pt x="156775" y="2719580"/>
                  </a:lnTo>
                  <a:lnTo>
                    <a:pt x="120960" y="2689166"/>
                  </a:lnTo>
                  <a:lnTo>
                    <a:pt x="89279" y="2654942"/>
                  </a:lnTo>
                  <a:lnTo>
                    <a:pt x="61983" y="2617366"/>
                  </a:lnTo>
                  <a:lnTo>
                    <a:pt x="39320" y="2576895"/>
                  </a:lnTo>
                  <a:lnTo>
                    <a:pt x="21540" y="2533988"/>
                  </a:lnTo>
                  <a:lnTo>
                    <a:pt x="8894" y="2489102"/>
                  </a:lnTo>
                  <a:lnTo>
                    <a:pt x="1630" y="2442695"/>
                  </a:lnTo>
                  <a:lnTo>
                    <a:pt x="0" y="2395224"/>
                  </a:lnTo>
                  <a:lnTo>
                    <a:pt x="4251" y="2347148"/>
                  </a:lnTo>
                  <a:lnTo>
                    <a:pt x="14635" y="2298923"/>
                  </a:lnTo>
                  <a:lnTo>
                    <a:pt x="30991" y="2252260"/>
                  </a:lnTo>
                  <a:lnTo>
                    <a:pt x="52511" y="2208943"/>
                  </a:lnTo>
                  <a:lnTo>
                    <a:pt x="78742" y="2169228"/>
                  </a:lnTo>
                  <a:lnTo>
                    <a:pt x="109228" y="2133373"/>
                  </a:lnTo>
                  <a:lnTo>
                    <a:pt x="143515" y="2101634"/>
                  </a:lnTo>
                  <a:lnTo>
                    <a:pt x="181146" y="2074268"/>
                  </a:lnTo>
                  <a:lnTo>
                    <a:pt x="221669" y="2051531"/>
                  </a:lnTo>
                  <a:lnTo>
                    <a:pt x="264627" y="2033681"/>
                  </a:lnTo>
                  <a:lnTo>
                    <a:pt x="309565" y="2020972"/>
                  </a:lnTo>
                  <a:lnTo>
                    <a:pt x="356029" y="2013664"/>
                  </a:lnTo>
                  <a:lnTo>
                    <a:pt x="403564" y="2012011"/>
                  </a:lnTo>
                  <a:lnTo>
                    <a:pt x="451714" y="2016271"/>
                  </a:lnTo>
                  <a:lnTo>
                    <a:pt x="500026" y="2026700"/>
                  </a:lnTo>
                  <a:lnTo>
                    <a:pt x="1047048" y="2180538"/>
                  </a:lnTo>
                  <a:lnTo>
                    <a:pt x="833168" y="2937680"/>
                  </a:lnTo>
                  <a:close/>
                </a:path>
                <a:path w="2536825" h="2938145">
                  <a:moveTo>
                    <a:pt x="1441124" y="1044945"/>
                  </a:moveTo>
                  <a:lnTo>
                    <a:pt x="682147" y="837499"/>
                  </a:lnTo>
                  <a:lnTo>
                    <a:pt x="831974" y="289885"/>
                  </a:lnTo>
                  <a:lnTo>
                    <a:pt x="847940" y="243046"/>
                  </a:lnTo>
                  <a:lnTo>
                    <a:pt x="869099" y="199525"/>
                  </a:lnTo>
                  <a:lnTo>
                    <a:pt x="894999" y="159581"/>
                  </a:lnTo>
                  <a:lnTo>
                    <a:pt x="925185" y="123473"/>
                  </a:lnTo>
                  <a:lnTo>
                    <a:pt x="959205" y="91463"/>
                  </a:lnTo>
                  <a:lnTo>
                    <a:pt x="996605" y="63810"/>
                  </a:lnTo>
                  <a:lnTo>
                    <a:pt x="1036930" y="40774"/>
                  </a:lnTo>
                  <a:lnTo>
                    <a:pt x="1079729" y="22615"/>
                  </a:lnTo>
                  <a:lnTo>
                    <a:pt x="1124547" y="9593"/>
                  </a:lnTo>
                  <a:lnTo>
                    <a:pt x="1170930" y="1968"/>
                  </a:lnTo>
                  <a:lnTo>
                    <a:pt x="1218426" y="0"/>
                  </a:lnTo>
                  <a:lnTo>
                    <a:pt x="1266581" y="3948"/>
                  </a:lnTo>
                  <a:lnTo>
                    <a:pt x="1314941" y="14074"/>
                  </a:lnTo>
                  <a:lnTo>
                    <a:pt x="1361761" y="30012"/>
                  </a:lnTo>
                  <a:lnTo>
                    <a:pt x="1405248" y="51136"/>
                  </a:lnTo>
                  <a:lnTo>
                    <a:pt x="1445148" y="76994"/>
                  </a:lnTo>
                  <a:lnTo>
                    <a:pt x="1481204" y="107138"/>
                  </a:lnTo>
                  <a:lnTo>
                    <a:pt x="1513160" y="141115"/>
                  </a:lnTo>
                  <a:lnTo>
                    <a:pt x="1540760" y="178478"/>
                  </a:lnTo>
                  <a:lnTo>
                    <a:pt x="1563749" y="218774"/>
                  </a:lnTo>
                  <a:lnTo>
                    <a:pt x="1581869" y="261554"/>
                  </a:lnTo>
                  <a:lnTo>
                    <a:pt x="1594866" y="306367"/>
                  </a:lnTo>
                  <a:lnTo>
                    <a:pt x="1602483" y="352763"/>
                  </a:lnTo>
                  <a:lnTo>
                    <a:pt x="1604465" y="400293"/>
                  </a:lnTo>
                  <a:lnTo>
                    <a:pt x="1600554" y="448505"/>
                  </a:lnTo>
                  <a:lnTo>
                    <a:pt x="1590495" y="496949"/>
                  </a:lnTo>
                  <a:lnTo>
                    <a:pt x="1441124" y="1044945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238411" y="4582647"/>
              <a:ext cx="2531745" cy="2700655"/>
            </a:xfrm>
            <a:custGeom>
              <a:avLst/>
              <a:gdLst/>
              <a:ahLst/>
              <a:cxnLst/>
              <a:rect l="l" t="t" r="r" b="b"/>
              <a:pathLst>
                <a:path w="2531745" h="2700654">
                  <a:moveTo>
                    <a:pt x="2524778" y="2698947"/>
                  </a:moveTo>
                  <a:lnTo>
                    <a:pt x="2512372" y="2644247"/>
                  </a:lnTo>
                  <a:lnTo>
                    <a:pt x="2510854" y="2594088"/>
                  </a:lnTo>
                  <a:lnTo>
                    <a:pt x="2505308" y="2343465"/>
                  </a:lnTo>
                  <a:lnTo>
                    <a:pt x="2490785" y="1878739"/>
                  </a:lnTo>
                  <a:lnTo>
                    <a:pt x="2488817" y="1775033"/>
                  </a:lnTo>
                  <a:lnTo>
                    <a:pt x="2487876" y="1671251"/>
                  </a:lnTo>
                  <a:lnTo>
                    <a:pt x="2487871" y="1619322"/>
                  </a:lnTo>
                  <a:lnTo>
                    <a:pt x="2488218" y="1567364"/>
                  </a:lnTo>
                  <a:lnTo>
                    <a:pt x="2487935" y="1523258"/>
                  </a:lnTo>
                  <a:lnTo>
                    <a:pt x="2485602" y="1479253"/>
                  </a:lnTo>
                  <a:lnTo>
                    <a:pt x="2479827" y="1435707"/>
                  </a:lnTo>
                  <a:lnTo>
                    <a:pt x="2469215" y="1392982"/>
                  </a:lnTo>
                  <a:lnTo>
                    <a:pt x="2439603" y="1325708"/>
                  </a:lnTo>
                  <a:lnTo>
                    <a:pt x="2397342" y="1265875"/>
                  </a:lnTo>
                  <a:lnTo>
                    <a:pt x="2361884" y="1230697"/>
                  </a:lnTo>
                  <a:lnTo>
                    <a:pt x="2322063" y="1200487"/>
                  </a:lnTo>
                  <a:lnTo>
                    <a:pt x="2278633" y="1175964"/>
                  </a:lnTo>
                  <a:lnTo>
                    <a:pt x="2232350" y="1157848"/>
                  </a:lnTo>
                  <a:lnTo>
                    <a:pt x="2183967" y="1146859"/>
                  </a:lnTo>
                  <a:lnTo>
                    <a:pt x="2134240" y="1143715"/>
                  </a:lnTo>
                  <a:lnTo>
                    <a:pt x="2129023" y="1141752"/>
                  </a:lnTo>
                  <a:lnTo>
                    <a:pt x="2126850" y="1137028"/>
                  </a:lnTo>
                  <a:lnTo>
                    <a:pt x="2128061" y="1132086"/>
                  </a:lnTo>
                  <a:lnTo>
                    <a:pt x="2132998" y="1129470"/>
                  </a:lnTo>
                  <a:lnTo>
                    <a:pt x="2180658" y="1131214"/>
                  </a:lnTo>
                  <a:lnTo>
                    <a:pt x="2227019" y="1139815"/>
                  </a:lnTo>
                  <a:lnTo>
                    <a:pt x="2271580" y="1154717"/>
                  </a:lnTo>
                  <a:lnTo>
                    <a:pt x="2313844" y="1175367"/>
                  </a:lnTo>
                  <a:lnTo>
                    <a:pt x="2353311" y="1201211"/>
                  </a:lnTo>
                  <a:lnTo>
                    <a:pt x="2389483" y="1231693"/>
                  </a:lnTo>
                  <a:lnTo>
                    <a:pt x="2421861" y="1266259"/>
                  </a:lnTo>
                  <a:lnTo>
                    <a:pt x="2463781" y="1328232"/>
                  </a:lnTo>
                  <a:lnTo>
                    <a:pt x="2492423" y="1397702"/>
                  </a:lnTo>
                  <a:lnTo>
                    <a:pt x="2502318" y="1441440"/>
                  </a:lnTo>
                  <a:lnTo>
                    <a:pt x="2507613" y="1485978"/>
                  </a:lnTo>
                  <a:lnTo>
                    <a:pt x="2509622" y="1530961"/>
                  </a:lnTo>
                  <a:lnTo>
                    <a:pt x="2509660" y="1576039"/>
                  </a:lnTo>
                  <a:lnTo>
                    <a:pt x="2509346" y="1628515"/>
                  </a:lnTo>
                  <a:lnTo>
                    <a:pt x="2509368" y="1680932"/>
                  </a:lnTo>
                  <a:lnTo>
                    <a:pt x="2510333" y="1785685"/>
                  </a:lnTo>
                  <a:lnTo>
                    <a:pt x="2512396" y="1890490"/>
                  </a:lnTo>
                  <a:lnTo>
                    <a:pt x="2529851" y="2433501"/>
                  </a:lnTo>
                  <a:lnTo>
                    <a:pt x="2531075" y="2485861"/>
                  </a:lnTo>
                  <a:lnTo>
                    <a:pt x="2531693" y="2538229"/>
                  </a:lnTo>
                  <a:lnTo>
                    <a:pt x="2531416" y="2590566"/>
                  </a:lnTo>
                  <a:lnTo>
                    <a:pt x="2529950" y="2642829"/>
                  </a:lnTo>
                  <a:lnTo>
                    <a:pt x="2527005" y="2694978"/>
                  </a:lnTo>
                  <a:lnTo>
                    <a:pt x="2524778" y="2698947"/>
                  </a:lnTo>
                  <a:close/>
                </a:path>
                <a:path w="2531745" h="2700654">
                  <a:moveTo>
                    <a:pt x="10137" y="2285708"/>
                  </a:moveTo>
                  <a:lnTo>
                    <a:pt x="5026" y="2286479"/>
                  </a:lnTo>
                  <a:lnTo>
                    <a:pt x="827" y="2284083"/>
                  </a:lnTo>
                  <a:lnTo>
                    <a:pt x="0" y="2279057"/>
                  </a:lnTo>
                  <a:lnTo>
                    <a:pt x="13738" y="2234245"/>
                  </a:lnTo>
                  <a:lnTo>
                    <a:pt x="33631" y="2192342"/>
                  </a:lnTo>
                  <a:lnTo>
                    <a:pt x="59044" y="2153699"/>
                  </a:lnTo>
                  <a:lnTo>
                    <a:pt x="89343" y="2118668"/>
                  </a:lnTo>
                  <a:lnTo>
                    <a:pt x="123894" y="2087599"/>
                  </a:lnTo>
                  <a:lnTo>
                    <a:pt x="152647" y="2067443"/>
                  </a:lnTo>
                  <a:lnTo>
                    <a:pt x="82169" y="2151426"/>
                  </a:lnTo>
                  <a:lnTo>
                    <a:pt x="52876" y="2190970"/>
                  </a:lnTo>
                  <a:lnTo>
                    <a:pt x="29762" y="2234405"/>
                  </a:lnTo>
                  <a:lnTo>
                    <a:pt x="13698" y="2281233"/>
                  </a:lnTo>
                  <a:lnTo>
                    <a:pt x="10137" y="2285708"/>
                  </a:lnTo>
                  <a:close/>
                </a:path>
                <a:path w="2531745" h="2700654">
                  <a:moveTo>
                    <a:pt x="1614841" y="2322197"/>
                  </a:moveTo>
                  <a:lnTo>
                    <a:pt x="1561098" y="2311763"/>
                  </a:lnTo>
                  <a:lnTo>
                    <a:pt x="1512087" y="2299906"/>
                  </a:lnTo>
                  <a:lnTo>
                    <a:pt x="1463121" y="2287758"/>
                  </a:lnTo>
                  <a:lnTo>
                    <a:pt x="1316337" y="2250721"/>
                  </a:lnTo>
                  <a:lnTo>
                    <a:pt x="1267398" y="2238561"/>
                  </a:lnTo>
                  <a:lnTo>
                    <a:pt x="1218431" y="2226686"/>
                  </a:lnTo>
                  <a:lnTo>
                    <a:pt x="1015929" y="2178606"/>
                  </a:lnTo>
                  <a:lnTo>
                    <a:pt x="914486" y="2154196"/>
                  </a:lnTo>
                  <a:lnTo>
                    <a:pt x="864182" y="2141911"/>
                  </a:lnTo>
                  <a:lnTo>
                    <a:pt x="813656" y="2129413"/>
                  </a:lnTo>
                  <a:lnTo>
                    <a:pt x="763168" y="2116736"/>
                  </a:lnTo>
                  <a:lnTo>
                    <a:pt x="712724" y="2103854"/>
                  </a:lnTo>
                  <a:lnTo>
                    <a:pt x="662329" y="2090737"/>
                  </a:lnTo>
                  <a:lnTo>
                    <a:pt x="611990" y="2077361"/>
                  </a:lnTo>
                  <a:lnTo>
                    <a:pt x="561713" y="2063696"/>
                  </a:lnTo>
                  <a:lnTo>
                    <a:pt x="511504" y="2049716"/>
                  </a:lnTo>
                  <a:lnTo>
                    <a:pt x="468731" y="2038638"/>
                  </a:lnTo>
                  <a:lnTo>
                    <a:pt x="425443" y="2029821"/>
                  </a:lnTo>
                  <a:lnTo>
                    <a:pt x="381670" y="2024529"/>
                  </a:lnTo>
                  <a:lnTo>
                    <a:pt x="337445" y="2024027"/>
                  </a:lnTo>
                  <a:lnTo>
                    <a:pt x="301442" y="2028107"/>
                  </a:lnTo>
                  <a:lnTo>
                    <a:pt x="231625" y="2046841"/>
                  </a:lnTo>
                  <a:lnTo>
                    <a:pt x="155808" y="2086005"/>
                  </a:lnTo>
                  <a:lnTo>
                    <a:pt x="116770" y="2116271"/>
                  </a:lnTo>
                  <a:lnTo>
                    <a:pt x="82169" y="2151426"/>
                  </a:lnTo>
                  <a:lnTo>
                    <a:pt x="152647" y="2067443"/>
                  </a:lnTo>
                  <a:lnTo>
                    <a:pt x="203215" y="2038751"/>
                  </a:lnTo>
                  <a:lnTo>
                    <a:pt x="272765" y="2013919"/>
                  </a:lnTo>
                  <a:lnTo>
                    <a:pt x="345746" y="2003034"/>
                  </a:lnTo>
                  <a:lnTo>
                    <a:pt x="391295" y="2004186"/>
                  </a:lnTo>
                  <a:lnTo>
                    <a:pt x="436404" y="2010284"/>
                  </a:lnTo>
                  <a:lnTo>
                    <a:pt x="481029" y="2019907"/>
                  </a:lnTo>
                  <a:lnTo>
                    <a:pt x="525125" y="2031635"/>
                  </a:lnTo>
                  <a:lnTo>
                    <a:pt x="575987" y="2045839"/>
                  </a:lnTo>
                  <a:lnTo>
                    <a:pt x="626919" y="2059733"/>
                  </a:lnTo>
                  <a:lnTo>
                    <a:pt x="677913" y="2073327"/>
                  </a:lnTo>
                  <a:lnTo>
                    <a:pt x="728962" y="2086628"/>
                  </a:lnTo>
                  <a:lnTo>
                    <a:pt x="780061" y="2099644"/>
                  </a:lnTo>
                  <a:lnTo>
                    <a:pt x="831202" y="2112384"/>
                  </a:lnTo>
                  <a:lnTo>
                    <a:pt x="882378" y="2124854"/>
                  </a:lnTo>
                  <a:lnTo>
                    <a:pt x="929866" y="2136234"/>
                  </a:lnTo>
                  <a:lnTo>
                    <a:pt x="1213202" y="2203240"/>
                  </a:lnTo>
                  <a:lnTo>
                    <a:pt x="1260434" y="2214560"/>
                  </a:lnTo>
                  <a:lnTo>
                    <a:pt x="1311293" y="2226578"/>
                  </a:lnTo>
                  <a:lnTo>
                    <a:pt x="1362196" y="2238769"/>
                  </a:lnTo>
                  <a:lnTo>
                    <a:pt x="1413040" y="2251372"/>
                  </a:lnTo>
                  <a:lnTo>
                    <a:pt x="1463718" y="2264624"/>
                  </a:lnTo>
                  <a:lnTo>
                    <a:pt x="1514127" y="2278764"/>
                  </a:lnTo>
                  <a:lnTo>
                    <a:pt x="1564162" y="2294030"/>
                  </a:lnTo>
                  <a:lnTo>
                    <a:pt x="1613717" y="2310659"/>
                  </a:lnTo>
                  <a:lnTo>
                    <a:pt x="1617448" y="2318354"/>
                  </a:lnTo>
                  <a:lnTo>
                    <a:pt x="1614841" y="2322197"/>
                  </a:lnTo>
                  <a:close/>
                </a:path>
                <a:path w="2531745" h="2700654">
                  <a:moveTo>
                    <a:pt x="1281535" y="1614061"/>
                  </a:moveTo>
                  <a:lnTo>
                    <a:pt x="1278391" y="1617648"/>
                  </a:lnTo>
                  <a:lnTo>
                    <a:pt x="1273839" y="1617797"/>
                  </a:lnTo>
                  <a:lnTo>
                    <a:pt x="1269997" y="1615192"/>
                  </a:lnTo>
                  <a:lnTo>
                    <a:pt x="1268983" y="1610518"/>
                  </a:lnTo>
                  <a:lnTo>
                    <a:pt x="1280118" y="1561189"/>
                  </a:lnTo>
                  <a:lnTo>
                    <a:pt x="1291659" y="1511983"/>
                  </a:lnTo>
                  <a:lnTo>
                    <a:pt x="1339462" y="1315806"/>
                  </a:lnTo>
                  <a:lnTo>
                    <a:pt x="1469335" y="761135"/>
                  </a:lnTo>
                  <a:lnTo>
                    <a:pt x="1507517" y="609647"/>
                  </a:lnTo>
                  <a:lnTo>
                    <a:pt x="1534317" y="509011"/>
                  </a:lnTo>
                  <a:lnTo>
                    <a:pt x="1544918" y="466273"/>
                  </a:lnTo>
                  <a:lnTo>
                    <a:pt x="1553414" y="423006"/>
                  </a:lnTo>
                  <a:lnTo>
                    <a:pt x="1558386" y="379258"/>
                  </a:lnTo>
                  <a:lnTo>
                    <a:pt x="1558413" y="335072"/>
                  </a:lnTo>
                  <a:lnTo>
                    <a:pt x="1554277" y="299140"/>
                  </a:lnTo>
                  <a:lnTo>
                    <a:pt x="1534975" y="229669"/>
                  </a:lnTo>
                  <a:lnTo>
                    <a:pt x="1495090" y="154242"/>
                  </a:lnTo>
                  <a:lnTo>
                    <a:pt x="1464597" y="115540"/>
                  </a:lnTo>
                  <a:lnTo>
                    <a:pt x="1429219" y="81324"/>
                  </a:lnTo>
                  <a:lnTo>
                    <a:pt x="1389487" y="52451"/>
                  </a:lnTo>
                  <a:lnTo>
                    <a:pt x="1345934" y="29776"/>
                  </a:lnTo>
                  <a:lnTo>
                    <a:pt x="1299090" y="14156"/>
                  </a:lnTo>
                  <a:lnTo>
                    <a:pt x="1294762" y="10815"/>
                  </a:lnTo>
                  <a:lnTo>
                    <a:pt x="1293924" y="5743"/>
                  </a:lnTo>
                  <a:lnTo>
                    <a:pt x="1296310" y="1339"/>
                  </a:lnTo>
                  <a:lnTo>
                    <a:pt x="1301655" y="0"/>
                  </a:lnTo>
                  <a:lnTo>
                    <a:pt x="1346598" y="13501"/>
                  </a:lnTo>
                  <a:lnTo>
                    <a:pt x="1388603" y="33124"/>
                  </a:lnTo>
                  <a:lnTo>
                    <a:pt x="1427352" y="58246"/>
                  </a:lnTo>
                  <a:lnTo>
                    <a:pt x="1462523" y="88246"/>
                  </a:lnTo>
                  <a:lnTo>
                    <a:pt x="1493797" y="122502"/>
                  </a:lnTo>
                  <a:lnTo>
                    <a:pt x="1520853" y="160392"/>
                  </a:lnTo>
                  <a:lnTo>
                    <a:pt x="1543372" y="201294"/>
                  </a:lnTo>
                  <a:lnTo>
                    <a:pt x="1568922" y="270401"/>
                  </a:lnTo>
                  <a:lnTo>
                    <a:pt x="1580237" y="343290"/>
                  </a:lnTo>
                  <a:lnTo>
                    <a:pt x="1579404" y="389117"/>
                  </a:lnTo>
                  <a:lnTo>
                    <a:pt x="1573619" y="434428"/>
                  </a:lnTo>
                  <a:lnTo>
                    <a:pt x="1564294" y="479099"/>
                  </a:lnTo>
                  <a:lnTo>
                    <a:pt x="1552846" y="523007"/>
                  </a:lnTo>
                  <a:lnTo>
                    <a:pt x="1525420" y="624780"/>
                  </a:lnTo>
                  <a:lnTo>
                    <a:pt x="1499208" y="726919"/>
                  </a:lnTo>
                  <a:lnTo>
                    <a:pt x="1474157" y="829488"/>
                  </a:lnTo>
                  <a:lnTo>
                    <a:pt x="1351440" y="1362103"/>
                  </a:lnTo>
                  <a:lnTo>
                    <a:pt x="1339130" y="1413027"/>
                  </a:lnTo>
                  <a:lnTo>
                    <a:pt x="1326221" y="1463775"/>
                  </a:lnTo>
                  <a:lnTo>
                    <a:pt x="1312477" y="1514257"/>
                  </a:lnTo>
                  <a:lnTo>
                    <a:pt x="1297660" y="1564383"/>
                  </a:lnTo>
                  <a:lnTo>
                    <a:pt x="1281535" y="1614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354137" y="4688853"/>
              <a:ext cx="2348230" cy="2900045"/>
            </a:xfrm>
            <a:custGeom>
              <a:avLst/>
              <a:gdLst/>
              <a:ahLst/>
              <a:cxnLst/>
              <a:rect l="l" t="t" r="r" b="b"/>
              <a:pathLst>
                <a:path w="2348229" h="2900045">
                  <a:moveTo>
                    <a:pt x="1867424" y="2853265"/>
                  </a:moveTo>
                  <a:lnTo>
                    <a:pt x="1854317" y="2858405"/>
                  </a:lnTo>
                  <a:lnTo>
                    <a:pt x="1841312" y="2857758"/>
                  </a:lnTo>
                  <a:lnTo>
                    <a:pt x="1828233" y="2853990"/>
                  </a:lnTo>
                  <a:lnTo>
                    <a:pt x="1787331" y="2830927"/>
                  </a:lnTo>
                  <a:lnTo>
                    <a:pt x="1783962" y="2821644"/>
                  </a:lnTo>
                  <a:lnTo>
                    <a:pt x="1784739" y="2810889"/>
                  </a:lnTo>
                  <a:lnTo>
                    <a:pt x="1789394" y="2801629"/>
                  </a:lnTo>
                  <a:lnTo>
                    <a:pt x="1797259" y="2794699"/>
                  </a:lnTo>
                  <a:lnTo>
                    <a:pt x="1807010" y="2791245"/>
                  </a:lnTo>
                  <a:lnTo>
                    <a:pt x="1817323" y="2792412"/>
                  </a:lnTo>
                  <a:lnTo>
                    <a:pt x="1859840" y="2808869"/>
                  </a:lnTo>
                  <a:lnTo>
                    <a:pt x="1877378" y="2830796"/>
                  </a:lnTo>
                  <a:lnTo>
                    <a:pt x="1875637" y="2843290"/>
                  </a:lnTo>
                  <a:lnTo>
                    <a:pt x="1867424" y="2853265"/>
                  </a:lnTo>
                  <a:close/>
                </a:path>
                <a:path w="2348229" h="2900045">
                  <a:moveTo>
                    <a:pt x="2344928" y="2551092"/>
                  </a:moveTo>
                  <a:lnTo>
                    <a:pt x="2206929" y="2715534"/>
                  </a:lnTo>
                  <a:lnTo>
                    <a:pt x="2237792" y="2676176"/>
                  </a:lnTo>
                  <a:lnTo>
                    <a:pt x="2259927" y="2634266"/>
                  </a:lnTo>
                  <a:lnTo>
                    <a:pt x="2274860" y="2589627"/>
                  </a:lnTo>
                  <a:lnTo>
                    <a:pt x="2283862" y="2543028"/>
                  </a:lnTo>
                  <a:lnTo>
                    <a:pt x="2288204" y="2495234"/>
                  </a:lnTo>
                  <a:lnTo>
                    <a:pt x="2289155" y="2447013"/>
                  </a:lnTo>
                  <a:lnTo>
                    <a:pt x="2287988" y="2399134"/>
                  </a:lnTo>
                  <a:lnTo>
                    <a:pt x="2285972" y="2352363"/>
                  </a:lnTo>
                  <a:lnTo>
                    <a:pt x="2293136" y="2333231"/>
                  </a:lnTo>
                  <a:lnTo>
                    <a:pt x="2338361" y="2352835"/>
                  </a:lnTo>
                  <a:lnTo>
                    <a:pt x="2343788" y="2402587"/>
                  </a:lnTo>
                  <a:lnTo>
                    <a:pt x="2347329" y="2452831"/>
                  </a:lnTo>
                  <a:lnTo>
                    <a:pt x="2348001" y="2503069"/>
                  </a:lnTo>
                  <a:lnTo>
                    <a:pt x="2344928" y="2551092"/>
                  </a:lnTo>
                  <a:close/>
                </a:path>
                <a:path w="2348229" h="2900045">
                  <a:moveTo>
                    <a:pt x="2273892" y="2736759"/>
                  </a:moveTo>
                  <a:lnTo>
                    <a:pt x="2243519" y="2770767"/>
                  </a:lnTo>
                  <a:lnTo>
                    <a:pt x="2208545" y="2801996"/>
                  </a:lnTo>
                  <a:lnTo>
                    <a:pt x="2169787" y="2829887"/>
                  </a:lnTo>
                  <a:lnTo>
                    <a:pt x="2128062" y="2853877"/>
                  </a:lnTo>
                  <a:lnTo>
                    <a:pt x="2084187" y="2873404"/>
                  </a:lnTo>
                  <a:lnTo>
                    <a:pt x="2038978" y="2887909"/>
                  </a:lnTo>
                  <a:lnTo>
                    <a:pt x="1993253" y="2896828"/>
                  </a:lnTo>
                  <a:lnTo>
                    <a:pt x="1947829" y="2899601"/>
                  </a:lnTo>
                  <a:lnTo>
                    <a:pt x="1930563" y="2892599"/>
                  </a:lnTo>
                  <a:lnTo>
                    <a:pt x="1923116" y="2877018"/>
                  </a:lnTo>
                  <a:lnTo>
                    <a:pt x="1926397" y="2860100"/>
                  </a:lnTo>
                  <a:lnTo>
                    <a:pt x="1941314" y="2849089"/>
                  </a:lnTo>
                  <a:lnTo>
                    <a:pt x="1988557" y="2835745"/>
                  </a:lnTo>
                  <a:lnTo>
                    <a:pt x="2036371" y="2819714"/>
                  </a:lnTo>
                  <a:lnTo>
                    <a:pt x="2083436" y="2800338"/>
                  </a:lnTo>
                  <a:lnTo>
                    <a:pt x="2128431" y="2776955"/>
                  </a:lnTo>
                  <a:lnTo>
                    <a:pt x="2170035" y="2748907"/>
                  </a:lnTo>
                  <a:lnTo>
                    <a:pt x="2206929" y="2715534"/>
                  </a:lnTo>
                  <a:lnTo>
                    <a:pt x="2344928" y="2551092"/>
                  </a:lnTo>
                  <a:lnTo>
                    <a:pt x="2344819" y="2552804"/>
                  </a:lnTo>
                  <a:lnTo>
                    <a:pt x="2336800" y="2601538"/>
                  </a:lnTo>
                  <a:lnTo>
                    <a:pt x="2322962" y="2648773"/>
                  </a:lnTo>
                  <a:lnTo>
                    <a:pt x="2302320" y="2694013"/>
                  </a:lnTo>
                  <a:lnTo>
                    <a:pt x="2273892" y="2736759"/>
                  </a:lnTo>
                  <a:close/>
                </a:path>
                <a:path w="2348229" h="2900045">
                  <a:moveTo>
                    <a:pt x="2316770" y="2181233"/>
                  </a:moveTo>
                  <a:lnTo>
                    <a:pt x="2283244" y="2129302"/>
                  </a:lnTo>
                  <a:lnTo>
                    <a:pt x="2277816" y="2082459"/>
                  </a:lnTo>
                  <a:lnTo>
                    <a:pt x="2276382" y="2033738"/>
                  </a:lnTo>
                  <a:lnTo>
                    <a:pt x="2278045" y="1984287"/>
                  </a:lnTo>
                  <a:lnTo>
                    <a:pt x="2281908" y="1935256"/>
                  </a:lnTo>
                  <a:lnTo>
                    <a:pt x="2287075" y="1887795"/>
                  </a:lnTo>
                  <a:lnTo>
                    <a:pt x="2292648" y="1843053"/>
                  </a:lnTo>
                  <a:lnTo>
                    <a:pt x="2315416" y="1822745"/>
                  </a:lnTo>
                  <a:lnTo>
                    <a:pt x="2329371" y="1827781"/>
                  </a:lnTo>
                  <a:lnTo>
                    <a:pt x="2335747" y="1843496"/>
                  </a:lnTo>
                  <a:lnTo>
                    <a:pt x="2335733" y="1887436"/>
                  </a:lnTo>
                  <a:lnTo>
                    <a:pt x="2335119" y="1931311"/>
                  </a:lnTo>
                  <a:lnTo>
                    <a:pt x="2332892" y="2018950"/>
                  </a:lnTo>
                  <a:lnTo>
                    <a:pt x="2331919" y="2096769"/>
                  </a:lnTo>
                  <a:lnTo>
                    <a:pt x="2329207" y="2135339"/>
                  </a:lnTo>
                  <a:lnTo>
                    <a:pt x="2322271" y="2173132"/>
                  </a:lnTo>
                  <a:lnTo>
                    <a:pt x="2316770" y="2181233"/>
                  </a:lnTo>
                  <a:close/>
                </a:path>
                <a:path w="2348229" h="2900045">
                  <a:moveTo>
                    <a:pt x="1662951" y="2747469"/>
                  </a:moveTo>
                  <a:lnTo>
                    <a:pt x="1646027" y="2750595"/>
                  </a:lnTo>
                  <a:lnTo>
                    <a:pt x="1630628" y="2743060"/>
                  </a:lnTo>
                  <a:lnTo>
                    <a:pt x="1624074" y="2725765"/>
                  </a:lnTo>
                  <a:lnTo>
                    <a:pt x="1623838" y="2676764"/>
                  </a:lnTo>
                  <a:lnTo>
                    <a:pt x="1621093" y="2626498"/>
                  </a:lnTo>
                  <a:lnTo>
                    <a:pt x="1614875" y="2576049"/>
                  </a:lnTo>
                  <a:lnTo>
                    <a:pt x="1604224" y="2526499"/>
                  </a:lnTo>
                  <a:lnTo>
                    <a:pt x="1588178" y="2478929"/>
                  </a:lnTo>
                  <a:lnTo>
                    <a:pt x="1565774" y="2434419"/>
                  </a:lnTo>
                  <a:lnTo>
                    <a:pt x="1536051" y="2394052"/>
                  </a:lnTo>
                  <a:lnTo>
                    <a:pt x="1501536" y="2361767"/>
                  </a:lnTo>
                  <a:lnTo>
                    <a:pt x="1462476" y="2335709"/>
                  </a:lnTo>
                  <a:lnTo>
                    <a:pt x="1419946" y="2314836"/>
                  </a:lnTo>
                  <a:lnTo>
                    <a:pt x="1375024" y="2298109"/>
                  </a:lnTo>
                  <a:lnTo>
                    <a:pt x="1328785" y="2284488"/>
                  </a:lnTo>
                  <a:lnTo>
                    <a:pt x="1282305" y="2272934"/>
                  </a:lnTo>
                  <a:lnTo>
                    <a:pt x="1236660" y="2262407"/>
                  </a:lnTo>
                  <a:lnTo>
                    <a:pt x="1220181" y="2250435"/>
                  </a:lnTo>
                  <a:lnTo>
                    <a:pt x="1219152" y="2232279"/>
                  </a:lnTo>
                  <a:lnTo>
                    <a:pt x="1230522" y="2216519"/>
                  </a:lnTo>
                  <a:lnTo>
                    <a:pt x="1251240" y="2211734"/>
                  </a:lnTo>
                  <a:lnTo>
                    <a:pt x="1300591" y="2220082"/>
                  </a:lnTo>
                  <a:lnTo>
                    <a:pt x="1349916" y="2230227"/>
                  </a:lnTo>
                  <a:lnTo>
                    <a:pt x="1398470" y="2243003"/>
                  </a:lnTo>
                  <a:lnTo>
                    <a:pt x="1445512" y="2259241"/>
                  </a:lnTo>
                  <a:lnTo>
                    <a:pt x="1490295" y="2279773"/>
                  </a:lnTo>
                  <a:lnTo>
                    <a:pt x="1532078" y="2305432"/>
                  </a:lnTo>
                  <a:lnTo>
                    <a:pt x="1570115" y="2337050"/>
                  </a:lnTo>
                  <a:lnTo>
                    <a:pt x="1603664" y="2375458"/>
                  </a:lnTo>
                  <a:lnTo>
                    <a:pt x="1628290" y="2413749"/>
                  </a:lnTo>
                  <a:lnTo>
                    <a:pt x="1649089" y="2455700"/>
                  </a:lnTo>
                  <a:lnTo>
                    <a:pt x="1665715" y="2500391"/>
                  </a:lnTo>
                  <a:lnTo>
                    <a:pt x="1677819" y="2546904"/>
                  </a:lnTo>
                  <a:lnTo>
                    <a:pt x="1685055" y="2594319"/>
                  </a:lnTo>
                  <a:lnTo>
                    <a:pt x="1687075" y="2641716"/>
                  </a:lnTo>
                  <a:lnTo>
                    <a:pt x="1683532" y="2688176"/>
                  </a:lnTo>
                  <a:lnTo>
                    <a:pt x="1674078" y="2732779"/>
                  </a:lnTo>
                  <a:lnTo>
                    <a:pt x="1662951" y="2747469"/>
                  </a:lnTo>
                  <a:close/>
                </a:path>
                <a:path w="2348229" h="2900045">
                  <a:moveTo>
                    <a:pt x="1582845" y="2858144"/>
                  </a:moveTo>
                  <a:lnTo>
                    <a:pt x="1575365" y="2865482"/>
                  </a:lnTo>
                  <a:lnTo>
                    <a:pt x="1566410" y="2869981"/>
                  </a:lnTo>
                  <a:lnTo>
                    <a:pt x="1556584" y="2870836"/>
                  </a:lnTo>
                  <a:lnTo>
                    <a:pt x="1546488" y="2867242"/>
                  </a:lnTo>
                  <a:lnTo>
                    <a:pt x="1538842" y="2860267"/>
                  </a:lnTo>
                  <a:lnTo>
                    <a:pt x="1534346" y="2850839"/>
                  </a:lnTo>
                  <a:lnTo>
                    <a:pt x="1533651" y="2840524"/>
                  </a:lnTo>
                  <a:lnTo>
                    <a:pt x="1537408" y="2830887"/>
                  </a:lnTo>
                  <a:lnTo>
                    <a:pt x="1554710" y="2805991"/>
                  </a:lnTo>
                  <a:lnTo>
                    <a:pt x="1564699" y="2794594"/>
                  </a:lnTo>
                  <a:lnTo>
                    <a:pt x="1576562" y="2786080"/>
                  </a:lnTo>
                  <a:lnTo>
                    <a:pt x="1590560" y="2783593"/>
                  </a:lnTo>
                  <a:lnTo>
                    <a:pt x="1602168" y="2788637"/>
                  </a:lnTo>
                  <a:lnTo>
                    <a:pt x="1609572" y="2799037"/>
                  </a:lnTo>
                  <a:lnTo>
                    <a:pt x="1610960" y="2812617"/>
                  </a:lnTo>
                  <a:lnTo>
                    <a:pt x="1606858" y="2825107"/>
                  </a:lnTo>
                  <a:lnTo>
                    <a:pt x="1599724" y="2836874"/>
                  </a:lnTo>
                  <a:lnTo>
                    <a:pt x="1591180" y="2847894"/>
                  </a:lnTo>
                  <a:lnTo>
                    <a:pt x="1582845" y="2858144"/>
                  </a:lnTo>
                  <a:close/>
                </a:path>
                <a:path w="2348229" h="2900045">
                  <a:moveTo>
                    <a:pt x="1074736" y="2205593"/>
                  </a:moveTo>
                  <a:lnTo>
                    <a:pt x="1065674" y="2209007"/>
                  </a:lnTo>
                  <a:lnTo>
                    <a:pt x="1020737" y="2207364"/>
                  </a:lnTo>
                  <a:lnTo>
                    <a:pt x="974177" y="2200228"/>
                  </a:lnTo>
                  <a:lnTo>
                    <a:pt x="926863" y="2188765"/>
                  </a:lnTo>
                  <a:lnTo>
                    <a:pt x="879665" y="2174137"/>
                  </a:lnTo>
                  <a:lnTo>
                    <a:pt x="833451" y="2157511"/>
                  </a:lnTo>
                  <a:lnTo>
                    <a:pt x="789093" y="2140051"/>
                  </a:lnTo>
                  <a:lnTo>
                    <a:pt x="747458" y="2122920"/>
                  </a:lnTo>
                  <a:lnTo>
                    <a:pt x="733510" y="2095487"/>
                  </a:lnTo>
                  <a:lnTo>
                    <a:pt x="742165" y="2083310"/>
                  </a:lnTo>
                  <a:lnTo>
                    <a:pt x="759034" y="2081375"/>
                  </a:lnTo>
                  <a:lnTo>
                    <a:pt x="801377" y="2092967"/>
                  </a:lnTo>
                  <a:lnTo>
                    <a:pt x="843539" y="2105207"/>
                  </a:lnTo>
                  <a:lnTo>
                    <a:pt x="927524" y="2130351"/>
                  </a:lnTo>
                  <a:lnTo>
                    <a:pt x="964784" y="2140845"/>
                  </a:lnTo>
                  <a:lnTo>
                    <a:pt x="1002301" y="2151553"/>
                  </a:lnTo>
                  <a:lnTo>
                    <a:pt x="1038896" y="2164400"/>
                  </a:lnTo>
                  <a:lnTo>
                    <a:pt x="1073391" y="2181311"/>
                  </a:lnTo>
                  <a:lnTo>
                    <a:pt x="1079745" y="2197904"/>
                  </a:lnTo>
                  <a:lnTo>
                    <a:pt x="1074736" y="2205593"/>
                  </a:lnTo>
                  <a:close/>
                </a:path>
                <a:path w="2348229" h="2900045">
                  <a:moveTo>
                    <a:pt x="1033467" y="1582104"/>
                  </a:moveTo>
                  <a:lnTo>
                    <a:pt x="994986" y="1616134"/>
                  </a:lnTo>
                  <a:lnTo>
                    <a:pt x="956865" y="1641221"/>
                  </a:lnTo>
                  <a:lnTo>
                    <a:pt x="915048" y="1662452"/>
                  </a:lnTo>
                  <a:lnTo>
                    <a:pt x="870460" y="1679482"/>
                  </a:lnTo>
                  <a:lnTo>
                    <a:pt x="824027" y="1691970"/>
                  </a:lnTo>
                  <a:lnTo>
                    <a:pt x="776673" y="1699571"/>
                  </a:lnTo>
                  <a:lnTo>
                    <a:pt x="729324" y="1701942"/>
                  </a:lnTo>
                  <a:lnTo>
                    <a:pt x="682903" y="1698741"/>
                  </a:lnTo>
                  <a:lnTo>
                    <a:pt x="638336" y="1689623"/>
                  </a:lnTo>
                  <a:lnTo>
                    <a:pt x="623454" y="1678335"/>
                  </a:lnTo>
                  <a:lnTo>
                    <a:pt x="620307" y="1661387"/>
                  </a:lnTo>
                  <a:lnTo>
                    <a:pt x="627821" y="1645959"/>
                  </a:lnTo>
                  <a:lnTo>
                    <a:pt x="644919" y="1639229"/>
                  </a:lnTo>
                  <a:lnTo>
                    <a:pt x="694024" y="1638442"/>
                  </a:lnTo>
                  <a:lnTo>
                    <a:pt x="744339" y="1635193"/>
                  </a:lnTo>
                  <a:lnTo>
                    <a:pt x="794777" y="1628515"/>
                  </a:lnTo>
                  <a:lnTo>
                    <a:pt x="844248" y="1617439"/>
                  </a:lnTo>
                  <a:lnTo>
                    <a:pt x="891663" y="1600996"/>
                  </a:lnTo>
                  <a:lnTo>
                    <a:pt x="935934" y="1578220"/>
                  </a:lnTo>
                  <a:lnTo>
                    <a:pt x="975972" y="1548142"/>
                  </a:lnTo>
                  <a:lnTo>
                    <a:pt x="1008168" y="1513281"/>
                  </a:lnTo>
                  <a:lnTo>
                    <a:pt x="1139983" y="1356209"/>
                  </a:lnTo>
                  <a:lnTo>
                    <a:pt x="1139156" y="1360437"/>
                  </a:lnTo>
                  <a:lnTo>
                    <a:pt x="1126791" y="1409147"/>
                  </a:lnTo>
                  <a:lnTo>
                    <a:pt x="1110876" y="1456416"/>
                  </a:lnTo>
                  <a:lnTo>
                    <a:pt x="1090575" y="1501497"/>
                  </a:lnTo>
                  <a:lnTo>
                    <a:pt x="1065051" y="1543643"/>
                  </a:lnTo>
                  <a:lnTo>
                    <a:pt x="1033467" y="1582104"/>
                  </a:lnTo>
                  <a:close/>
                </a:path>
                <a:path w="2348229" h="2900045">
                  <a:moveTo>
                    <a:pt x="1139983" y="1356209"/>
                  </a:moveTo>
                  <a:lnTo>
                    <a:pt x="1008168" y="1513281"/>
                  </a:lnTo>
                  <a:lnTo>
                    <a:pt x="1034023" y="1473940"/>
                  </a:lnTo>
                  <a:lnTo>
                    <a:pt x="1054602" y="1431192"/>
                  </a:lnTo>
                  <a:lnTo>
                    <a:pt x="1070976" y="1386109"/>
                  </a:lnTo>
                  <a:lnTo>
                    <a:pt x="1084212" y="1339766"/>
                  </a:lnTo>
                  <a:lnTo>
                    <a:pt x="1095379" y="1293235"/>
                  </a:lnTo>
                  <a:lnTo>
                    <a:pt x="1105545" y="1247589"/>
                  </a:lnTo>
                  <a:lnTo>
                    <a:pt x="1117584" y="1231031"/>
                  </a:lnTo>
                  <a:lnTo>
                    <a:pt x="1135870" y="1229837"/>
                  </a:lnTo>
                  <a:lnTo>
                    <a:pt x="1151755" y="1241044"/>
                  </a:lnTo>
                  <a:lnTo>
                    <a:pt x="1156589" y="1261689"/>
                  </a:lnTo>
                  <a:lnTo>
                    <a:pt x="1148810" y="1311035"/>
                  </a:lnTo>
                  <a:lnTo>
                    <a:pt x="1139983" y="1356209"/>
                  </a:lnTo>
                  <a:close/>
                </a:path>
                <a:path w="2348229" h="2900045">
                  <a:moveTo>
                    <a:pt x="582643" y="1617353"/>
                  </a:moveTo>
                  <a:lnTo>
                    <a:pt x="571969" y="1624912"/>
                  </a:lnTo>
                  <a:lnTo>
                    <a:pt x="557698" y="1626611"/>
                  </a:lnTo>
                  <a:lnTo>
                    <a:pt x="545264" y="1622451"/>
                  </a:lnTo>
                  <a:lnTo>
                    <a:pt x="512188" y="1598516"/>
                  </a:lnTo>
                  <a:lnTo>
                    <a:pt x="499510" y="1572259"/>
                  </a:lnTo>
                  <a:lnTo>
                    <a:pt x="503108" y="1562161"/>
                  </a:lnTo>
                  <a:lnTo>
                    <a:pt x="510117" y="1554864"/>
                  </a:lnTo>
                  <a:lnTo>
                    <a:pt x="519543" y="1550324"/>
                  </a:lnTo>
                  <a:lnTo>
                    <a:pt x="529841" y="1549427"/>
                  </a:lnTo>
                  <a:lnTo>
                    <a:pt x="539465" y="1553062"/>
                  </a:lnTo>
                  <a:lnTo>
                    <a:pt x="576118" y="1579889"/>
                  </a:lnTo>
                  <a:lnTo>
                    <a:pt x="587577" y="1605706"/>
                  </a:lnTo>
                  <a:lnTo>
                    <a:pt x="582643" y="1617353"/>
                  </a:lnTo>
                  <a:close/>
                </a:path>
                <a:path w="2348229" h="2900045">
                  <a:moveTo>
                    <a:pt x="1185420" y="1083957"/>
                  </a:moveTo>
                  <a:lnTo>
                    <a:pt x="1177885" y="1090219"/>
                  </a:lnTo>
                  <a:lnTo>
                    <a:pt x="1168825" y="1090320"/>
                  </a:lnTo>
                  <a:lnTo>
                    <a:pt x="1161139" y="1085315"/>
                  </a:lnTo>
                  <a:lnTo>
                    <a:pt x="1157730" y="1076253"/>
                  </a:lnTo>
                  <a:lnTo>
                    <a:pt x="1159177" y="1031172"/>
                  </a:lnTo>
                  <a:lnTo>
                    <a:pt x="1166075" y="984498"/>
                  </a:lnTo>
                  <a:lnTo>
                    <a:pt x="1177266" y="937079"/>
                  </a:lnTo>
                  <a:lnTo>
                    <a:pt x="1191588" y="889761"/>
                  </a:lnTo>
                  <a:lnTo>
                    <a:pt x="1207885" y="843393"/>
                  </a:lnTo>
                  <a:lnTo>
                    <a:pt x="1224995" y="798822"/>
                  </a:lnTo>
                  <a:lnTo>
                    <a:pt x="1241759" y="756896"/>
                  </a:lnTo>
                  <a:lnTo>
                    <a:pt x="1268882" y="742961"/>
                  </a:lnTo>
                  <a:lnTo>
                    <a:pt x="1281122" y="751485"/>
                  </a:lnTo>
                  <a:lnTo>
                    <a:pt x="1283294" y="768452"/>
                  </a:lnTo>
                  <a:lnTo>
                    <a:pt x="1272175" y="810768"/>
                  </a:lnTo>
                  <a:lnTo>
                    <a:pt x="1260214" y="852959"/>
                  </a:lnTo>
                  <a:lnTo>
                    <a:pt x="1235535" y="937289"/>
                  </a:lnTo>
                  <a:lnTo>
                    <a:pt x="1214897" y="1012294"/>
                  </a:lnTo>
                  <a:lnTo>
                    <a:pt x="1202236" y="1049032"/>
                  </a:lnTo>
                  <a:lnTo>
                    <a:pt x="1185420" y="1083957"/>
                  </a:lnTo>
                  <a:close/>
                </a:path>
                <a:path w="2348229" h="2900045">
                  <a:moveTo>
                    <a:pt x="226452" y="2564815"/>
                  </a:moveTo>
                  <a:lnTo>
                    <a:pt x="199574" y="2574138"/>
                  </a:lnTo>
                  <a:lnTo>
                    <a:pt x="151968" y="2570547"/>
                  </a:lnTo>
                  <a:lnTo>
                    <a:pt x="108674" y="2556669"/>
                  </a:lnTo>
                  <a:lnTo>
                    <a:pt x="70507" y="2533263"/>
                  </a:lnTo>
                  <a:lnTo>
                    <a:pt x="38282" y="2501088"/>
                  </a:lnTo>
                  <a:lnTo>
                    <a:pt x="12816" y="2460904"/>
                  </a:lnTo>
                  <a:lnTo>
                    <a:pt x="8824" y="2449011"/>
                  </a:lnTo>
                  <a:lnTo>
                    <a:pt x="9151" y="2443072"/>
                  </a:lnTo>
                  <a:lnTo>
                    <a:pt x="8622" y="2441852"/>
                  </a:lnTo>
                  <a:lnTo>
                    <a:pt x="7711" y="2441087"/>
                  </a:lnTo>
                  <a:lnTo>
                    <a:pt x="7183" y="2439867"/>
                  </a:lnTo>
                  <a:lnTo>
                    <a:pt x="0" y="2413161"/>
                  </a:lnTo>
                  <a:lnTo>
                    <a:pt x="7435" y="2387073"/>
                  </a:lnTo>
                  <a:lnTo>
                    <a:pt x="26635" y="2368819"/>
                  </a:lnTo>
                  <a:lnTo>
                    <a:pt x="54746" y="2365615"/>
                  </a:lnTo>
                  <a:lnTo>
                    <a:pt x="98740" y="2378726"/>
                  </a:lnTo>
                  <a:lnTo>
                    <a:pt x="139882" y="2397943"/>
                  </a:lnTo>
                  <a:lnTo>
                    <a:pt x="177501" y="2423002"/>
                  </a:lnTo>
                  <a:lnTo>
                    <a:pt x="210925" y="2453636"/>
                  </a:lnTo>
                  <a:lnTo>
                    <a:pt x="239483" y="2489580"/>
                  </a:lnTo>
                  <a:lnTo>
                    <a:pt x="248308" y="2516195"/>
                  </a:lnTo>
                  <a:lnTo>
                    <a:pt x="243330" y="2543387"/>
                  </a:lnTo>
                  <a:lnTo>
                    <a:pt x="226452" y="2564815"/>
                  </a:lnTo>
                  <a:close/>
                </a:path>
                <a:path w="2348229" h="2900045">
                  <a:moveTo>
                    <a:pt x="998007" y="125560"/>
                  </a:moveTo>
                  <a:lnTo>
                    <a:pt x="958912" y="152708"/>
                  </a:lnTo>
                  <a:lnTo>
                    <a:pt x="912865" y="164517"/>
                  </a:lnTo>
                  <a:lnTo>
                    <a:pt x="865241" y="160090"/>
                  </a:lnTo>
                  <a:lnTo>
                    <a:pt x="821412" y="138531"/>
                  </a:lnTo>
                  <a:lnTo>
                    <a:pt x="809978" y="124494"/>
                  </a:lnTo>
                  <a:lnTo>
                    <a:pt x="805366" y="107009"/>
                  </a:lnTo>
                  <a:lnTo>
                    <a:pt x="807353" y="88945"/>
                  </a:lnTo>
                  <a:lnTo>
                    <a:pt x="849750" y="32613"/>
                  </a:lnTo>
                  <a:lnTo>
                    <a:pt x="893677" y="6762"/>
                  </a:lnTo>
                  <a:lnTo>
                    <a:pt x="935824" y="0"/>
                  </a:lnTo>
                  <a:lnTo>
                    <a:pt x="977664" y="6958"/>
                  </a:lnTo>
                  <a:lnTo>
                    <a:pt x="1012271" y="27651"/>
                  </a:lnTo>
                  <a:lnTo>
                    <a:pt x="1022019" y="40042"/>
                  </a:lnTo>
                  <a:lnTo>
                    <a:pt x="1027529" y="53755"/>
                  </a:lnTo>
                  <a:lnTo>
                    <a:pt x="1028537" y="68496"/>
                  </a:lnTo>
                  <a:lnTo>
                    <a:pt x="1024780" y="83971"/>
                  </a:lnTo>
                  <a:lnTo>
                    <a:pt x="998007" y="125560"/>
                  </a:lnTo>
                  <a:close/>
                </a:path>
                <a:path w="2348229" h="2900045">
                  <a:moveTo>
                    <a:pt x="853895" y="312576"/>
                  </a:moveTo>
                  <a:lnTo>
                    <a:pt x="821250" y="332525"/>
                  </a:lnTo>
                  <a:lnTo>
                    <a:pt x="787340" y="327740"/>
                  </a:lnTo>
                  <a:lnTo>
                    <a:pt x="760780" y="305451"/>
                  </a:lnTo>
                  <a:lnTo>
                    <a:pt x="750183" y="272886"/>
                  </a:lnTo>
                  <a:lnTo>
                    <a:pt x="764164" y="237275"/>
                  </a:lnTo>
                  <a:lnTo>
                    <a:pt x="796809" y="217326"/>
                  </a:lnTo>
                  <a:lnTo>
                    <a:pt x="830719" y="222111"/>
                  </a:lnTo>
                  <a:lnTo>
                    <a:pt x="857279" y="244400"/>
                  </a:lnTo>
                  <a:lnTo>
                    <a:pt x="867876" y="276965"/>
                  </a:lnTo>
                  <a:lnTo>
                    <a:pt x="853895" y="312576"/>
                  </a:lnTo>
                  <a:close/>
                </a:path>
                <a:path w="2348229" h="2900045">
                  <a:moveTo>
                    <a:pt x="1878161" y="1395698"/>
                  </a:moveTo>
                  <a:lnTo>
                    <a:pt x="1853653" y="1421159"/>
                  </a:lnTo>
                  <a:lnTo>
                    <a:pt x="1822223" y="1438044"/>
                  </a:lnTo>
                  <a:lnTo>
                    <a:pt x="1787266" y="1445344"/>
                  </a:lnTo>
                  <a:lnTo>
                    <a:pt x="1777957" y="1444947"/>
                  </a:lnTo>
                  <a:lnTo>
                    <a:pt x="1769163" y="1442287"/>
                  </a:lnTo>
                  <a:lnTo>
                    <a:pt x="1761305" y="1437646"/>
                  </a:lnTo>
                  <a:lnTo>
                    <a:pt x="1754802" y="1431303"/>
                  </a:lnTo>
                  <a:lnTo>
                    <a:pt x="1744964" y="1428775"/>
                  </a:lnTo>
                  <a:lnTo>
                    <a:pt x="1735792" y="1423893"/>
                  </a:lnTo>
                  <a:lnTo>
                    <a:pt x="1727999" y="1416674"/>
                  </a:lnTo>
                  <a:lnTo>
                    <a:pt x="1722299" y="1407134"/>
                  </a:lnTo>
                  <a:lnTo>
                    <a:pt x="1713487" y="1372107"/>
                  </a:lnTo>
                  <a:lnTo>
                    <a:pt x="1714366" y="1336112"/>
                  </a:lnTo>
                  <a:lnTo>
                    <a:pt x="1740629" y="1268741"/>
                  </a:lnTo>
                  <a:lnTo>
                    <a:pt x="1789473" y="1221291"/>
                  </a:lnTo>
                  <a:lnTo>
                    <a:pt x="1821301" y="1209423"/>
                  </a:lnTo>
                  <a:lnTo>
                    <a:pt x="1854447" y="1213589"/>
                  </a:lnTo>
                  <a:lnTo>
                    <a:pt x="1877238" y="1231756"/>
                  </a:lnTo>
                  <a:lnTo>
                    <a:pt x="1890022" y="1259073"/>
                  </a:lnTo>
                  <a:lnTo>
                    <a:pt x="1894265" y="1291017"/>
                  </a:lnTo>
                  <a:lnTo>
                    <a:pt x="1891433" y="1323067"/>
                  </a:lnTo>
                  <a:lnTo>
                    <a:pt x="1893309" y="1332784"/>
                  </a:lnTo>
                  <a:lnTo>
                    <a:pt x="1894092" y="1342676"/>
                  </a:lnTo>
                  <a:lnTo>
                    <a:pt x="1893776" y="1352665"/>
                  </a:lnTo>
                  <a:lnTo>
                    <a:pt x="1892353" y="1362671"/>
                  </a:lnTo>
                  <a:lnTo>
                    <a:pt x="1878161" y="1395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4722" y="9457013"/>
              <a:ext cx="1591178" cy="82998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9013" y="9094173"/>
              <a:ext cx="927739" cy="1065991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856529" y="8255309"/>
              <a:ext cx="2401570" cy="2032000"/>
            </a:xfrm>
            <a:custGeom>
              <a:avLst/>
              <a:gdLst/>
              <a:ahLst/>
              <a:cxnLst/>
              <a:rect l="l" t="t" r="r" b="b"/>
              <a:pathLst>
                <a:path w="2401570" h="2032000">
                  <a:moveTo>
                    <a:pt x="2401322" y="1201703"/>
                  </a:moveTo>
                  <a:lnTo>
                    <a:pt x="1720289" y="1595368"/>
                  </a:lnTo>
                  <a:lnTo>
                    <a:pt x="1436185" y="1103730"/>
                  </a:lnTo>
                  <a:lnTo>
                    <a:pt x="1414112" y="1059423"/>
                  </a:lnTo>
                  <a:lnTo>
                    <a:pt x="1398057" y="1013778"/>
                  </a:lnTo>
                  <a:lnTo>
                    <a:pt x="1387884" y="967294"/>
                  </a:lnTo>
                  <a:lnTo>
                    <a:pt x="1383458" y="920472"/>
                  </a:lnTo>
                  <a:lnTo>
                    <a:pt x="1384646" y="873810"/>
                  </a:lnTo>
                  <a:lnTo>
                    <a:pt x="1391311" y="827808"/>
                  </a:lnTo>
                  <a:lnTo>
                    <a:pt x="1403318" y="782967"/>
                  </a:lnTo>
                  <a:lnTo>
                    <a:pt x="1420534" y="739785"/>
                  </a:lnTo>
                  <a:lnTo>
                    <a:pt x="1442823" y="698762"/>
                  </a:lnTo>
                  <a:lnTo>
                    <a:pt x="1470051" y="660398"/>
                  </a:lnTo>
                  <a:lnTo>
                    <a:pt x="1502082" y="625192"/>
                  </a:lnTo>
                  <a:lnTo>
                    <a:pt x="1538782" y="593645"/>
                  </a:lnTo>
                  <a:lnTo>
                    <a:pt x="1580015" y="566254"/>
                  </a:lnTo>
                  <a:lnTo>
                    <a:pt x="1624305" y="544164"/>
                  </a:lnTo>
                  <a:lnTo>
                    <a:pt x="1669932" y="528094"/>
                  </a:lnTo>
                  <a:lnTo>
                    <a:pt x="1716395" y="517909"/>
                  </a:lnTo>
                  <a:lnTo>
                    <a:pt x="1763197" y="513474"/>
                  </a:lnTo>
                  <a:lnTo>
                    <a:pt x="1809837" y="514654"/>
                  </a:lnTo>
                  <a:lnTo>
                    <a:pt x="1855816" y="521315"/>
                  </a:lnTo>
                  <a:lnTo>
                    <a:pt x="1900635" y="533321"/>
                  </a:lnTo>
                  <a:lnTo>
                    <a:pt x="1943794" y="550538"/>
                  </a:lnTo>
                  <a:lnTo>
                    <a:pt x="1984794" y="572831"/>
                  </a:lnTo>
                  <a:lnTo>
                    <a:pt x="2023136" y="600065"/>
                  </a:lnTo>
                  <a:lnTo>
                    <a:pt x="2058320" y="632105"/>
                  </a:lnTo>
                  <a:lnTo>
                    <a:pt x="2089847" y="668817"/>
                  </a:lnTo>
                  <a:lnTo>
                    <a:pt x="2117218" y="710065"/>
                  </a:lnTo>
                  <a:lnTo>
                    <a:pt x="2401322" y="1201703"/>
                  </a:lnTo>
                  <a:close/>
                </a:path>
                <a:path w="2401570" h="2032000">
                  <a:moveTo>
                    <a:pt x="1162094" y="2031689"/>
                  </a:moveTo>
                  <a:lnTo>
                    <a:pt x="1101835" y="2031689"/>
                  </a:lnTo>
                  <a:lnTo>
                    <a:pt x="1158193" y="2016828"/>
                  </a:lnTo>
                  <a:lnTo>
                    <a:pt x="1162094" y="2031689"/>
                  </a:lnTo>
                  <a:close/>
                </a:path>
                <a:path w="2401570" h="2032000">
                  <a:moveTo>
                    <a:pt x="921801" y="838276"/>
                  </a:moveTo>
                  <a:lnTo>
                    <a:pt x="162484" y="1044475"/>
                  </a:lnTo>
                  <a:lnTo>
                    <a:pt x="13838" y="496539"/>
                  </a:lnTo>
                  <a:lnTo>
                    <a:pt x="3840" y="448075"/>
                  </a:lnTo>
                  <a:lnTo>
                    <a:pt x="0" y="399835"/>
                  </a:lnTo>
                  <a:lnTo>
                    <a:pt x="2059" y="352274"/>
                  </a:lnTo>
                  <a:lnTo>
                    <a:pt x="9759" y="305845"/>
                  </a:lnTo>
                  <a:lnTo>
                    <a:pt x="22841" y="261002"/>
                  </a:lnTo>
                  <a:lnTo>
                    <a:pt x="41046" y="218200"/>
                  </a:lnTo>
                  <a:lnTo>
                    <a:pt x="64114" y="177893"/>
                  </a:lnTo>
                  <a:lnTo>
                    <a:pt x="91787" y="140534"/>
                  </a:lnTo>
                  <a:lnTo>
                    <a:pt x="123807" y="106579"/>
                  </a:lnTo>
                  <a:lnTo>
                    <a:pt x="159913" y="76480"/>
                  </a:lnTo>
                  <a:lnTo>
                    <a:pt x="199847" y="50692"/>
                  </a:lnTo>
                  <a:lnTo>
                    <a:pt x="243350" y="29670"/>
                  </a:lnTo>
                  <a:lnTo>
                    <a:pt x="290163" y="13866"/>
                  </a:lnTo>
                  <a:lnTo>
                    <a:pt x="338597" y="3853"/>
                  </a:lnTo>
                  <a:lnTo>
                    <a:pt x="386789" y="0"/>
                  </a:lnTo>
                  <a:lnTo>
                    <a:pt x="434292" y="2046"/>
                  </a:lnTo>
                  <a:lnTo>
                    <a:pt x="480655" y="9735"/>
                  </a:lnTo>
                  <a:lnTo>
                    <a:pt x="525430" y="22809"/>
                  </a:lnTo>
                  <a:lnTo>
                    <a:pt x="568167" y="41008"/>
                  </a:lnTo>
                  <a:lnTo>
                    <a:pt x="608418" y="64075"/>
                  </a:lnTo>
                  <a:lnTo>
                    <a:pt x="645734" y="91751"/>
                  </a:lnTo>
                  <a:lnTo>
                    <a:pt x="679666" y="123779"/>
                  </a:lnTo>
                  <a:lnTo>
                    <a:pt x="709764" y="159901"/>
                  </a:lnTo>
                  <a:lnTo>
                    <a:pt x="735580" y="199857"/>
                  </a:lnTo>
                  <a:lnTo>
                    <a:pt x="756664" y="243390"/>
                  </a:lnTo>
                  <a:lnTo>
                    <a:pt x="772568" y="290242"/>
                  </a:lnTo>
                  <a:lnTo>
                    <a:pt x="921801" y="838276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147067" y="8253135"/>
              <a:ext cx="2427605" cy="2033905"/>
            </a:xfrm>
            <a:custGeom>
              <a:avLst/>
              <a:gdLst/>
              <a:ahLst/>
              <a:cxnLst/>
              <a:rect l="l" t="t" r="r" b="b"/>
              <a:pathLst>
                <a:path w="2427604" h="2033904">
                  <a:moveTo>
                    <a:pt x="2427021" y="1721123"/>
                  </a:moveTo>
                  <a:lnTo>
                    <a:pt x="2423899" y="1724285"/>
                  </a:lnTo>
                  <a:lnTo>
                    <a:pt x="2419480" y="1725080"/>
                  </a:lnTo>
                  <a:lnTo>
                    <a:pt x="2415678" y="1722528"/>
                  </a:lnTo>
                  <a:lnTo>
                    <a:pt x="2388583" y="1680275"/>
                  </a:lnTo>
                  <a:lnTo>
                    <a:pt x="2361833" y="1637818"/>
                  </a:lnTo>
                  <a:lnTo>
                    <a:pt x="2229929" y="1424642"/>
                  </a:lnTo>
                  <a:lnTo>
                    <a:pt x="1981689" y="1031504"/>
                  </a:lnTo>
                  <a:lnTo>
                    <a:pt x="1927389" y="943127"/>
                  </a:lnTo>
                  <a:lnTo>
                    <a:pt x="1873936" y="854164"/>
                  </a:lnTo>
                  <a:lnTo>
                    <a:pt x="1847592" y="809414"/>
                  </a:lnTo>
                  <a:lnTo>
                    <a:pt x="1821536" y="764460"/>
                  </a:lnTo>
                  <a:lnTo>
                    <a:pt x="1798920" y="726593"/>
                  </a:lnTo>
                  <a:lnTo>
                    <a:pt x="1774589" y="689852"/>
                  </a:lnTo>
                  <a:lnTo>
                    <a:pt x="1747524" y="655253"/>
                  </a:lnTo>
                  <a:lnTo>
                    <a:pt x="1716707" y="623815"/>
                  </a:lnTo>
                  <a:lnTo>
                    <a:pt x="1657064" y="580857"/>
                  </a:lnTo>
                  <a:lnTo>
                    <a:pt x="1590294" y="550730"/>
                  </a:lnTo>
                  <a:lnTo>
                    <a:pt x="1541892" y="538398"/>
                  </a:lnTo>
                  <a:lnTo>
                    <a:pt x="1492250" y="532561"/>
                  </a:lnTo>
                  <a:lnTo>
                    <a:pt x="1442383" y="533456"/>
                  </a:lnTo>
                  <a:lnTo>
                    <a:pt x="1393307" y="541320"/>
                  </a:lnTo>
                  <a:lnTo>
                    <a:pt x="1346036" y="556391"/>
                  </a:lnTo>
                  <a:lnTo>
                    <a:pt x="1301586" y="578905"/>
                  </a:lnTo>
                  <a:lnTo>
                    <a:pt x="1296094" y="579859"/>
                  </a:lnTo>
                  <a:lnTo>
                    <a:pt x="1291825" y="576891"/>
                  </a:lnTo>
                  <a:lnTo>
                    <a:pt x="1290363" y="572017"/>
                  </a:lnTo>
                  <a:lnTo>
                    <a:pt x="1293290" y="567258"/>
                  </a:lnTo>
                  <a:lnTo>
                    <a:pt x="1335249" y="544586"/>
                  </a:lnTo>
                  <a:lnTo>
                    <a:pt x="1379565" y="528483"/>
                  </a:lnTo>
                  <a:lnTo>
                    <a:pt x="1425528" y="518723"/>
                  </a:lnTo>
                  <a:lnTo>
                    <a:pt x="1472425" y="515082"/>
                  </a:lnTo>
                  <a:lnTo>
                    <a:pt x="1519547" y="517335"/>
                  </a:lnTo>
                  <a:lnTo>
                    <a:pt x="1566182" y="525257"/>
                  </a:lnTo>
                  <a:lnTo>
                    <a:pt x="1611619" y="538623"/>
                  </a:lnTo>
                  <a:lnTo>
                    <a:pt x="1679180" y="570769"/>
                  </a:lnTo>
                  <a:lnTo>
                    <a:pt x="1739102" y="616111"/>
                  </a:lnTo>
                  <a:lnTo>
                    <a:pt x="1769815" y="648786"/>
                  </a:lnTo>
                  <a:lnTo>
                    <a:pt x="1796969" y="684483"/>
                  </a:lnTo>
                  <a:lnTo>
                    <a:pt x="1821518" y="722231"/>
                  </a:lnTo>
                  <a:lnTo>
                    <a:pt x="1844415" y="761060"/>
                  </a:lnTo>
                  <a:lnTo>
                    <a:pt x="1870763" y="806443"/>
                  </a:lnTo>
                  <a:lnTo>
                    <a:pt x="1897368" y="851606"/>
                  </a:lnTo>
                  <a:lnTo>
                    <a:pt x="1951335" y="941393"/>
                  </a:lnTo>
                  <a:lnTo>
                    <a:pt x="2006273" y="1030669"/>
                  </a:lnTo>
                  <a:lnTo>
                    <a:pt x="2296750" y="1489787"/>
                  </a:lnTo>
                  <a:lnTo>
                    <a:pt x="2324363" y="1534290"/>
                  </a:lnTo>
                  <a:lnTo>
                    <a:pt x="2351459" y="1579108"/>
                  </a:lnTo>
                  <a:lnTo>
                    <a:pt x="2377766" y="1624353"/>
                  </a:lnTo>
                  <a:lnTo>
                    <a:pt x="2403013" y="1670137"/>
                  </a:lnTo>
                  <a:lnTo>
                    <a:pt x="2426926" y="1716574"/>
                  </a:lnTo>
                  <a:lnTo>
                    <a:pt x="2427021" y="1721123"/>
                  </a:lnTo>
                  <a:close/>
                </a:path>
                <a:path w="2427604" h="2033904">
                  <a:moveTo>
                    <a:pt x="1451729" y="1857987"/>
                  </a:moveTo>
                  <a:lnTo>
                    <a:pt x="1400120" y="1876255"/>
                  </a:lnTo>
                  <a:lnTo>
                    <a:pt x="1351868" y="1890897"/>
                  </a:lnTo>
                  <a:lnTo>
                    <a:pt x="1303506" y="1905265"/>
                  </a:lnTo>
                  <a:lnTo>
                    <a:pt x="1158220" y="1947800"/>
                  </a:lnTo>
                  <a:lnTo>
                    <a:pt x="1109877" y="1962144"/>
                  </a:lnTo>
                  <a:lnTo>
                    <a:pt x="1061652" y="1976748"/>
                  </a:lnTo>
                  <a:lnTo>
                    <a:pt x="876297" y="2033863"/>
                  </a:lnTo>
                  <a:lnTo>
                    <a:pt x="803791" y="2033863"/>
                  </a:lnTo>
                  <a:lnTo>
                    <a:pt x="1045254" y="1959194"/>
                  </a:lnTo>
                  <a:lnTo>
                    <a:pt x="1091700" y="1944992"/>
                  </a:lnTo>
                  <a:lnTo>
                    <a:pt x="1141627" y="1929552"/>
                  </a:lnTo>
                  <a:lnTo>
                    <a:pt x="1191680" y="1914238"/>
                  </a:lnTo>
                  <a:lnTo>
                    <a:pt x="1241889" y="1899310"/>
                  </a:lnTo>
                  <a:lnTo>
                    <a:pt x="1292287" y="1885025"/>
                  </a:lnTo>
                  <a:lnTo>
                    <a:pt x="1342902" y="1871642"/>
                  </a:lnTo>
                  <a:lnTo>
                    <a:pt x="1393765" y="1859419"/>
                  </a:lnTo>
                  <a:lnTo>
                    <a:pt x="1444908" y="1848615"/>
                  </a:lnTo>
                  <a:lnTo>
                    <a:pt x="1449591" y="1849504"/>
                  </a:lnTo>
                  <a:lnTo>
                    <a:pt x="1452026" y="1853353"/>
                  </a:lnTo>
                  <a:lnTo>
                    <a:pt x="1451729" y="1857987"/>
                  </a:lnTo>
                  <a:close/>
                </a:path>
                <a:path w="2427604" h="2033904">
                  <a:moveTo>
                    <a:pt x="805292" y="1416774"/>
                  </a:moveTo>
                  <a:lnTo>
                    <a:pt x="804403" y="1421460"/>
                  </a:lnTo>
                  <a:lnTo>
                    <a:pt x="800555" y="1423897"/>
                  </a:lnTo>
                  <a:lnTo>
                    <a:pt x="795923" y="1423600"/>
                  </a:lnTo>
                  <a:lnTo>
                    <a:pt x="792678" y="1420087"/>
                  </a:lnTo>
                  <a:lnTo>
                    <a:pt x="777252" y="1371927"/>
                  </a:lnTo>
                  <a:lnTo>
                    <a:pt x="762240" y="1323667"/>
                  </a:lnTo>
                  <a:lnTo>
                    <a:pt x="703930" y="1130352"/>
                  </a:lnTo>
                  <a:lnTo>
                    <a:pt x="534508" y="586455"/>
                  </a:lnTo>
                  <a:lnTo>
                    <a:pt x="490574" y="436535"/>
                  </a:lnTo>
                  <a:lnTo>
                    <a:pt x="462624" y="336212"/>
                  </a:lnTo>
                  <a:lnTo>
                    <a:pt x="450081" y="294003"/>
                  </a:lnTo>
                  <a:lnTo>
                    <a:pt x="435458" y="252406"/>
                  </a:lnTo>
                  <a:lnTo>
                    <a:pt x="417552" y="212181"/>
                  </a:lnTo>
                  <a:lnTo>
                    <a:pt x="395162" y="174088"/>
                  </a:lnTo>
                  <a:lnTo>
                    <a:pt x="348730" y="118869"/>
                  </a:lnTo>
                  <a:lnTo>
                    <a:pt x="291948" y="74130"/>
                  </a:lnTo>
                  <a:lnTo>
                    <a:pt x="248867" y="50367"/>
                  </a:lnTo>
                  <a:lnTo>
                    <a:pt x="202958" y="32480"/>
                  </a:lnTo>
                  <a:lnTo>
                    <a:pt x="155113" y="20937"/>
                  </a:lnTo>
                  <a:lnTo>
                    <a:pt x="106226" y="16207"/>
                  </a:lnTo>
                  <a:lnTo>
                    <a:pt x="57190" y="18757"/>
                  </a:lnTo>
                  <a:lnTo>
                    <a:pt x="8897" y="29057"/>
                  </a:lnTo>
                  <a:lnTo>
                    <a:pt x="3472" y="28373"/>
                  </a:lnTo>
                  <a:lnTo>
                    <a:pt x="177" y="24427"/>
                  </a:lnTo>
                  <a:lnTo>
                    <a:pt x="0" y="19421"/>
                  </a:lnTo>
                  <a:lnTo>
                    <a:pt x="3926" y="15556"/>
                  </a:lnTo>
                  <a:lnTo>
                    <a:pt x="49507" y="4395"/>
                  </a:lnTo>
                  <a:lnTo>
                    <a:pt x="95661" y="0"/>
                  </a:lnTo>
                  <a:lnTo>
                    <a:pt x="141798" y="1996"/>
                  </a:lnTo>
                  <a:lnTo>
                    <a:pt x="187325" y="10010"/>
                  </a:lnTo>
                  <a:lnTo>
                    <a:pt x="231653" y="23669"/>
                  </a:lnTo>
                  <a:lnTo>
                    <a:pt x="274189" y="42598"/>
                  </a:lnTo>
                  <a:lnTo>
                    <a:pt x="314343" y="66426"/>
                  </a:lnTo>
                  <a:lnTo>
                    <a:pt x="371416" y="113024"/>
                  </a:lnTo>
                  <a:lnTo>
                    <a:pt x="418140" y="170101"/>
                  </a:lnTo>
                  <a:lnTo>
                    <a:pt x="440666" y="210017"/>
                  </a:lnTo>
                  <a:lnTo>
                    <a:pt x="458664" y="252001"/>
                  </a:lnTo>
                  <a:lnTo>
                    <a:pt x="473287" y="295228"/>
                  </a:lnTo>
                  <a:lnTo>
                    <a:pt x="485691" y="338876"/>
                  </a:lnTo>
                  <a:lnTo>
                    <a:pt x="513679" y="440495"/>
                  </a:lnTo>
                  <a:lnTo>
                    <a:pt x="542897" y="541815"/>
                  </a:lnTo>
                  <a:lnTo>
                    <a:pt x="573334" y="642917"/>
                  </a:lnTo>
                  <a:lnTo>
                    <a:pt x="737735" y="1164176"/>
                  </a:lnTo>
                  <a:lnTo>
                    <a:pt x="752957" y="1214307"/>
                  </a:lnTo>
                  <a:lnTo>
                    <a:pt x="767573" y="1264590"/>
                  </a:lnTo>
                  <a:lnTo>
                    <a:pt x="781335" y="1315067"/>
                  </a:lnTo>
                  <a:lnTo>
                    <a:pt x="793991" y="1365781"/>
                  </a:lnTo>
                  <a:lnTo>
                    <a:pt x="805292" y="1416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922926" y="8471856"/>
              <a:ext cx="2611120" cy="1815464"/>
            </a:xfrm>
            <a:custGeom>
              <a:avLst/>
              <a:gdLst/>
              <a:ahLst/>
              <a:cxnLst/>
              <a:rect l="l" t="t" r="r" b="b"/>
              <a:pathLst>
                <a:path w="2611120" h="1815465">
                  <a:moveTo>
                    <a:pt x="2574773" y="1499034"/>
                  </a:moveTo>
                  <a:lnTo>
                    <a:pt x="2539255" y="1710750"/>
                  </a:lnTo>
                  <a:lnTo>
                    <a:pt x="2545890" y="1661176"/>
                  </a:lnTo>
                  <a:lnTo>
                    <a:pt x="2543708" y="1613830"/>
                  </a:lnTo>
                  <a:lnTo>
                    <a:pt x="2533935" y="1567786"/>
                  </a:lnTo>
                  <a:lnTo>
                    <a:pt x="2518056" y="1523059"/>
                  </a:lnTo>
                  <a:lnTo>
                    <a:pt x="2497555" y="1479668"/>
                  </a:lnTo>
                  <a:lnTo>
                    <a:pt x="2473916" y="1437629"/>
                  </a:lnTo>
                  <a:lnTo>
                    <a:pt x="2448624" y="1396958"/>
                  </a:lnTo>
                  <a:lnTo>
                    <a:pt x="2423162" y="1357673"/>
                  </a:lnTo>
                  <a:lnTo>
                    <a:pt x="2419632" y="1337551"/>
                  </a:lnTo>
                  <a:lnTo>
                    <a:pt x="2431511" y="1323634"/>
                  </a:lnTo>
                  <a:lnTo>
                    <a:pt x="2450562" y="1320194"/>
                  </a:lnTo>
                  <a:lnTo>
                    <a:pt x="2468551" y="1331507"/>
                  </a:lnTo>
                  <a:lnTo>
                    <a:pt x="2498465" y="1371630"/>
                  </a:lnTo>
                  <a:lnTo>
                    <a:pt x="2527002" y="1413134"/>
                  </a:lnTo>
                  <a:lnTo>
                    <a:pt x="2553062" y="1456089"/>
                  </a:lnTo>
                  <a:lnTo>
                    <a:pt x="2574773" y="1499034"/>
                  </a:lnTo>
                  <a:close/>
                </a:path>
                <a:path w="2611120" h="1815465">
                  <a:moveTo>
                    <a:pt x="2607731" y="1695076"/>
                  </a:moveTo>
                  <a:lnTo>
                    <a:pt x="2598804" y="1739791"/>
                  </a:lnTo>
                  <a:lnTo>
                    <a:pt x="2584504" y="1784445"/>
                  </a:lnTo>
                  <a:lnTo>
                    <a:pt x="2570977" y="1815142"/>
                  </a:lnTo>
                  <a:lnTo>
                    <a:pt x="2495468" y="1815142"/>
                  </a:lnTo>
                  <a:lnTo>
                    <a:pt x="2502759" y="1803500"/>
                  </a:lnTo>
                  <a:lnTo>
                    <a:pt x="2524388" y="1758225"/>
                  </a:lnTo>
                  <a:lnTo>
                    <a:pt x="2539255" y="1710750"/>
                  </a:lnTo>
                  <a:lnTo>
                    <a:pt x="2574773" y="1499034"/>
                  </a:lnTo>
                  <a:lnTo>
                    <a:pt x="2575547" y="1500565"/>
                  </a:lnTo>
                  <a:lnTo>
                    <a:pt x="2593356" y="1546632"/>
                  </a:lnTo>
                  <a:lnTo>
                    <a:pt x="2605390" y="1594359"/>
                  </a:lnTo>
                  <a:lnTo>
                    <a:pt x="2610548" y="1643818"/>
                  </a:lnTo>
                  <a:lnTo>
                    <a:pt x="2607731" y="1695076"/>
                  </a:lnTo>
                  <a:close/>
                </a:path>
                <a:path w="2611120" h="1815465">
                  <a:moveTo>
                    <a:pt x="2362902" y="1194570"/>
                  </a:moveTo>
                  <a:lnTo>
                    <a:pt x="2356647" y="1201136"/>
                  </a:lnTo>
                  <a:lnTo>
                    <a:pt x="2347648" y="1203170"/>
                  </a:lnTo>
                  <a:lnTo>
                    <a:pt x="2338784" y="1199346"/>
                  </a:lnTo>
                  <a:lnTo>
                    <a:pt x="2307667" y="1166820"/>
                  </a:lnTo>
                  <a:lnTo>
                    <a:pt x="2279230" y="1129204"/>
                  </a:lnTo>
                  <a:lnTo>
                    <a:pt x="2253280" y="1087943"/>
                  </a:lnTo>
                  <a:lnTo>
                    <a:pt x="2229630" y="1044483"/>
                  </a:lnTo>
                  <a:lnTo>
                    <a:pt x="2208090" y="1000268"/>
                  </a:lnTo>
                  <a:lnTo>
                    <a:pt x="2188469" y="956745"/>
                  </a:lnTo>
                  <a:lnTo>
                    <a:pt x="2170577" y="915358"/>
                  </a:lnTo>
                  <a:lnTo>
                    <a:pt x="2169998" y="898201"/>
                  </a:lnTo>
                  <a:lnTo>
                    <a:pt x="2179898" y="886308"/>
                  </a:lnTo>
                  <a:lnTo>
                    <a:pt x="2194479" y="883570"/>
                  </a:lnTo>
                  <a:lnTo>
                    <a:pt x="2207945" y="893879"/>
                  </a:lnTo>
                  <a:lnTo>
                    <a:pt x="2230221" y="931755"/>
                  </a:lnTo>
                  <a:lnTo>
                    <a:pt x="2251946" y="969878"/>
                  </a:lnTo>
                  <a:lnTo>
                    <a:pt x="2294480" y="1046535"/>
                  </a:lnTo>
                  <a:lnTo>
                    <a:pt x="2333114" y="1114094"/>
                  </a:lnTo>
                  <a:lnTo>
                    <a:pt x="2350341" y="1148710"/>
                  </a:lnTo>
                  <a:lnTo>
                    <a:pt x="2363533" y="1184798"/>
                  </a:lnTo>
                  <a:lnTo>
                    <a:pt x="2362902" y="1194570"/>
                  </a:lnTo>
                  <a:close/>
                </a:path>
                <a:path w="2611120" h="1815465">
                  <a:moveTo>
                    <a:pt x="1979023" y="1815142"/>
                  </a:moveTo>
                  <a:lnTo>
                    <a:pt x="1877383" y="1815142"/>
                  </a:lnTo>
                  <a:lnTo>
                    <a:pt x="1844111" y="1793698"/>
                  </a:lnTo>
                  <a:lnTo>
                    <a:pt x="1798020" y="1773985"/>
                  </a:lnTo>
                  <a:lnTo>
                    <a:pt x="1751899" y="1763670"/>
                  </a:lnTo>
                  <a:lnTo>
                    <a:pt x="1705019" y="1761025"/>
                  </a:lnTo>
                  <a:lnTo>
                    <a:pt x="1657779" y="1764608"/>
                  </a:lnTo>
                  <a:lnTo>
                    <a:pt x="1610580" y="1772979"/>
                  </a:lnTo>
                  <a:lnTo>
                    <a:pt x="1563822" y="1784695"/>
                  </a:lnTo>
                  <a:lnTo>
                    <a:pt x="1517905" y="1798314"/>
                  </a:lnTo>
                  <a:lnTo>
                    <a:pt x="1473228" y="1812394"/>
                  </a:lnTo>
                  <a:lnTo>
                    <a:pt x="1452954" y="1810435"/>
                  </a:lnTo>
                  <a:lnTo>
                    <a:pt x="1442858" y="1795310"/>
                  </a:lnTo>
                  <a:lnTo>
                    <a:pt x="1444662" y="1775961"/>
                  </a:lnTo>
                  <a:lnTo>
                    <a:pt x="1460090" y="1761328"/>
                  </a:lnTo>
                  <a:lnTo>
                    <a:pt x="1506855" y="1743490"/>
                  </a:lnTo>
                  <a:lnTo>
                    <a:pt x="1554510" y="1727214"/>
                  </a:lnTo>
                  <a:lnTo>
                    <a:pt x="1602835" y="1713596"/>
                  </a:lnTo>
                  <a:lnTo>
                    <a:pt x="1651612" y="1703729"/>
                  </a:lnTo>
                  <a:lnTo>
                    <a:pt x="1700622" y="1698708"/>
                  </a:lnTo>
                  <a:lnTo>
                    <a:pt x="1749645" y="1699628"/>
                  </a:lnTo>
                  <a:lnTo>
                    <a:pt x="1798464" y="1707582"/>
                  </a:lnTo>
                  <a:lnTo>
                    <a:pt x="1846858" y="1723666"/>
                  </a:lnTo>
                  <a:lnTo>
                    <a:pt x="1887503" y="1744174"/>
                  </a:lnTo>
                  <a:lnTo>
                    <a:pt x="1926707" y="1769777"/>
                  </a:lnTo>
                  <a:lnTo>
                    <a:pt x="1963705" y="1799860"/>
                  </a:lnTo>
                  <a:lnTo>
                    <a:pt x="1979023" y="1815142"/>
                  </a:lnTo>
                  <a:close/>
                </a:path>
                <a:path w="2611120" h="1815465">
                  <a:moveTo>
                    <a:pt x="953042" y="1329169"/>
                  </a:moveTo>
                  <a:lnTo>
                    <a:pt x="937140" y="1378015"/>
                  </a:lnTo>
                  <a:lnTo>
                    <a:pt x="917012" y="1418972"/>
                  </a:lnTo>
                  <a:lnTo>
                    <a:pt x="891742" y="1458479"/>
                  </a:lnTo>
                  <a:lnTo>
                    <a:pt x="861955" y="1495773"/>
                  </a:lnTo>
                  <a:lnTo>
                    <a:pt x="828273" y="1530087"/>
                  </a:lnTo>
                  <a:lnTo>
                    <a:pt x="791318" y="1560657"/>
                  </a:lnTo>
                  <a:lnTo>
                    <a:pt x="751715" y="1586718"/>
                  </a:lnTo>
                  <a:lnTo>
                    <a:pt x="710085" y="1607505"/>
                  </a:lnTo>
                  <a:lnTo>
                    <a:pt x="667052" y="1622253"/>
                  </a:lnTo>
                  <a:lnTo>
                    <a:pt x="648500" y="1620074"/>
                  </a:lnTo>
                  <a:lnTo>
                    <a:pt x="637192" y="1607064"/>
                  </a:lnTo>
                  <a:lnTo>
                    <a:pt x="635842" y="1589957"/>
                  </a:lnTo>
                  <a:lnTo>
                    <a:pt x="647163" y="1575484"/>
                  </a:lnTo>
                  <a:lnTo>
                    <a:pt x="689083" y="1549899"/>
                  </a:lnTo>
                  <a:lnTo>
                    <a:pt x="730798" y="1521577"/>
                  </a:lnTo>
                  <a:lnTo>
                    <a:pt x="770878" y="1490238"/>
                  </a:lnTo>
                  <a:lnTo>
                    <a:pt x="807894" y="1455599"/>
                  </a:lnTo>
                  <a:lnTo>
                    <a:pt x="840416" y="1417378"/>
                  </a:lnTo>
                  <a:lnTo>
                    <a:pt x="867017" y="1375294"/>
                  </a:lnTo>
                  <a:lnTo>
                    <a:pt x="886265" y="1329064"/>
                  </a:lnTo>
                  <a:lnTo>
                    <a:pt x="896330" y="1282689"/>
                  </a:lnTo>
                  <a:lnTo>
                    <a:pt x="930257" y="1080462"/>
                  </a:lnTo>
                  <a:lnTo>
                    <a:pt x="931689" y="1084525"/>
                  </a:lnTo>
                  <a:lnTo>
                    <a:pt x="945739" y="1132776"/>
                  </a:lnTo>
                  <a:lnTo>
                    <a:pt x="956000" y="1181586"/>
                  </a:lnTo>
                  <a:lnTo>
                    <a:pt x="961371" y="1230735"/>
                  </a:lnTo>
                  <a:lnTo>
                    <a:pt x="960752" y="1280002"/>
                  </a:lnTo>
                  <a:lnTo>
                    <a:pt x="953042" y="1329169"/>
                  </a:lnTo>
                  <a:close/>
                </a:path>
                <a:path w="2611120" h="1815465">
                  <a:moveTo>
                    <a:pt x="930257" y="1080462"/>
                  </a:moveTo>
                  <a:lnTo>
                    <a:pt x="896330" y="1282689"/>
                  </a:lnTo>
                  <a:lnTo>
                    <a:pt x="898656" y="1235671"/>
                  </a:lnTo>
                  <a:lnTo>
                    <a:pt x="894709" y="1188391"/>
                  </a:lnTo>
                  <a:lnTo>
                    <a:pt x="885953" y="1141233"/>
                  </a:lnTo>
                  <a:lnTo>
                    <a:pt x="873853" y="1094580"/>
                  </a:lnTo>
                  <a:lnTo>
                    <a:pt x="859874" y="1048815"/>
                  </a:lnTo>
                  <a:lnTo>
                    <a:pt x="845482" y="1004321"/>
                  </a:lnTo>
                  <a:lnTo>
                    <a:pt x="847459" y="983945"/>
                  </a:lnTo>
                  <a:lnTo>
                    <a:pt x="862612" y="973640"/>
                  </a:lnTo>
                  <a:lnTo>
                    <a:pt x="881986" y="975241"/>
                  </a:lnTo>
                  <a:lnTo>
                    <a:pt x="896624" y="990581"/>
                  </a:lnTo>
                  <a:lnTo>
                    <a:pt x="914951" y="1037054"/>
                  </a:lnTo>
                  <a:lnTo>
                    <a:pt x="930257" y="1080462"/>
                  </a:lnTo>
                  <a:close/>
                </a:path>
                <a:path w="2611120" h="1815465">
                  <a:moveTo>
                    <a:pt x="582397" y="1588220"/>
                  </a:moveTo>
                  <a:lnTo>
                    <a:pt x="577032" y="1600148"/>
                  </a:lnTo>
                  <a:lnTo>
                    <a:pt x="565596" y="1608852"/>
                  </a:lnTo>
                  <a:lnTo>
                    <a:pt x="552770" y="1611573"/>
                  </a:lnTo>
                  <a:lnTo>
                    <a:pt x="539040" y="1611258"/>
                  </a:lnTo>
                  <a:lnTo>
                    <a:pt x="493596" y="1599563"/>
                  </a:lnTo>
                  <a:lnTo>
                    <a:pt x="485858" y="1580997"/>
                  </a:lnTo>
                  <a:lnTo>
                    <a:pt x="488197" y="1571154"/>
                  </a:lnTo>
                  <a:lnTo>
                    <a:pt x="494018" y="1562460"/>
                  </a:lnTo>
                  <a:lnTo>
                    <a:pt x="502438" y="1556464"/>
                  </a:lnTo>
                  <a:lnTo>
                    <a:pt x="512576" y="1554715"/>
                  </a:lnTo>
                  <a:lnTo>
                    <a:pt x="527471" y="1555442"/>
                  </a:lnTo>
                  <a:lnTo>
                    <a:pt x="571120" y="1565140"/>
                  </a:lnTo>
                  <a:lnTo>
                    <a:pt x="582397" y="1588220"/>
                  </a:lnTo>
                  <a:close/>
                </a:path>
                <a:path w="2611120" h="1815465">
                  <a:moveTo>
                    <a:pt x="831320" y="822786"/>
                  </a:moveTo>
                  <a:lnTo>
                    <a:pt x="828002" y="832004"/>
                  </a:lnTo>
                  <a:lnTo>
                    <a:pt x="820245" y="836688"/>
                  </a:lnTo>
                  <a:lnTo>
                    <a:pt x="811082" y="836272"/>
                  </a:lnTo>
                  <a:lnTo>
                    <a:pt x="781929" y="790607"/>
                  </a:lnTo>
                  <a:lnTo>
                    <a:pt x="764199" y="746884"/>
                  </a:lnTo>
                  <a:lnTo>
                    <a:pt x="749790" y="700341"/>
                  </a:lnTo>
                  <a:lnTo>
                    <a:pt x="738133" y="652297"/>
                  </a:lnTo>
                  <a:lnTo>
                    <a:pt x="728658" y="604071"/>
                  </a:lnTo>
                  <a:lnTo>
                    <a:pt x="720795" y="556981"/>
                  </a:lnTo>
                  <a:lnTo>
                    <a:pt x="713977" y="512345"/>
                  </a:lnTo>
                  <a:lnTo>
                    <a:pt x="717671" y="495546"/>
                  </a:lnTo>
                  <a:lnTo>
                    <a:pt x="730283" y="486578"/>
                  </a:lnTo>
                  <a:lnTo>
                    <a:pt x="745156" y="487716"/>
                  </a:lnTo>
                  <a:lnTo>
                    <a:pt x="755634" y="501236"/>
                  </a:lnTo>
                  <a:lnTo>
                    <a:pt x="767515" y="543344"/>
                  </a:lnTo>
                  <a:lnTo>
                    <a:pt x="778608" y="585772"/>
                  </a:lnTo>
                  <a:lnTo>
                    <a:pt x="800114" y="670967"/>
                  </a:lnTo>
                  <a:lnTo>
                    <a:pt x="820374" y="746074"/>
                  </a:lnTo>
                  <a:lnTo>
                    <a:pt x="828097" y="784157"/>
                  </a:lnTo>
                  <a:lnTo>
                    <a:pt x="831320" y="822786"/>
                  </a:lnTo>
                  <a:close/>
                </a:path>
                <a:path w="2611120" h="1815465">
                  <a:moveTo>
                    <a:pt x="183675" y="91893"/>
                  </a:moveTo>
                  <a:lnTo>
                    <a:pt x="163752" y="135120"/>
                  </a:lnTo>
                  <a:lnTo>
                    <a:pt x="130059" y="168653"/>
                  </a:lnTo>
                  <a:lnTo>
                    <a:pt x="86771" y="188995"/>
                  </a:lnTo>
                  <a:lnTo>
                    <a:pt x="38063" y="192647"/>
                  </a:lnTo>
                  <a:lnTo>
                    <a:pt x="21088" y="186349"/>
                  </a:lnTo>
                  <a:lnTo>
                    <a:pt x="8245" y="173619"/>
                  </a:lnTo>
                  <a:lnTo>
                    <a:pt x="795" y="157044"/>
                  </a:lnTo>
                  <a:lnTo>
                    <a:pt x="0" y="139209"/>
                  </a:lnTo>
                  <a:lnTo>
                    <a:pt x="8760" y="86992"/>
                  </a:lnTo>
                  <a:lnTo>
                    <a:pt x="10720" y="82495"/>
                  </a:lnTo>
                  <a:lnTo>
                    <a:pt x="33504" y="42432"/>
                  </a:lnTo>
                  <a:lnTo>
                    <a:pt x="66396" y="15225"/>
                  </a:lnTo>
                  <a:lnTo>
                    <a:pt x="105984" y="0"/>
                  </a:lnTo>
                  <a:lnTo>
                    <a:pt x="146305" y="279"/>
                  </a:lnTo>
                  <a:lnTo>
                    <a:pt x="160991" y="6014"/>
                  </a:lnTo>
                  <a:lnTo>
                    <a:pt x="172695" y="15037"/>
                  </a:lnTo>
                  <a:lnTo>
                    <a:pt x="181040" y="27229"/>
                  </a:lnTo>
                  <a:lnTo>
                    <a:pt x="185653" y="42471"/>
                  </a:lnTo>
                  <a:lnTo>
                    <a:pt x="183675" y="91893"/>
                  </a:lnTo>
                  <a:close/>
                </a:path>
                <a:path w="2611120" h="1815465">
                  <a:moveTo>
                    <a:pt x="154338" y="326163"/>
                  </a:moveTo>
                  <a:lnTo>
                    <a:pt x="136323" y="359914"/>
                  </a:lnTo>
                  <a:lnTo>
                    <a:pt x="104673" y="372991"/>
                  </a:lnTo>
                  <a:lnTo>
                    <a:pt x="70477" y="367254"/>
                  </a:lnTo>
                  <a:lnTo>
                    <a:pt x="44827" y="344564"/>
                  </a:lnTo>
                  <a:lnTo>
                    <a:pt x="38812" y="306782"/>
                  </a:lnTo>
                  <a:lnTo>
                    <a:pt x="56827" y="273032"/>
                  </a:lnTo>
                  <a:lnTo>
                    <a:pt x="88478" y="259955"/>
                  </a:lnTo>
                  <a:lnTo>
                    <a:pt x="122674" y="265692"/>
                  </a:lnTo>
                  <a:lnTo>
                    <a:pt x="148324" y="288382"/>
                  </a:lnTo>
                  <a:lnTo>
                    <a:pt x="154338" y="326163"/>
                  </a:lnTo>
                  <a:close/>
                </a:path>
                <a:path w="2611120" h="1815465">
                  <a:moveTo>
                    <a:pt x="1586455" y="740065"/>
                  </a:moveTo>
                  <a:lnTo>
                    <a:pt x="1559727" y="804934"/>
                  </a:lnTo>
                  <a:lnTo>
                    <a:pt x="1525079" y="833335"/>
                  </a:lnTo>
                  <a:lnTo>
                    <a:pt x="1516152" y="835504"/>
                  </a:lnTo>
                  <a:lnTo>
                    <a:pt x="1507025" y="835491"/>
                  </a:lnTo>
                  <a:lnTo>
                    <a:pt x="1498204" y="833323"/>
                  </a:lnTo>
                  <a:lnTo>
                    <a:pt x="1488443" y="836134"/>
                  </a:lnTo>
                  <a:lnTo>
                    <a:pt x="1432572" y="803263"/>
                  </a:lnTo>
                  <a:lnTo>
                    <a:pt x="1405401" y="736780"/>
                  </a:lnTo>
                  <a:lnTo>
                    <a:pt x="1403532" y="700414"/>
                  </a:lnTo>
                  <a:lnTo>
                    <a:pt x="1408664" y="667636"/>
                  </a:lnTo>
                  <a:lnTo>
                    <a:pt x="1421558" y="634746"/>
                  </a:lnTo>
                  <a:lnTo>
                    <a:pt x="1442968" y="608374"/>
                  </a:lnTo>
                  <a:lnTo>
                    <a:pt x="1473647" y="595151"/>
                  </a:lnTo>
                  <a:lnTo>
                    <a:pt x="1502503" y="599247"/>
                  </a:lnTo>
                  <a:lnTo>
                    <a:pt x="1527376" y="616305"/>
                  </a:lnTo>
                  <a:lnTo>
                    <a:pt x="1547236" y="641682"/>
                  </a:lnTo>
                  <a:lnTo>
                    <a:pt x="1561052" y="670740"/>
                  </a:lnTo>
                  <a:lnTo>
                    <a:pt x="1567598" y="678163"/>
                  </a:lnTo>
                  <a:lnTo>
                    <a:pt x="1573290" y="686290"/>
                  </a:lnTo>
                  <a:lnTo>
                    <a:pt x="1578084" y="695059"/>
                  </a:lnTo>
                  <a:lnTo>
                    <a:pt x="1581933" y="704405"/>
                  </a:lnTo>
                  <a:lnTo>
                    <a:pt x="1586455" y="740065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D8B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511791" y="1028700"/>
            <a:ext cx="11776710" cy="9258300"/>
            <a:chOff x="6511791" y="1028700"/>
            <a:chExt cx="11776710" cy="9258300"/>
          </a:xfrm>
        </p:grpSpPr>
        <p:sp>
          <p:nvSpPr>
            <p:cNvPr id="4" name="object 4" descr=""/>
            <p:cNvSpPr/>
            <p:nvPr/>
          </p:nvSpPr>
          <p:spPr>
            <a:xfrm>
              <a:off x="6531101" y="1044145"/>
              <a:ext cx="11757025" cy="9243060"/>
            </a:xfrm>
            <a:custGeom>
              <a:avLst/>
              <a:gdLst/>
              <a:ahLst/>
              <a:cxnLst/>
              <a:rect l="l" t="t" r="r" b="b"/>
              <a:pathLst>
                <a:path w="11757025" h="9243060">
                  <a:moveTo>
                    <a:pt x="11756899" y="9242853"/>
                  </a:moveTo>
                  <a:lnTo>
                    <a:pt x="9670284" y="9242853"/>
                  </a:lnTo>
                  <a:lnTo>
                    <a:pt x="9670284" y="320503"/>
                  </a:lnTo>
                  <a:lnTo>
                    <a:pt x="9673743" y="273962"/>
                  </a:lnTo>
                  <a:lnTo>
                    <a:pt x="9683782" y="229458"/>
                  </a:lnTo>
                  <a:lnTo>
                    <a:pt x="9699897" y="187495"/>
                  </a:lnTo>
                  <a:lnTo>
                    <a:pt x="9721583" y="148578"/>
                  </a:lnTo>
                  <a:lnTo>
                    <a:pt x="9748335" y="113213"/>
                  </a:lnTo>
                  <a:lnTo>
                    <a:pt x="9779649" y="81903"/>
                  </a:lnTo>
                  <a:lnTo>
                    <a:pt x="9815018" y="55154"/>
                  </a:lnTo>
                  <a:lnTo>
                    <a:pt x="9853939" y="33471"/>
                  </a:lnTo>
                  <a:lnTo>
                    <a:pt x="9895907" y="17357"/>
                  </a:lnTo>
                  <a:lnTo>
                    <a:pt x="9940417" y="7319"/>
                  </a:lnTo>
                  <a:lnTo>
                    <a:pt x="9986963" y="3861"/>
                  </a:lnTo>
                  <a:lnTo>
                    <a:pt x="11756899" y="3861"/>
                  </a:lnTo>
                  <a:lnTo>
                    <a:pt x="11756899" y="9242853"/>
                  </a:lnTo>
                  <a:close/>
                </a:path>
                <a:path w="11757025" h="9243060">
                  <a:moveTo>
                    <a:pt x="9600769" y="9242853"/>
                  </a:moveTo>
                  <a:lnTo>
                    <a:pt x="0" y="9242853"/>
                  </a:lnTo>
                  <a:lnTo>
                    <a:pt x="0" y="316641"/>
                  </a:lnTo>
                  <a:lnTo>
                    <a:pt x="3458" y="270100"/>
                  </a:lnTo>
                  <a:lnTo>
                    <a:pt x="13497" y="225596"/>
                  </a:lnTo>
                  <a:lnTo>
                    <a:pt x="29613" y="183633"/>
                  </a:lnTo>
                  <a:lnTo>
                    <a:pt x="51299" y="144717"/>
                  </a:lnTo>
                  <a:lnTo>
                    <a:pt x="78051" y="109351"/>
                  </a:lnTo>
                  <a:lnTo>
                    <a:pt x="109364" y="78042"/>
                  </a:lnTo>
                  <a:lnTo>
                    <a:pt x="144734" y="51293"/>
                  </a:lnTo>
                  <a:lnTo>
                    <a:pt x="183655" y="29609"/>
                  </a:lnTo>
                  <a:lnTo>
                    <a:pt x="225622" y="13496"/>
                  </a:lnTo>
                  <a:lnTo>
                    <a:pt x="270132" y="3458"/>
                  </a:lnTo>
                  <a:lnTo>
                    <a:pt x="316678" y="0"/>
                  </a:lnTo>
                  <a:lnTo>
                    <a:pt x="9284090" y="0"/>
                  </a:lnTo>
                  <a:lnTo>
                    <a:pt x="9330636" y="3461"/>
                  </a:lnTo>
                  <a:lnTo>
                    <a:pt x="9375146" y="13519"/>
                  </a:lnTo>
                  <a:lnTo>
                    <a:pt x="9417114" y="29687"/>
                  </a:lnTo>
                  <a:lnTo>
                    <a:pt x="9456035" y="51478"/>
                  </a:lnTo>
                  <a:lnTo>
                    <a:pt x="9491404" y="78404"/>
                  </a:lnTo>
                  <a:lnTo>
                    <a:pt x="9522718" y="109978"/>
                  </a:lnTo>
                  <a:lnTo>
                    <a:pt x="9549470" y="145712"/>
                  </a:lnTo>
                  <a:lnTo>
                    <a:pt x="9571156" y="185119"/>
                  </a:lnTo>
                  <a:lnTo>
                    <a:pt x="9587271" y="227711"/>
                  </a:lnTo>
                  <a:lnTo>
                    <a:pt x="9597310" y="273002"/>
                  </a:lnTo>
                  <a:lnTo>
                    <a:pt x="9600769" y="320503"/>
                  </a:lnTo>
                  <a:lnTo>
                    <a:pt x="9600769" y="9242853"/>
                  </a:lnTo>
                  <a:close/>
                </a:path>
              </a:pathLst>
            </a:custGeom>
            <a:solidFill>
              <a:srgbClr val="9591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832332" y="1372372"/>
              <a:ext cx="11456035" cy="8914765"/>
            </a:xfrm>
            <a:custGeom>
              <a:avLst/>
              <a:gdLst/>
              <a:ahLst/>
              <a:cxnLst/>
              <a:rect l="l" t="t" r="r" b="b"/>
              <a:pathLst>
                <a:path w="11456035" h="8914765">
                  <a:moveTo>
                    <a:pt x="8994445" y="8914627"/>
                  </a:moveTo>
                  <a:lnTo>
                    <a:pt x="2707" y="8914627"/>
                  </a:lnTo>
                  <a:lnTo>
                    <a:pt x="0" y="0"/>
                  </a:lnTo>
                  <a:lnTo>
                    <a:pt x="8994445" y="0"/>
                  </a:lnTo>
                  <a:lnTo>
                    <a:pt x="8994445" y="8914627"/>
                  </a:lnTo>
                  <a:close/>
                </a:path>
                <a:path w="11456035" h="8914765">
                  <a:moveTo>
                    <a:pt x="11455668" y="8914627"/>
                  </a:moveTo>
                  <a:lnTo>
                    <a:pt x="9674145" y="8914627"/>
                  </a:lnTo>
                  <a:lnTo>
                    <a:pt x="9674145" y="0"/>
                  </a:lnTo>
                  <a:lnTo>
                    <a:pt x="11455668" y="0"/>
                  </a:lnTo>
                  <a:lnTo>
                    <a:pt x="11455668" y="8914627"/>
                  </a:lnTo>
                  <a:close/>
                </a:path>
              </a:pathLst>
            </a:custGeom>
            <a:solidFill>
              <a:srgbClr val="EFE8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1791" y="1028700"/>
              <a:ext cx="11776208" cy="92582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735179" y="2434290"/>
            <a:ext cx="7197725" cy="135509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700" spc="365"/>
              <a:t>Methodology</a:t>
            </a:r>
            <a:endParaRPr sz="8700"/>
          </a:p>
        </p:txBody>
      </p:sp>
      <p:sp>
        <p:nvSpPr>
          <p:cNvPr id="8" name="object 8" descr=""/>
          <p:cNvSpPr txBox="1"/>
          <p:nvPr/>
        </p:nvSpPr>
        <p:spPr>
          <a:xfrm>
            <a:off x="10260598" y="4019801"/>
            <a:ext cx="4670425" cy="585597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375920">
              <a:lnSpc>
                <a:spcPts val="3820"/>
              </a:lnSpc>
              <a:spcBef>
                <a:spcPts val="240"/>
              </a:spcBef>
            </a:pPr>
            <a:r>
              <a:rPr dirty="0" sz="3200">
                <a:solidFill>
                  <a:srgbClr val="653824"/>
                </a:solidFill>
                <a:latin typeface="Trebuchet MS"/>
                <a:cs typeface="Trebuchet MS"/>
              </a:rPr>
              <a:t>Data</a:t>
            </a:r>
            <a:r>
              <a:rPr dirty="0" sz="3200" spc="-17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653824"/>
                </a:solidFill>
                <a:latin typeface="Trebuchet MS"/>
                <a:cs typeface="Trebuchet MS"/>
              </a:rPr>
              <a:t>collected</a:t>
            </a:r>
            <a:r>
              <a:rPr dirty="0" sz="3200" spc="-17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-20">
                <a:solidFill>
                  <a:srgbClr val="653824"/>
                </a:solidFill>
                <a:latin typeface="Trebuchet MS"/>
                <a:cs typeface="Trebuchet MS"/>
              </a:rPr>
              <a:t>from </a:t>
            </a:r>
            <a:r>
              <a:rPr dirty="0" sz="3200">
                <a:solidFill>
                  <a:srgbClr val="653824"/>
                </a:solidFill>
                <a:latin typeface="Trebuchet MS"/>
                <a:cs typeface="Trebuchet MS"/>
              </a:rPr>
              <a:t>government</a:t>
            </a:r>
            <a:r>
              <a:rPr dirty="0" sz="3200" spc="114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40">
                <a:solidFill>
                  <a:srgbClr val="653824"/>
                </a:solidFill>
                <a:latin typeface="Trebuchet MS"/>
                <a:cs typeface="Trebuchet MS"/>
              </a:rPr>
              <a:t>sources </a:t>
            </a:r>
            <a:r>
              <a:rPr dirty="0" sz="3200" spc="-125">
                <a:solidFill>
                  <a:srgbClr val="653824"/>
                </a:solidFill>
                <a:latin typeface="Trebuchet MS"/>
                <a:cs typeface="Trebuchet MS"/>
              </a:rPr>
              <a:t>Malaria,</a:t>
            </a:r>
            <a:r>
              <a:rPr dirty="0" sz="3200" spc="-24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653824"/>
                </a:solidFill>
                <a:latin typeface="Trebuchet MS"/>
                <a:cs typeface="Trebuchet MS"/>
              </a:rPr>
              <a:t>Dengue, </a:t>
            </a:r>
            <a:r>
              <a:rPr dirty="0" sz="3200" spc="-25">
                <a:solidFill>
                  <a:srgbClr val="653824"/>
                </a:solidFill>
                <a:latin typeface="Trebuchet MS"/>
                <a:cs typeface="Trebuchet MS"/>
              </a:rPr>
              <a:t>Chikungunya,</a:t>
            </a:r>
            <a:r>
              <a:rPr dirty="0" sz="3200" spc="-204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65">
                <a:solidFill>
                  <a:srgbClr val="653824"/>
                </a:solidFill>
                <a:latin typeface="Trebuchet MS"/>
                <a:cs typeface="Trebuchet MS"/>
              </a:rPr>
              <a:t>Japanese </a:t>
            </a:r>
            <a:r>
              <a:rPr dirty="0" sz="3200" spc="-10">
                <a:solidFill>
                  <a:srgbClr val="653824"/>
                </a:solidFill>
                <a:latin typeface="Trebuchet MS"/>
                <a:cs typeface="Trebuchet MS"/>
              </a:rPr>
              <a:t>Encephalitis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ts val="3829"/>
              </a:lnSpc>
            </a:pPr>
            <a:r>
              <a:rPr dirty="0" sz="3200" spc="-45">
                <a:solidFill>
                  <a:srgbClr val="653824"/>
                </a:solidFill>
                <a:latin typeface="Trebuchet MS"/>
                <a:cs typeface="Trebuchet MS"/>
              </a:rPr>
              <a:t>Total</a:t>
            </a:r>
            <a:r>
              <a:rPr dirty="0" sz="3200" spc="-254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653824"/>
                </a:solidFill>
                <a:latin typeface="Trebuchet MS"/>
                <a:cs typeface="Trebuchet MS"/>
              </a:rPr>
              <a:t>number</a:t>
            </a:r>
            <a:r>
              <a:rPr dirty="0" sz="3200" spc="-25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80">
                <a:solidFill>
                  <a:srgbClr val="653824"/>
                </a:solidFill>
                <a:latin typeface="Trebuchet MS"/>
                <a:cs typeface="Trebuchet MS"/>
              </a:rPr>
              <a:t>of</a:t>
            </a:r>
            <a:r>
              <a:rPr dirty="0" sz="3200" spc="-254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65">
                <a:solidFill>
                  <a:srgbClr val="653824"/>
                </a:solidFill>
                <a:latin typeface="Trebuchet MS"/>
                <a:cs typeface="Trebuchet MS"/>
              </a:rPr>
              <a:t>cases</a:t>
            </a:r>
            <a:r>
              <a:rPr dirty="0" sz="3200" spc="-25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55">
                <a:solidFill>
                  <a:srgbClr val="653824"/>
                </a:solidFill>
                <a:latin typeface="Trebuchet MS"/>
                <a:cs typeface="Trebuchet MS"/>
              </a:rPr>
              <a:t>of </a:t>
            </a:r>
            <a:r>
              <a:rPr dirty="0" sz="3200" spc="-75">
                <a:solidFill>
                  <a:srgbClr val="653824"/>
                </a:solidFill>
                <a:latin typeface="Trebuchet MS"/>
                <a:cs typeface="Trebuchet MS"/>
              </a:rPr>
              <a:t>that</a:t>
            </a:r>
            <a:r>
              <a:rPr dirty="0" sz="3200" spc="-22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-60">
                <a:solidFill>
                  <a:srgbClr val="653824"/>
                </a:solidFill>
                <a:latin typeface="Trebuchet MS"/>
                <a:cs typeface="Trebuchet MS"/>
              </a:rPr>
              <a:t>disease,</a:t>
            </a:r>
            <a:r>
              <a:rPr dirty="0" sz="3200" spc="-22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653824"/>
                </a:solidFill>
                <a:latin typeface="Trebuchet MS"/>
                <a:cs typeface="Trebuchet MS"/>
              </a:rPr>
              <a:t>number</a:t>
            </a:r>
            <a:r>
              <a:rPr dirty="0" sz="3200" spc="-22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55">
                <a:solidFill>
                  <a:srgbClr val="653824"/>
                </a:solidFill>
                <a:latin typeface="Trebuchet MS"/>
                <a:cs typeface="Trebuchet MS"/>
              </a:rPr>
              <a:t>of </a:t>
            </a:r>
            <a:r>
              <a:rPr dirty="0" sz="3200">
                <a:solidFill>
                  <a:srgbClr val="653824"/>
                </a:solidFill>
                <a:latin typeface="Trebuchet MS"/>
                <a:cs typeface="Trebuchet MS"/>
              </a:rPr>
              <a:t>samples</a:t>
            </a:r>
            <a:r>
              <a:rPr dirty="0" sz="3200" spc="-14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653824"/>
                </a:solidFill>
                <a:latin typeface="Trebuchet MS"/>
                <a:cs typeface="Trebuchet MS"/>
              </a:rPr>
              <a:t>collected, </a:t>
            </a:r>
            <a:r>
              <a:rPr dirty="0" sz="3200">
                <a:solidFill>
                  <a:srgbClr val="653824"/>
                </a:solidFill>
                <a:latin typeface="Trebuchet MS"/>
                <a:cs typeface="Trebuchet MS"/>
              </a:rPr>
              <a:t>number</a:t>
            </a:r>
            <a:r>
              <a:rPr dirty="0" sz="3200" spc="-23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80">
                <a:solidFill>
                  <a:srgbClr val="653824"/>
                </a:solidFill>
                <a:latin typeface="Trebuchet MS"/>
                <a:cs typeface="Trebuchet MS"/>
              </a:rPr>
              <a:t>of</a:t>
            </a:r>
            <a:r>
              <a:rPr dirty="0" sz="3200" spc="-229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-30">
                <a:solidFill>
                  <a:srgbClr val="653824"/>
                </a:solidFill>
                <a:latin typeface="Trebuchet MS"/>
                <a:cs typeface="Trebuchet MS"/>
              </a:rPr>
              <a:t>positive</a:t>
            </a:r>
            <a:r>
              <a:rPr dirty="0" sz="3200" spc="-23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653824"/>
                </a:solidFill>
                <a:latin typeface="Trebuchet MS"/>
                <a:cs typeface="Trebuchet MS"/>
              </a:rPr>
              <a:t>cases, </a:t>
            </a:r>
            <a:r>
              <a:rPr dirty="0" sz="3200">
                <a:solidFill>
                  <a:srgbClr val="653824"/>
                </a:solidFill>
                <a:latin typeface="Trebuchet MS"/>
                <a:cs typeface="Trebuchet MS"/>
              </a:rPr>
              <a:t>number</a:t>
            </a:r>
            <a:r>
              <a:rPr dirty="0" sz="3200" spc="-22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80">
                <a:solidFill>
                  <a:srgbClr val="653824"/>
                </a:solidFill>
                <a:latin typeface="Trebuchet MS"/>
                <a:cs typeface="Trebuchet MS"/>
              </a:rPr>
              <a:t>of</a:t>
            </a:r>
            <a:r>
              <a:rPr dirty="0" sz="3200" spc="-21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653824"/>
                </a:solidFill>
                <a:latin typeface="Trebuchet MS"/>
                <a:cs typeface="Trebuchet MS"/>
              </a:rPr>
              <a:t>deaths</a:t>
            </a:r>
            <a:r>
              <a:rPr dirty="0" sz="3200" spc="-21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653824"/>
                </a:solidFill>
                <a:latin typeface="Trebuchet MS"/>
                <a:cs typeface="Trebuchet MS"/>
              </a:rPr>
              <a:t>and</a:t>
            </a:r>
            <a:r>
              <a:rPr dirty="0" sz="3200" spc="-215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653824"/>
                </a:solidFill>
                <a:latin typeface="Trebuchet MS"/>
                <a:cs typeface="Trebuchet MS"/>
              </a:rPr>
              <a:t>the </a:t>
            </a:r>
            <a:r>
              <a:rPr dirty="0" sz="3200" spc="-30">
                <a:solidFill>
                  <a:srgbClr val="653824"/>
                </a:solidFill>
                <a:latin typeface="Trebuchet MS"/>
                <a:cs typeface="Trebuchet MS"/>
              </a:rPr>
              <a:t>year</a:t>
            </a:r>
            <a:r>
              <a:rPr dirty="0" sz="3200" spc="-260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-145">
                <a:solidFill>
                  <a:srgbClr val="653824"/>
                </a:solidFill>
                <a:latin typeface="Trebuchet MS"/>
                <a:cs typeface="Trebuchet MS"/>
              </a:rPr>
              <a:t>in</a:t>
            </a:r>
            <a:r>
              <a:rPr dirty="0" sz="3200" spc="-254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-80">
                <a:solidFill>
                  <a:srgbClr val="653824"/>
                </a:solidFill>
                <a:latin typeface="Trebuchet MS"/>
                <a:cs typeface="Trebuchet MS"/>
              </a:rPr>
              <a:t>which</a:t>
            </a:r>
            <a:r>
              <a:rPr dirty="0" sz="3200" spc="-254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-200">
                <a:solidFill>
                  <a:srgbClr val="653824"/>
                </a:solidFill>
                <a:latin typeface="Trebuchet MS"/>
                <a:cs typeface="Trebuchet MS"/>
              </a:rPr>
              <a:t>it</a:t>
            </a:r>
            <a:r>
              <a:rPr dirty="0" sz="3200" spc="-254">
                <a:solidFill>
                  <a:srgbClr val="653824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653824"/>
                </a:solidFill>
                <a:latin typeface="Trebuchet MS"/>
                <a:cs typeface="Trebuchet MS"/>
              </a:rPr>
              <a:t>was </a:t>
            </a:r>
            <a:r>
              <a:rPr dirty="0" sz="3200" spc="-10">
                <a:solidFill>
                  <a:srgbClr val="653824"/>
                </a:solidFill>
                <a:latin typeface="Trebuchet MS"/>
                <a:cs typeface="Trebuchet MS"/>
              </a:rPr>
              <a:t>reported.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7572960" y="4539696"/>
            <a:ext cx="1537970" cy="3816350"/>
            <a:chOff x="7572960" y="4539696"/>
            <a:chExt cx="1537970" cy="3816350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7343" y="5302625"/>
              <a:ext cx="930013" cy="83879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19158" y="4686965"/>
              <a:ext cx="589067" cy="537422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7572960" y="4539696"/>
              <a:ext cx="1536700" cy="1351280"/>
            </a:xfrm>
            <a:custGeom>
              <a:avLst/>
              <a:gdLst/>
              <a:ahLst/>
              <a:cxnLst/>
              <a:rect l="l" t="t" r="r" b="b"/>
              <a:pathLst>
                <a:path w="1536700" h="1351279">
                  <a:moveTo>
                    <a:pt x="1074396" y="1350721"/>
                  </a:moveTo>
                  <a:lnTo>
                    <a:pt x="804651" y="1023992"/>
                  </a:lnTo>
                  <a:lnTo>
                    <a:pt x="1040438" y="829236"/>
                  </a:lnTo>
                  <a:lnTo>
                    <a:pt x="1081488" y="802574"/>
                  </a:lnTo>
                  <a:lnTo>
                    <a:pt x="1126018" y="786447"/>
                  </a:lnTo>
                  <a:lnTo>
                    <a:pt x="1172253" y="780680"/>
                  </a:lnTo>
                  <a:lnTo>
                    <a:pt x="1218414" y="785100"/>
                  </a:lnTo>
                  <a:lnTo>
                    <a:pt x="1262726" y="799534"/>
                  </a:lnTo>
                  <a:lnTo>
                    <a:pt x="1303412" y="823806"/>
                  </a:lnTo>
                  <a:lnTo>
                    <a:pt x="1338695" y="857744"/>
                  </a:lnTo>
                  <a:lnTo>
                    <a:pt x="1365360" y="898790"/>
                  </a:lnTo>
                  <a:lnTo>
                    <a:pt x="1381490" y="943315"/>
                  </a:lnTo>
                  <a:lnTo>
                    <a:pt x="1387257" y="989543"/>
                  </a:lnTo>
                  <a:lnTo>
                    <a:pt x="1382836" y="1035698"/>
                  </a:lnTo>
                  <a:lnTo>
                    <a:pt x="1368401" y="1080005"/>
                  </a:lnTo>
                  <a:lnTo>
                    <a:pt x="1344126" y="1120686"/>
                  </a:lnTo>
                  <a:lnTo>
                    <a:pt x="1310183" y="1155965"/>
                  </a:lnTo>
                  <a:lnTo>
                    <a:pt x="1074396" y="1350721"/>
                  </a:lnTo>
                  <a:close/>
                </a:path>
                <a:path w="1536700" h="1351279">
                  <a:moveTo>
                    <a:pt x="144383" y="936864"/>
                  </a:moveTo>
                  <a:lnTo>
                    <a:pt x="18801" y="657863"/>
                  </a:lnTo>
                  <a:lnTo>
                    <a:pt x="3844" y="611290"/>
                  </a:lnTo>
                  <a:lnTo>
                    <a:pt x="0" y="564118"/>
                  </a:lnTo>
                  <a:lnTo>
                    <a:pt x="6612" y="518021"/>
                  </a:lnTo>
                  <a:lnTo>
                    <a:pt x="23026" y="474676"/>
                  </a:lnTo>
                  <a:lnTo>
                    <a:pt x="48586" y="435757"/>
                  </a:lnTo>
                  <a:lnTo>
                    <a:pt x="82636" y="402940"/>
                  </a:lnTo>
                  <a:lnTo>
                    <a:pt x="124521" y="377901"/>
                  </a:lnTo>
                  <a:lnTo>
                    <a:pt x="171117" y="363048"/>
                  </a:lnTo>
                  <a:lnTo>
                    <a:pt x="218341" y="359249"/>
                  </a:lnTo>
                  <a:lnTo>
                    <a:pt x="264506" y="365873"/>
                  </a:lnTo>
                  <a:lnTo>
                    <a:pt x="307925" y="382286"/>
                  </a:lnTo>
                  <a:lnTo>
                    <a:pt x="346911" y="407855"/>
                  </a:lnTo>
                  <a:lnTo>
                    <a:pt x="379778" y="441947"/>
                  </a:lnTo>
                  <a:lnTo>
                    <a:pt x="404838" y="483928"/>
                  </a:lnTo>
                  <a:lnTo>
                    <a:pt x="530741" y="762929"/>
                  </a:lnTo>
                  <a:lnTo>
                    <a:pt x="144383" y="936864"/>
                  </a:lnTo>
                  <a:close/>
                </a:path>
                <a:path w="1536700" h="1351279">
                  <a:moveTo>
                    <a:pt x="1135586" y="532296"/>
                  </a:moveTo>
                  <a:lnTo>
                    <a:pt x="958425" y="147269"/>
                  </a:lnTo>
                  <a:lnTo>
                    <a:pt x="1236179" y="19460"/>
                  </a:lnTo>
                  <a:lnTo>
                    <a:pt x="1282677" y="4196"/>
                  </a:lnTo>
                  <a:lnTo>
                    <a:pt x="1329875" y="0"/>
                  </a:lnTo>
                  <a:lnTo>
                    <a:pt x="1376081" y="6247"/>
                  </a:lnTo>
                  <a:lnTo>
                    <a:pt x="1419602" y="22317"/>
                  </a:lnTo>
                  <a:lnTo>
                    <a:pt x="1458747" y="47588"/>
                  </a:lnTo>
                  <a:lnTo>
                    <a:pt x="1491823" y="81438"/>
                  </a:lnTo>
                  <a:lnTo>
                    <a:pt x="1517138" y="123244"/>
                  </a:lnTo>
                  <a:lnTo>
                    <a:pt x="1532403" y="169719"/>
                  </a:lnTo>
                  <a:lnTo>
                    <a:pt x="1536600" y="216872"/>
                  </a:lnTo>
                  <a:lnTo>
                    <a:pt x="1530352" y="263027"/>
                  </a:lnTo>
                  <a:lnTo>
                    <a:pt x="1514280" y="306510"/>
                  </a:lnTo>
                  <a:lnTo>
                    <a:pt x="1489005" y="345645"/>
                  </a:lnTo>
                  <a:lnTo>
                    <a:pt x="1455152" y="378755"/>
                  </a:lnTo>
                  <a:lnTo>
                    <a:pt x="1413340" y="404167"/>
                  </a:lnTo>
                  <a:lnTo>
                    <a:pt x="1135586" y="532296"/>
                  </a:lnTo>
                  <a:close/>
                </a:path>
              </a:pathLst>
            </a:custGeom>
            <a:solidFill>
              <a:srgbClr val="FFD6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695879" y="4661019"/>
              <a:ext cx="1414780" cy="1445895"/>
            </a:xfrm>
            <a:custGeom>
              <a:avLst/>
              <a:gdLst/>
              <a:ahLst/>
              <a:cxnLst/>
              <a:rect l="l" t="t" r="r" b="b"/>
              <a:pathLst>
                <a:path w="1414779" h="1445895">
                  <a:moveTo>
                    <a:pt x="704157" y="1445296"/>
                  </a:moveTo>
                  <a:lnTo>
                    <a:pt x="700313" y="1440170"/>
                  </a:lnTo>
                  <a:lnTo>
                    <a:pt x="703196" y="1437608"/>
                  </a:lnTo>
                  <a:lnTo>
                    <a:pt x="743386" y="1401451"/>
                  </a:lnTo>
                  <a:lnTo>
                    <a:pt x="824608" y="1330220"/>
                  </a:lnTo>
                  <a:lnTo>
                    <a:pt x="864979" y="1294424"/>
                  </a:lnTo>
                  <a:lnTo>
                    <a:pt x="974081" y="1196422"/>
                  </a:lnTo>
                  <a:lnTo>
                    <a:pt x="1047267" y="1131638"/>
                  </a:lnTo>
                  <a:lnTo>
                    <a:pt x="1084197" y="1099602"/>
                  </a:lnTo>
                  <a:lnTo>
                    <a:pt x="1121443" y="1067890"/>
                  </a:lnTo>
                  <a:lnTo>
                    <a:pt x="1159072" y="1036564"/>
                  </a:lnTo>
                  <a:lnTo>
                    <a:pt x="1177168" y="1021173"/>
                  </a:lnTo>
                  <a:lnTo>
                    <a:pt x="1210475" y="987509"/>
                  </a:lnTo>
                  <a:lnTo>
                    <a:pt x="1234092" y="951013"/>
                  </a:lnTo>
                  <a:lnTo>
                    <a:pt x="1247898" y="913965"/>
                  </a:lnTo>
                  <a:lnTo>
                    <a:pt x="1254000" y="854375"/>
                  </a:lnTo>
                  <a:lnTo>
                    <a:pt x="1247973" y="814540"/>
                  </a:lnTo>
                  <a:lnTo>
                    <a:pt x="1233777" y="777047"/>
                  </a:lnTo>
                  <a:lnTo>
                    <a:pt x="1211291" y="743789"/>
                  </a:lnTo>
                  <a:lnTo>
                    <a:pt x="1208087" y="740265"/>
                  </a:lnTo>
                  <a:lnTo>
                    <a:pt x="1213213" y="734820"/>
                  </a:lnTo>
                  <a:lnTo>
                    <a:pt x="1216737" y="738343"/>
                  </a:lnTo>
                  <a:lnTo>
                    <a:pt x="1242196" y="775045"/>
                  </a:lnTo>
                  <a:lnTo>
                    <a:pt x="1257744" y="816462"/>
                  </a:lnTo>
                  <a:lnTo>
                    <a:pt x="1263680" y="860461"/>
                  </a:lnTo>
                  <a:lnTo>
                    <a:pt x="1260307" y="904911"/>
                  </a:lnTo>
                  <a:lnTo>
                    <a:pt x="1249254" y="943670"/>
                  </a:lnTo>
                  <a:lnTo>
                    <a:pt x="1230513" y="979546"/>
                  </a:lnTo>
                  <a:lnTo>
                    <a:pt x="1199358" y="1016383"/>
                  </a:lnTo>
                  <a:lnTo>
                    <a:pt x="1124938" y="1080068"/>
                  </a:lnTo>
                  <a:lnTo>
                    <a:pt x="1087351" y="1112080"/>
                  </a:lnTo>
                  <a:lnTo>
                    <a:pt x="1050064" y="1144452"/>
                  </a:lnTo>
                  <a:lnTo>
                    <a:pt x="1012987" y="1177185"/>
                  </a:lnTo>
                  <a:lnTo>
                    <a:pt x="821475" y="1348999"/>
                  </a:lnTo>
                  <a:lnTo>
                    <a:pt x="784368" y="1381551"/>
                  </a:lnTo>
                  <a:lnTo>
                    <a:pt x="746480" y="1413143"/>
                  </a:lnTo>
                  <a:lnTo>
                    <a:pt x="707361" y="1443053"/>
                  </a:lnTo>
                  <a:lnTo>
                    <a:pt x="704157" y="1445296"/>
                  </a:lnTo>
                  <a:close/>
                </a:path>
                <a:path w="1414779" h="1445895">
                  <a:moveTo>
                    <a:pt x="3523" y="264586"/>
                  </a:moveTo>
                  <a:lnTo>
                    <a:pt x="0" y="258180"/>
                  </a:lnTo>
                  <a:lnTo>
                    <a:pt x="4164" y="256258"/>
                  </a:lnTo>
                  <a:lnTo>
                    <a:pt x="45466" y="241358"/>
                  </a:lnTo>
                  <a:lnTo>
                    <a:pt x="88780" y="236998"/>
                  </a:lnTo>
                  <a:lnTo>
                    <a:pt x="132154" y="242429"/>
                  </a:lnTo>
                  <a:lnTo>
                    <a:pt x="142298" y="245967"/>
                  </a:lnTo>
                  <a:lnTo>
                    <a:pt x="85256" y="245967"/>
                  </a:lnTo>
                  <a:lnTo>
                    <a:pt x="45746" y="249826"/>
                  </a:lnTo>
                  <a:lnTo>
                    <a:pt x="8009" y="262664"/>
                  </a:lnTo>
                  <a:lnTo>
                    <a:pt x="3523" y="264586"/>
                  </a:lnTo>
                  <a:close/>
                </a:path>
                <a:path w="1414779" h="1445895">
                  <a:moveTo>
                    <a:pt x="545257" y="939506"/>
                  </a:moveTo>
                  <a:lnTo>
                    <a:pt x="543335" y="935983"/>
                  </a:lnTo>
                  <a:lnTo>
                    <a:pt x="518987" y="887419"/>
                  </a:lnTo>
                  <a:lnTo>
                    <a:pt x="495200" y="838564"/>
                  </a:lnTo>
                  <a:lnTo>
                    <a:pt x="471523" y="789630"/>
                  </a:lnTo>
                  <a:lnTo>
                    <a:pt x="447546" y="740906"/>
                  </a:lnTo>
                  <a:lnTo>
                    <a:pt x="403551" y="653228"/>
                  </a:lnTo>
                  <a:lnTo>
                    <a:pt x="381642" y="609340"/>
                  </a:lnTo>
                  <a:lnTo>
                    <a:pt x="359887" y="565369"/>
                  </a:lnTo>
                  <a:lnTo>
                    <a:pt x="338357" y="521278"/>
                  </a:lnTo>
                  <a:lnTo>
                    <a:pt x="317124" y="477030"/>
                  </a:lnTo>
                  <a:lnTo>
                    <a:pt x="296244" y="432555"/>
                  </a:lnTo>
                  <a:lnTo>
                    <a:pt x="275832" y="387910"/>
                  </a:lnTo>
                  <a:lnTo>
                    <a:pt x="265595" y="366424"/>
                  </a:lnTo>
                  <a:lnTo>
                    <a:pt x="241278" y="325613"/>
                  </a:lnTo>
                  <a:lnTo>
                    <a:pt x="212030" y="293745"/>
                  </a:lnTo>
                  <a:lnTo>
                    <a:pt x="180133" y="271423"/>
                  </a:lnTo>
                  <a:lnTo>
                    <a:pt x="124826" y="250457"/>
                  </a:lnTo>
                  <a:lnTo>
                    <a:pt x="85256" y="245967"/>
                  </a:lnTo>
                  <a:lnTo>
                    <a:pt x="142298" y="245967"/>
                  </a:lnTo>
                  <a:lnTo>
                    <a:pt x="191261" y="266138"/>
                  </a:lnTo>
                  <a:lnTo>
                    <a:pt x="223508" y="289421"/>
                  </a:lnTo>
                  <a:lnTo>
                    <a:pt x="253001" y="322540"/>
                  </a:lnTo>
                  <a:lnTo>
                    <a:pt x="277579" y="365012"/>
                  </a:lnTo>
                  <a:lnTo>
                    <a:pt x="308679" y="432587"/>
                  </a:lnTo>
                  <a:lnTo>
                    <a:pt x="329773" y="477601"/>
                  </a:lnTo>
                  <a:lnTo>
                    <a:pt x="351302" y="522406"/>
                  </a:lnTo>
                  <a:lnTo>
                    <a:pt x="373222" y="566971"/>
                  </a:lnTo>
                  <a:lnTo>
                    <a:pt x="396629" y="613768"/>
                  </a:lnTo>
                  <a:lnTo>
                    <a:pt x="443682" y="707242"/>
                  </a:lnTo>
                  <a:lnTo>
                    <a:pt x="489193" y="798099"/>
                  </a:lnTo>
                  <a:lnTo>
                    <a:pt x="510818" y="842488"/>
                  </a:lnTo>
                  <a:lnTo>
                    <a:pt x="531249" y="887439"/>
                  </a:lnTo>
                  <a:lnTo>
                    <a:pt x="549742" y="933100"/>
                  </a:lnTo>
                  <a:lnTo>
                    <a:pt x="551344" y="936943"/>
                  </a:lnTo>
                  <a:lnTo>
                    <a:pt x="545257" y="939506"/>
                  </a:lnTo>
                  <a:close/>
                </a:path>
                <a:path w="1414779" h="1445895">
                  <a:moveTo>
                    <a:pt x="718253" y="556400"/>
                  </a:moveTo>
                  <a:lnTo>
                    <a:pt x="715690" y="550314"/>
                  </a:lnTo>
                  <a:lnTo>
                    <a:pt x="719214" y="548392"/>
                  </a:lnTo>
                  <a:lnTo>
                    <a:pt x="767709" y="523627"/>
                  </a:lnTo>
                  <a:lnTo>
                    <a:pt x="865179" y="475419"/>
                  </a:lnTo>
                  <a:lnTo>
                    <a:pt x="1088712" y="361924"/>
                  </a:lnTo>
                  <a:lnTo>
                    <a:pt x="1176727" y="318445"/>
                  </a:lnTo>
                  <a:lnTo>
                    <a:pt x="1220976" y="297222"/>
                  </a:lnTo>
                  <a:lnTo>
                    <a:pt x="1265432" y="276438"/>
                  </a:lnTo>
                  <a:lnTo>
                    <a:pt x="1286731" y="266013"/>
                  </a:lnTo>
                  <a:lnTo>
                    <a:pt x="1327287" y="241438"/>
                  </a:lnTo>
                  <a:lnTo>
                    <a:pt x="1358913" y="211998"/>
                  </a:lnTo>
                  <a:lnTo>
                    <a:pt x="1380888" y="179976"/>
                  </a:lnTo>
                  <a:lnTo>
                    <a:pt x="1401331" y="124495"/>
                  </a:lnTo>
                  <a:lnTo>
                    <a:pt x="1405471" y="84965"/>
                  </a:lnTo>
                  <a:lnTo>
                    <a:pt x="1401261" y="45555"/>
                  </a:lnTo>
                  <a:lnTo>
                    <a:pt x="1388131" y="8008"/>
                  </a:lnTo>
                  <a:lnTo>
                    <a:pt x="1386209" y="3843"/>
                  </a:lnTo>
                  <a:lnTo>
                    <a:pt x="1392296" y="0"/>
                  </a:lnTo>
                  <a:lnTo>
                    <a:pt x="1394859" y="4164"/>
                  </a:lnTo>
                  <a:lnTo>
                    <a:pt x="1410006" y="45415"/>
                  </a:lnTo>
                  <a:lnTo>
                    <a:pt x="1414641" y="88649"/>
                  </a:lnTo>
                  <a:lnTo>
                    <a:pt x="1409545" y="132003"/>
                  </a:lnTo>
                  <a:lnTo>
                    <a:pt x="1395500" y="173614"/>
                  </a:lnTo>
                  <a:lnTo>
                    <a:pt x="1375837" y="208089"/>
                  </a:lnTo>
                  <a:lnTo>
                    <a:pt x="1349688" y="237999"/>
                  </a:lnTo>
                  <a:lnTo>
                    <a:pt x="1309803" y="266828"/>
                  </a:lnTo>
                  <a:lnTo>
                    <a:pt x="1266073" y="288931"/>
                  </a:lnTo>
                  <a:lnTo>
                    <a:pt x="1221017" y="309832"/>
                  </a:lnTo>
                  <a:lnTo>
                    <a:pt x="1176171" y="331213"/>
                  </a:lnTo>
                  <a:lnTo>
                    <a:pt x="1131506" y="353075"/>
                  </a:lnTo>
                  <a:lnTo>
                    <a:pt x="856529" y="493221"/>
                  </a:lnTo>
                  <a:lnTo>
                    <a:pt x="812279" y="515119"/>
                  </a:lnTo>
                  <a:lnTo>
                    <a:pt x="767548" y="535874"/>
                  </a:lnTo>
                  <a:lnTo>
                    <a:pt x="718253" y="55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616900" y="4574531"/>
              <a:ext cx="1358900" cy="1524635"/>
            </a:xfrm>
            <a:custGeom>
              <a:avLst/>
              <a:gdLst/>
              <a:ahLst/>
              <a:cxnLst/>
              <a:rect l="l" t="t" r="r" b="b"/>
              <a:pathLst>
                <a:path w="1358900" h="1524635">
                  <a:moveTo>
                    <a:pt x="488973" y="1396712"/>
                  </a:moveTo>
                  <a:lnTo>
                    <a:pt x="470783" y="1366817"/>
                  </a:lnTo>
                  <a:lnTo>
                    <a:pt x="468220" y="1359449"/>
                  </a:lnTo>
                  <a:lnTo>
                    <a:pt x="470142" y="1351441"/>
                  </a:lnTo>
                  <a:lnTo>
                    <a:pt x="477831" y="1347917"/>
                  </a:lnTo>
                  <a:lnTo>
                    <a:pt x="484558" y="1344714"/>
                  </a:lnTo>
                  <a:lnTo>
                    <a:pt x="494169" y="1347597"/>
                  </a:lnTo>
                  <a:lnTo>
                    <a:pt x="496732" y="1354965"/>
                  </a:lnTo>
                  <a:lnTo>
                    <a:pt x="499695" y="1362432"/>
                  </a:lnTo>
                  <a:lnTo>
                    <a:pt x="502659" y="1370260"/>
                  </a:lnTo>
                  <a:lnTo>
                    <a:pt x="504661" y="1378208"/>
                  </a:lnTo>
                  <a:lnTo>
                    <a:pt x="504741" y="1386036"/>
                  </a:lnTo>
                  <a:lnTo>
                    <a:pt x="501688" y="1393038"/>
                  </a:lnTo>
                  <a:lnTo>
                    <a:pt x="495931" y="1396647"/>
                  </a:lnTo>
                  <a:lnTo>
                    <a:pt x="488973" y="1396712"/>
                  </a:lnTo>
                  <a:close/>
                </a:path>
                <a:path w="1358900" h="1524635">
                  <a:moveTo>
                    <a:pt x="779978" y="1488219"/>
                  </a:moveTo>
                  <a:lnTo>
                    <a:pt x="690231" y="1488219"/>
                  </a:lnTo>
                  <a:lnTo>
                    <a:pt x="732990" y="1476192"/>
                  </a:lnTo>
                  <a:lnTo>
                    <a:pt x="771844" y="1453985"/>
                  </a:lnTo>
                  <a:lnTo>
                    <a:pt x="807537" y="1425756"/>
                  </a:lnTo>
                  <a:lnTo>
                    <a:pt x="840481" y="1395966"/>
                  </a:lnTo>
                  <a:lnTo>
                    <a:pt x="850853" y="1392297"/>
                  </a:lnTo>
                  <a:lnTo>
                    <a:pt x="859303" y="1397367"/>
                  </a:lnTo>
                  <a:lnTo>
                    <a:pt x="862827" y="1407182"/>
                  </a:lnTo>
                  <a:lnTo>
                    <a:pt x="858422" y="1417748"/>
                  </a:lnTo>
                  <a:lnTo>
                    <a:pt x="820278" y="1456077"/>
                  </a:lnTo>
                  <a:lnTo>
                    <a:pt x="779978" y="1488219"/>
                  </a:lnTo>
                  <a:close/>
                </a:path>
                <a:path w="1358900" h="1524635">
                  <a:moveTo>
                    <a:pt x="677737" y="1524095"/>
                  </a:moveTo>
                  <a:lnTo>
                    <a:pt x="628206" y="1519721"/>
                  </a:lnTo>
                  <a:lnTo>
                    <a:pt x="578945" y="1504475"/>
                  </a:lnTo>
                  <a:lnTo>
                    <a:pt x="534069" y="1479500"/>
                  </a:lnTo>
                  <a:lnTo>
                    <a:pt x="497693" y="1445936"/>
                  </a:lnTo>
                  <a:lnTo>
                    <a:pt x="494605" y="1436387"/>
                  </a:lnTo>
                  <a:lnTo>
                    <a:pt x="498454" y="1427918"/>
                  </a:lnTo>
                  <a:lnTo>
                    <a:pt x="506568" y="1423414"/>
                  </a:lnTo>
                  <a:lnTo>
                    <a:pt x="516274" y="1425756"/>
                  </a:lnTo>
                  <a:lnTo>
                    <a:pt x="555393" y="1451372"/>
                  </a:lnTo>
                  <a:lnTo>
                    <a:pt x="598087" y="1473084"/>
                  </a:lnTo>
                  <a:lnTo>
                    <a:pt x="643363" y="1486748"/>
                  </a:lnTo>
                  <a:lnTo>
                    <a:pt x="690231" y="1488219"/>
                  </a:lnTo>
                  <a:lnTo>
                    <a:pt x="779978" y="1488219"/>
                  </a:lnTo>
                  <a:lnTo>
                    <a:pt x="778171" y="1489660"/>
                  </a:lnTo>
                  <a:lnTo>
                    <a:pt x="731017" y="1513875"/>
                  </a:lnTo>
                  <a:lnTo>
                    <a:pt x="677737" y="1524095"/>
                  </a:lnTo>
                  <a:close/>
                </a:path>
                <a:path w="1358900" h="1524635">
                  <a:moveTo>
                    <a:pt x="921733" y="1349414"/>
                  </a:moveTo>
                  <a:lnTo>
                    <a:pt x="917689" y="1346676"/>
                  </a:lnTo>
                  <a:lnTo>
                    <a:pt x="915806" y="1342077"/>
                  </a:lnTo>
                  <a:lnTo>
                    <a:pt x="917048" y="1337027"/>
                  </a:lnTo>
                  <a:lnTo>
                    <a:pt x="944399" y="1303658"/>
                  </a:lnTo>
                  <a:lnTo>
                    <a:pt x="978958" y="1273322"/>
                  </a:lnTo>
                  <a:lnTo>
                    <a:pt x="1016521" y="1246170"/>
                  </a:lnTo>
                  <a:lnTo>
                    <a:pt x="1052882" y="1222351"/>
                  </a:lnTo>
                  <a:lnTo>
                    <a:pt x="1061942" y="1220514"/>
                  </a:lnTo>
                  <a:lnTo>
                    <a:pt x="1069140" y="1224713"/>
                  </a:lnTo>
                  <a:lnTo>
                    <a:pt x="1071893" y="1232216"/>
                  </a:lnTo>
                  <a:lnTo>
                    <a:pt x="1067618" y="1240289"/>
                  </a:lnTo>
                  <a:lnTo>
                    <a:pt x="1049488" y="1255499"/>
                  </a:lnTo>
                  <a:lnTo>
                    <a:pt x="1031177" y="1270440"/>
                  </a:lnTo>
                  <a:lnTo>
                    <a:pt x="994255" y="1299869"/>
                  </a:lnTo>
                  <a:lnTo>
                    <a:pt x="961819" y="1326416"/>
                  </a:lnTo>
                  <a:lnTo>
                    <a:pt x="944969" y="1338653"/>
                  </a:lnTo>
                  <a:lnTo>
                    <a:pt x="926979" y="1348879"/>
                  </a:lnTo>
                  <a:lnTo>
                    <a:pt x="921733" y="1349414"/>
                  </a:lnTo>
                  <a:close/>
                </a:path>
                <a:path w="1358900" h="1524635">
                  <a:moveTo>
                    <a:pt x="461832" y="1275700"/>
                  </a:moveTo>
                  <a:lnTo>
                    <a:pt x="454684" y="1269799"/>
                  </a:lnTo>
                  <a:lnTo>
                    <a:pt x="452462" y="1260835"/>
                  </a:lnTo>
                  <a:lnTo>
                    <a:pt x="457327" y="1252141"/>
                  </a:lnTo>
                  <a:lnTo>
                    <a:pt x="492372" y="1221310"/>
                  </a:lnTo>
                  <a:lnTo>
                    <a:pt x="524563" y="1185914"/>
                  </a:lnTo>
                  <a:lnTo>
                    <a:pt x="549727" y="1145834"/>
                  </a:lnTo>
                  <a:lnTo>
                    <a:pt x="563688" y="1100949"/>
                  </a:lnTo>
                  <a:lnTo>
                    <a:pt x="563322" y="1056639"/>
                  </a:lnTo>
                  <a:lnTo>
                    <a:pt x="552115" y="1013381"/>
                  </a:lnTo>
                  <a:lnTo>
                    <a:pt x="534360" y="971623"/>
                  </a:lnTo>
                  <a:lnTo>
                    <a:pt x="514352" y="931818"/>
                  </a:lnTo>
                  <a:lnTo>
                    <a:pt x="513586" y="920872"/>
                  </a:lnTo>
                  <a:lnTo>
                    <a:pt x="520719" y="914161"/>
                  </a:lnTo>
                  <a:lnTo>
                    <a:pt x="531156" y="913395"/>
                  </a:lnTo>
                  <a:lnTo>
                    <a:pt x="540301" y="920287"/>
                  </a:lnTo>
                  <a:lnTo>
                    <a:pt x="566831" y="967409"/>
                  </a:lnTo>
                  <a:lnTo>
                    <a:pt x="587955" y="1016904"/>
                  </a:lnTo>
                  <a:lnTo>
                    <a:pt x="598868" y="1068621"/>
                  </a:lnTo>
                  <a:lnTo>
                    <a:pt x="594763" y="1122410"/>
                  </a:lnTo>
                  <a:lnTo>
                    <a:pt x="577388" y="1168942"/>
                  </a:lnTo>
                  <a:lnTo>
                    <a:pt x="549712" y="1212381"/>
                  </a:lnTo>
                  <a:lnTo>
                    <a:pt x="513806" y="1249033"/>
                  </a:lnTo>
                  <a:lnTo>
                    <a:pt x="471744" y="1275204"/>
                  </a:lnTo>
                  <a:lnTo>
                    <a:pt x="461832" y="1275700"/>
                  </a:lnTo>
                  <a:close/>
                </a:path>
                <a:path w="1358900" h="1524635">
                  <a:moveTo>
                    <a:pt x="380761" y="1281290"/>
                  </a:moveTo>
                  <a:lnTo>
                    <a:pt x="373392" y="1277447"/>
                  </a:lnTo>
                  <a:lnTo>
                    <a:pt x="372111" y="1269118"/>
                  </a:lnTo>
                  <a:lnTo>
                    <a:pt x="370829" y="1261751"/>
                  </a:lnTo>
                  <a:lnTo>
                    <a:pt x="376276" y="1253422"/>
                  </a:lnTo>
                  <a:lnTo>
                    <a:pt x="400223" y="1251300"/>
                  </a:lnTo>
                  <a:lnTo>
                    <a:pt x="408382" y="1251475"/>
                  </a:lnTo>
                  <a:lnTo>
                    <a:pt x="416001" y="1253422"/>
                  </a:lnTo>
                  <a:lnTo>
                    <a:pt x="421872" y="1258337"/>
                  </a:lnTo>
                  <a:lnTo>
                    <a:pt x="423809" y="1264874"/>
                  </a:lnTo>
                  <a:lnTo>
                    <a:pt x="422082" y="1271531"/>
                  </a:lnTo>
                  <a:lnTo>
                    <a:pt x="388449" y="1280970"/>
                  </a:lnTo>
                  <a:lnTo>
                    <a:pt x="380761" y="1281290"/>
                  </a:lnTo>
                  <a:close/>
                </a:path>
                <a:path w="1358900" h="1524635">
                  <a:moveTo>
                    <a:pt x="482316" y="848534"/>
                  </a:moveTo>
                  <a:lnTo>
                    <a:pt x="452282" y="807593"/>
                  </a:lnTo>
                  <a:lnTo>
                    <a:pt x="432179" y="766292"/>
                  </a:lnTo>
                  <a:lnTo>
                    <a:pt x="415920" y="722948"/>
                  </a:lnTo>
                  <a:lnTo>
                    <a:pt x="402545" y="681646"/>
                  </a:lnTo>
                  <a:lnTo>
                    <a:pt x="403056" y="672262"/>
                  </a:lnTo>
                  <a:lnTo>
                    <a:pt x="409033" y="666391"/>
                  </a:lnTo>
                  <a:lnTo>
                    <a:pt x="417052" y="665745"/>
                  </a:lnTo>
                  <a:lnTo>
                    <a:pt x="423689" y="672037"/>
                  </a:lnTo>
                  <a:lnTo>
                    <a:pt x="433565" y="693523"/>
                  </a:lnTo>
                  <a:lnTo>
                    <a:pt x="443111" y="715160"/>
                  </a:lnTo>
                  <a:lnTo>
                    <a:pt x="461812" y="758524"/>
                  </a:lnTo>
                  <a:lnTo>
                    <a:pt x="470382" y="777533"/>
                  </a:lnTo>
                  <a:lnTo>
                    <a:pt x="478952" y="796722"/>
                  </a:lnTo>
                  <a:lnTo>
                    <a:pt x="486320" y="816272"/>
                  </a:lnTo>
                  <a:lnTo>
                    <a:pt x="491286" y="836362"/>
                  </a:lnTo>
                  <a:lnTo>
                    <a:pt x="492567" y="844370"/>
                  </a:lnTo>
                  <a:lnTo>
                    <a:pt x="482316" y="848534"/>
                  </a:lnTo>
                  <a:close/>
                </a:path>
                <a:path w="1358900" h="1524635">
                  <a:moveTo>
                    <a:pt x="751435" y="612101"/>
                  </a:moveTo>
                  <a:lnTo>
                    <a:pt x="697279" y="608292"/>
                  </a:lnTo>
                  <a:lnTo>
                    <a:pt x="650501" y="591345"/>
                  </a:lnTo>
                  <a:lnTo>
                    <a:pt x="606817" y="564008"/>
                  </a:lnTo>
                  <a:lnTo>
                    <a:pt x="569920" y="528382"/>
                  </a:lnTo>
                  <a:lnTo>
                    <a:pt x="543505" y="486570"/>
                  </a:lnTo>
                  <a:lnTo>
                    <a:pt x="543009" y="476520"/>
                  </a:lnTo>
                  <a:lnTo>
                    <a:pt x="548911" y="469352"/>
                  </a:lnTo>
                  <a:lnTo>
                    <a:pt x="557876" y="467110"/>
                  </a:lnTo>
                  <a:lnTo>
                    <a:pt x="566571" y="471835"/>
                  </a:lnTo>
                  <a:lnTo>
                    <a:pt x="597826" y="506630"/>
                  </a:lnTo>
                  <a:lnTo>
                    <a:pt x="633527" y="538542"/>
                  </a:lnTo>
                  <a:lnTo>
                    <a:pt x="673792" y="563367"/>
                  </a:lnTo>
                  <a:lnTo>
                    <a:pt x="718743" y="576901"/>
                  </a:lnTo>
                  <a:lnTo>
                    <a:pt x="856708" y="576901"/>
                  </a:lnTo>
                  <a:lnTo>
                    <a:pt x="852660" y="579238"/>
                  </a:lnTo>
                  <a:lnTo>
                    <a:pt x="803279" y="600805"/>
                  </a:lnTo>
                  <a:lnTo>
                    <a:pt x="751435" y="612101"/>
                  </a:lnTo>
                  <a:close/>
                </a:path>
                <a:path w="1358900" h="1524635">
                  <a:moveTo>
                    <a:pt x="856708" y="576901"/>
                  </a:moveTo>
                  <a:lnTo>
                    <a:pt x="718743" y="576901"/>
                  </a:lnTo>
                  <a:lnTo>
                    <a:pt x="763189" y="576245"/>
                  </a:lnTo>
                  <a:lnTo>
                    <a:pt x="806403" y="564688"/>
                  </a:lnTo>
                  <a:lnTo>
                    <a:pt x="847995" y="546585"/>
                  </a:lnTo>
                  <a:lnTo>
                    <a:pt x="887574" y="526290"/>
                  </a:lnTo>
                  <a:lnTo>
                    <a:pt x="898572" y="525524"/>
                  </a:lnTo>
                  <a:lnTo>
                    <a:pt x="905395" y="532656"/>
                  </a:lnTo>
                  <a:lnTo>
                    <a:pt x="906271" y="543092"/>
                  </a:lnTo>
                  <a:lnTo>
                    <a:pt x="899428" y="552236"/>
                  </a:lnTo>
                  <a:lnTo>
                    <a:pt x="856708" y="576901"/>
                  </a:lnTo>
                  <a:close/>
                </a:path>
                <a:path w="1358900" h="1524635">
                  <a:moveTo>
                    <a:pt x="554037" y="438561"/>
                  </a:moveTo>
                  <a:lnTo>
                    <a:pt x="537418" y="402966"/>
                  </a:lnTo>
                  <a:lnTo>
                    <a:pt x="537098" y="395278"/>
                  </a:lnTo>
                  <a:lnTo>
                    <a:pt x="540942" y="387910"/>
                  </a:lnTo>
                  <a:lnTo>
                    <a:pt x="549271" y="386629"/>
                  </a:lnTo>
                  <a:lnTo>
                    <a:pt x="556319" y="385668"/>
                  </a:lnTo>
                  <a:lnTo>
                    <a:pt x="564969" y="390793"/>
                  </a:lnTo>
                  <a:lnTo>
                    <a:pt x="565610" y="398481"/>
                  </a:lnTo>
                  <a:lnTo>
                    <a:pt x="566551" y="406459"/>
                  </a:lnTo>
                  <a:lnTo>
                    <a:pt x="567372" y="414737"/>
                  </a:lnTo>
                  <a:lnTo>
                    <a:pt x="567232" y="422896"/>
                  </a:lnTo>
                  <a:lnTo>
                    <a:pt x="565290" y="430513"/>
                  </a:lnTo>
                  <a:lnTo>
                    <a:pt x="560549" y="436564"/>
                  </a:lnTo>
                  <a:lnTo>
                    <a:pt x="554037" y="438561"/>
                  </a:lnTo>
                  <a:close/>
                </a:path>
                <a:path w="1358900" h="1524635">
                  <a:moveTo>
                    <a:pt x="974713" y="503867"/>
                  </a:moveTo>
                  <a:lnTo>
                    <a:pt x="1011445" y="463341"/>
                  </a:lnTo>
                  <a:lnTo>
                    <a:pt x="1052641" y="442966"/>
                  </a:lnTo>
                  <a:lnTo>
                    <a:pt x="1095880" y="426374"/>
                  </a:lnTo>
                  <a:lnTo>
                    <a:pt x="1137137" y="412575"/>
                  </a:lnTo>
                  <a:lnTo>
                    <a:pt x="1146387" y="413041"/>
                  </a:lnTo>
                  <a:lnTo>
                    <a:pt x="1152274" y="418942"/>
                  </a:lnTo>
                  <a:lnTo>
                    <a:pt x="1152995" y="426945"/>
                  </a:lnTo>
                  <a:lnTo>
                    <a:pt x="1146748" y="433716"/>
                  </a:lnTo>
                  <a:lnTo>
                    <a:pt x="1125444" y="443782"/>
                  </a:lnTo>
                  <a:lnTo>
                    <a:pt x="1103899" y="453456"/>
                  </a:lnTo>
                  <a:lnTo>
                    <a:pt x="1060570" y="472476"/>
                  </a:lnTo>
                  <a:lnTo>
                    <a:pt x="1022487" y="489933"/>
                  </a:lnTo>
                  <a:lnTo>
                    <a:pt x="1002950" y="497431"/>
                  </a:lnTo>
                  <a:lnTo>
                    <a:pt x="982722" y="502586"/>
                  </a:lnTo>
                  <a:lnTo>
                    <a:pt x="974713" y="503867"/>
                  </a:lnTo>
                  <a:close/>
                </a:path>
                <a:path w="1358900" h="1524635">
                  <a:moveTo>
                    <a:pt x="39910" y="619679"/>
                  </a:moveTo>
                  <a:lnTo>
                    <a:pt x="26760" y="611816"/>
                  </a:lnTo>
                  <a:lnTo>
                    <a:pt x="8910" y="585404"/>
                  </a:lnTo>
                  <a:lnTo>
                    <a:pt x="10" y="556440"/>
                  </a:lnTo>
                  <a:lnTo>
                    <a:pt x="0" y="526095"/>
                  </a:lnTo>
                  <a:lnTo>
                    <a:pt x="8819" y="495539"/>
                  </a:lnTo>
                  <a:lnTo>
                    <a:pt x="10421" y="492336"/>
                  </a:lnTo>
                  <a:lnTo>
                    <a:pt x="12343" y="489773"/>
                  </a:lnTo>
                  <a:lnTo>
                    <a:pt x="14906" y="487851"/>
                  </a:lnTo>
                  <a:lnTo>
                    <a:pt x="15227" y="487210"/>
                  </a:lnTo>
                  <a:lnTo>
                    <a:pt x="15227" y="486570"/>
                  </a:lnTo>
                  <a:lnTo>
                    <a:pt x="15547" y="485929"/>
                  </a:lnTo>
                  <a:lnTo>
                    <a:pt x="24077" y="473717"/>
                  </a:lnTo>
                  <a:lnTo>
                    <a:pt x="37412" y="467751"/>
                  </a:lnTo>
                  <a:lnTo>
                    <a:pt x="51588" y="469352"/>
                  </a:lnTo>
                  <a:lnTo>
                    <a:pt x="62640" y="479843"/>
                  </a:lnTo>
                  <a:lnTo>
                    <a:pt x="74374" y="508372"/>
                  </a:lnTo>
                  <a:lnTo>
                    <a:pt x="80581" y="538222"/>
                  </a:lnTo>
                  <a:lnTo>
                    <a:pt x="81021" y="568672"/>
                  </a:lnTo>
                  <a:lnTo>
                    <a:pt x="75455" y="599003"/>
                  </a:lnTo>
                  <a:lnTo>
                    <a:pt x="67531" y="611861"/>
                  </a:lnTo>
                  <a:lnTo>
                    <a:pt x="54591" y="619223"/>
                  </a:lnTo>
                  <a:lnTo>
                    <a:pt x="39910" y="619679"/>
                  </a:lnTo>
                  <a:close/>
                </a:path>
                <a:path w="1358900" h="1524635">
                  <a:moveTo>
                    <a:pt x="1306754" y="92553"/>
                  </a:moveTo>
                  <a:lnTo>
                    <a:pt x="1277416" y="80080"/>
                  </a:lnTo>
                  <a:lnTo>
                    <a:pt x="1255947" y="56316"/>
                  </a:lnTo>
                  <a:lnTo>
                    <a:pt x="1246701" y="24985"/>
                  </a:lnTo>
                  <a:lnTo>
                    <a:pt x="1248533" y="15405"/>
                  </a:lnTo>
                  <a:lnTo>
                    <a:pt x="1254150" y="7447"/>
                  </a:lnTo>
                  <a:lnTo>
                    <a:pt x="1262289" y="2012"/>
                  </a:lnTo>
                  <a:lnTo>
                    <a:pt x="1271689" y="0"/>
                  </a:lnTo>
                  <a:lnTo>
                    <a:pt x="1300202" y="0"/>
                  </a:lnTo>
                  <a:lnTo>
                    <a:pt x="1343451" y="24224"/>
                  </a:lnTo>
                  <a:lnTo>
                    <a:pt x="1358508" y="65345"/>
                  </a:lnTo>
                  <a:lnTo>
                    <a:pt x="1356771" y="73659"/>
                  </a:lnTo>
                  <a:lnTo>
                    <a:pt x="1353022" y="80681"/>
                  </a:lnTo>
                  <a:lnTo>
                    <a:pt x="1347290" y="86201"/>
                  </a:lnTo>
                  <a:lnTo>
                    <a:pt x="1339606" y="90010"/>
                  </a:lnTo>
                  <a:lnTo>
                    <a:pt x="1306754" y="92553"/>
                  </a:lnTo>
                  <a:close/>
                </a:path>
                <a:path w="1358900" h="1524635">
                  <a:moveTo>
                    <a:pt x="1186153" y="98659"/>
                  </a:moveTo>
                  <a:lnTo>
                    <a:pt x="1163267" y="88799"/>
                  </a:lnTo>
                  <a:lnTo>
                    <a:pt x="1155638" y="67107"/>
                  </a:lnTo>
                  <a:lnTo>
                    <a:pt x="1163267" y="45415"/>
                  </a:lnTo>
                  <a:lnTo>
                    <a:pt x="1186153" y="35555"/>
                  </a:lnTo>
                  <a:lnTo>
                    <a:pt x="1209039" y="45415"/>
                  </a:lnTo>
                  <a:lnTo>
                    <a:pt x="1216667" y="67107"/>
                  </a:lnTo>
                  <a:lnTo>
                    <a:pt x="1209039" y="88799"/>
                  </a:lnTo>
                  <a:lnTo>
                    <a:pt x="1186153" y="98659"/>
                  </a:lnTo>
                  <a:close/>
                </a:path>
                <a:path w="1358900" h="1524635">
                  <a:moveTo>
                    <a:pt x="1093933" y="896398"/>
                  </a:moveTo>
                  <a:lnTo>
                    <a:pt x="1041989" y="876082"/>
                  </a:lnTo>
                  <a:lnTo>
                    <a:pt x="1035262" y="864230"/>
                  </a:lnTo>
                  <a:lnTo>
                    <a:pt x="1036543" y="857824"/>
                  </a:lnTo>
                  <a:lnTo>
                    <a:pt x="1032699" y="851738"/>
                  </a:lnTo>
                  <a:lnTo>
                    <a:pt x="1061812" y="808174"/>
                  </a:lnTo>
                  <a:lnTo>
                    <a:pt x="1098694" y="795681"/>
                  </a:lnTo>
                  <a:lnTo>
                    <a:pt x="1116559" y="795486"/>
                  </a:lnTo>
                  <a:lnTo>
                    <a:pt x="1135175" y="799405"/>
                  </a:lnTo>
                  <a:lnTo>
                    <a:pt x="1151088" y="808429"/>
                  </a:lnTo>
                  <a:lnTo>
                    <a:pt x="1160844" y="823549"/>
                  </a:lnTo>
                  <a:lnTo>
                    <a:pt x="1161239" y="839245"/>
                  </a:lnTo>
                  <a:lnTo>
                    <a:pt x="1154397" y="853980"/>
                  </a:lnTo>
                  <a:lnTo>
                    <a:pt x="1142688" y="866793"/>
                  </a:lnTo>
                  <a:lnTo>
                    <a:pt x="1128487" y="876723"/>
                  </a:lnTo>
                  <a:lnTo>
                    <a:pt x="1124323" y="882489"/>
                  </a:lnTo>
                  <a:lnTo>
                    <a:pt x="1118877" y="887293"/>
                  </a:lnTo>
                  <a:lnTo>
                    <a:pt x="1112469" y="890817"/>
                  </a:lnTo>
                  <a:lnTo>
                    <a:pt x="1093933" y="896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7343" y="7516830"/>
              <a:ext cx="930013" cy="83879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19158" y="6901170"/>
              <a:ext cx="589067" cy="537422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7572960" y="6753900"/>
              <a:ext cx="1536700" cy="1351280"/>
            </a:xfrm>
            <a:custGeom>
              <a:avLst/>
              <a:gdLst/>
              <a:ahLst/>
              <a:cxnLst/>
              <a:rect l="l" t="t" r="r" b="b"/>
              <a:pathLst>
                <a:path w="1536700" h="1351279">
                  <a:moveTo>
                    <a:pt x="1074396" y="1350721"/>
                  </a:moveTo>
                  <a:lnTo>
                    <a:pt x="804651" y="1023992"/>
                  </a:lnTo>
                  <a:lnTo>
                    <a:pt x="1040438" y="829236"/>
                  </a:lnTo>
                  <a:lnTo>
                    <a:pt x="1081488" y="802574"/>
                  </a:lnTo>
                  <a:lnTo>
                    <a:pt x="1126018" y="786447"/>
                  </a:lnTo>
                  <a:lnTo>
                    <a:pt x="1172253" y="780680"/>
                  </a:lnTo>
                  <a:lnTo>
                    <a:pt x="1218414" y="785100"/>
                  </a:lnTo>
                  <a:lnTo>
                    <a:pt x="1262726" y="799534"/>
                  </a:lnTo>
                  <a:lnTo>
                    <a:pt x="1303412" y="823806"/>
                  </a:lnTo>
                  <a:lnTo>
                    <a:pt x="1338695" y="857744"/>
                  </a:lnTo>
                  <a:lnTo>
                    <a:pt x="1365360" y="898790"/>
                  </a:lnTo>
                  <a:lnTo>
                    <a:pt x="1381490" y="943315"/>
                  </a:lnTo>
                  <a:lnTo>
                    <a:pt x="1387257" y="989543"/>
                  </a:lnTo>
                  <a:lnTo>
                    <a:pt x="1382836" y="1035698"/>
                  </a:lnTo>
                  <a:lnTo>
                    <a:pt x="1368401" y="1080005"/>
                  </a:lnTo>
                  <a:lnTo>
                    <a:pt x="1344126" y="1120686"/>
                  </a:lnTo>
                  <a:lnTo>
                    <a:pt x="1310183" y="1155965"/>
                  </a:lnTo>
                  <a:lnTo>
                    <a:pt x="1074396" y="1350721"/>
                  </a:lnTo>
                  <a:close/>
                </a:path>
                <a:path w="1536700" h="1351279">
                  <a:moveTo>
                    <a:pt x="144383" y="936864"/>
                  </a:moveTo>
                  <a:lnTo>
                    <a:pt x="18801" y="657863"/>
                  </a:lnTo>
                  <a:lnTo>
                    <a:pt x="3844" y="611290"/>
                  </a:lnTo>
                  <a:lnTo>
                    <a:pt x="0" y="564118"/>
                  </a:lnTo>
                  <a:lnTo>
                    <a:pt x="6612" y="518021"/>
                  </a:lnTo>
                  <a:lnTo>
                    <a:pt x="23026" y="474676"/>
                  </a:lnTo>
                  <a:lnTo>
                    <a:pt x="48586" y="435757"/>
                  </a:lnTo>
                  <a:lnTo>
                    <a:pt x="82636" y="402940"/>
                  </a:lnTo>
                  <a:lnTo>
                    <a:pt x="124521" y="377901"/>
                  </a:lnTo>
                  <a:lnTo>
                    <a:pt x="171117" y="363048"/>
                  </a:lnTo>
                  <a:lnTo>
                    <a:pt x="218341" y="359249"/>
                  </a:lnTo>
                  <a:lnTo>
                    <a:pt x="264506" y="365873"/>
                  </a:lnTo>
                  <a:lnTo>
                    <a:pt x="307925" y="382286"/>
                  </a:lnTo>
                  <a:lnTo>
                    <a:pt x="346911" y="407855"/>
                  </a:lnTo>
                  <a:lnTo>
                    <a:pt x="379778" y="441947"/>
                  </a:lnTo>
                  <a:lnTo>
                    <a:pt x="404838" y="483928"/>
                  </a:lnTo>
                  <a:lnTo>
                    <a:pt x="530741" y="762929"/>
                  </a:lnTo>
                  <a:lnTo>
                    <a:pt x="144383" y="936864"/>
                  </a:lnTo>
                  <a:close/>
                </a:path>
                <a:path w="1536700" h="1351279">
                  <a:moveTo>
                    <a:pt x="1135586" y="532296"/>
                  </a:moveTo>
                  <a:lnTo>
                    <a:pt x="958425" y="147269"/>
                  </a:lnTo>
                  <a:lnTo>
                    <a:pt x="1236179" y="19460"/>
                  </a:lnTo>
                  <a:lnTo>
                    <a:pt x="1282677" y="4196"/>
                  </a:lnTo>
                  <a:lnTo>
                    <a:pt x="1329875" y="0"/>
                  </a:lnTo>
                  <a:lnTo>
                    <a:pt x="1376081" y="6247"/>
                  </a:lnTo>
                  <a:lnTo>
                    <a:pt x="1419602" y="22317"/>
                  </a:lnTo>
                  <a:lnTo>
                    <a:pt x="1458747" y="47588"/>
                  </a:lnTo>
                  <a:lnTo>
                    <a:pt x="1491823" y="81438"/>
                  </a:lnTo>
                  <a:lnTo>
                    <a:pt x="1517138" y="123244"/>
                  </a:lnTo>
                  <a:lnTo>
                    <a:pt x="1532403" y="169719"/>
                  </a:lnTo>
                  <a:lnTo>
                    <a:pt x="1536600" y="216872"/>
                  </a:lnTo>
                  <a:lnTo>
                    <a:pt x="1530352" y="263027"/>
                  </a:lnTo>
                  <a:lnTo>
                    <a:pt x="1514280" y="306510"/>
                  </a:lnTo>
                  <a:lnTo>
                    <a:pt x="1489005" y="345645"/>
                  </a:lnTo>
                  <a:lnTo>
                    <a:pt x="1455152" y="378755"/>
                  </a:lnTo>
                  <a:lnTo>
                    <a:pt x="1413340" y="404167"/>
                  </a:lnTo>
                  <a:lnTo>
                    <a:pt x="1135586" y="532296"/>
                  </a:lnTo>
                  <a:close/>
                </a:path>
              </a:pathLst>
            </a:custGeom>
            <a:solidFill>
              <a:srgbClr val="FFD6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695879" y="6875223"/>
              <a:ext cx="1414780" cy="1445895"/>
            </a:xfrm>
            <a:custGeom>
              <a:avLst/>
              <a:gdLst/>
              <a:ahLst/>
              <a:cxnLst/>
              <a:rect l="l" t="t" r="r" b="b"/>
              <a:pathLst>
                <a:path w="1414779" h="1445895">
                  <a:moveTo>
                    <a:pt x="704157" y="1445296"/>
                  </a:moveTo>
                  <a:lnTo>
                    <a:pt x="700313" y="1440170"/>
                  </a:lnTo>
                  <a:lnTo>
                    <a:pt x="703196" y="1437608"/>
                  </a:lnTo>
                  <a:lnTo>
                    <a:pt x="743386" y="1401451"/>
                  </a:lnTo>
                  <a:lnTo>
                    <a:pt x="824608" y="1330220"/>
                  </a:lnTo>
                  <a:lnTo>
                    <a:pt x="864979" y="1294424"/>
                  </a:lnTo>
                  <a:lnTo>
                    <a:pt x="974081" y="1196422"/>
                  </a:lnTo>
                  <a:lnTo>
                    <a:pt x="1047267" y="1131638"/>
                  </a:lnTo>
                  <a:lnTo>
                    <a:pt x="1084197" y="1099602"/>
                  </a:lnTo>
                  <a:lnTo>
                    <a:pt x="1121443" y="1067890"/>
                  </a:lnTo>
                  <a:lnTo>
                    <a:pt x="1159072" y="1036564"/>
                  </a:lnTo>
                  <a:lnTo>
                    <a:pt x="1177168" y="1021173"/>
                  </a:lnTo>
                  <a:lnTo>
                    <a:pt x="1210475" y="987509"/>
                  </a:lnTo>
                  <a:lnTo>
                    <a:pt x="1234092" y="951013"/>
                  </a:lnTo>
                  <a:lnTo>
                    <a:pt x="1247898" y="913965"/>
                  </a:lnTo>
                  <a:lnTo>
                    <a:pt x="1254000" y="854375"/>
                  </a:lnTo>
                  <a:lnTo>
                    <a:pt x="1247973" y="814540"/>
                  </a:lnTo>
                  <a:lnTo>
                    <a:pt x="1233777" y="777047"/>
                  </a:lnTo>
                  <a:lnTo>
                    <a:pt x="1211291" y="743789"/>
                  </a:lnTo>
                  <a:lnTo>
                    <a:pt x="1208087" y="740265"/>
                  </a:lnTo>
                  <a:lnTo>
                    <a:pt x="1213213" y="734820"/>
                  </a:lnTo>
                  <a:lnTo>
                    <a:pt x="1216737" y="738343"/>
                  </a:lnTo>
                  <a:lnTo>
                    <a:pt x="1242196" y="775045"/>
                  </a:lnTo>
                  <a:lnTo>
                    <a:pt x="1257744" y="816462"/>
                  </a:lnTo>
                  <a:lnTo>
                    <a:pt x="1263680" y="860461"/>
                  </a:lnTo>
                  <a:lnTo>
                    <a:pt x="1260307" y="904911"/>
                  </a:lnTo>
                  <a:lnTo>
                    <a:pt x="1249254" y="943670"/>
                  </a:lnTo>
                  <a:lnTo>
                    <a:pt x="1230513" y="979546"/>
                  </a:lnTo>
                  <a:lnTo>
                    <a:pt x="1199358" y="1016383"/>
                  </a:lnTo>
                  <a:lnTo>
                    <a:pt x="1124938" y="1080068"/>
                  </a:lnTo>
                  <a:lnTo>
                    <a:pt x="1087351" y="1112080"/>
                  </a:lnTo>
                  <a:lnTo>
                    <a:pt x="1050064" y="1144452"/>
                  </a:lnTo>
                  <a:lnTo>
                    <a:pt x="1012987" y="1177185"/>
                  </a:lnTo>
                  <a:lnTo>
                    <a:pt x="821475" y="1348999"/>
                  </a:lnTo>
                  <a:lnTo>
                    <a:pt x="784368" y="1381551"/>
                  </a:lnTo>
                  <a:lnTo>
                    <a:pt x="746480" y="1413143"/>
                  </a:lnTo>
                  <a:lnTo>
                    <a:pt x="707361" y="1443053"/>
                  </a:lnTo>
                  <a:lnTo>
                    <a:pt x="704157" y="1445296"/>
                  </a:lnTo>
                  <a:close/>
                </a:path>
                <a:path w="1414779" h="1445895">
                  <a:moveTo>
                    <a:pt x="3523" y="264586"/>
                  </a:moveTo>
                  <a:lnTo>
                    <a:pt x="0" y="258180"/>
                  </a:lnTo>
                  <a:lnTo>
                    <a:pt x="4164" y="256258"/>
                  </a:lnTo>
                  <a:lnTo>
                    <a:pt x="45466" y="241358"/>
                  </a:lnTo>
                  <a:lnTo>
                    <a:pt x="88780" y="236998"/>
                  </a:lnTo>
                  <a:lnTo>
                    <a:pt x="132154" y="242429"/>
                  </a:lnTo>
                  <a:lnTo>
                    <a:pt x="142298" y="245967"/>
                  </a:lnTo>
                  <a:lnTo>
                    <a:pt x="85256" y="245967"/>
                  </a:lnTo>
                  <a:lnTo>
                    <a:pt x="45746" y="249826"/>
                  </a:lnTo>
                  <a:lnTo>
                    <a:pt x="8009" y="262664"/>
                  </a:lnTo>
                  <a:lnTo>
                    <a:pt x="3523" y="264586"/>
                  </a:lnTo>
                  <a:close/>
                </a:path>
                <a:path w="1414779" h="1445895">
                  <a:moveTo>
                    <a:pt x="545257" y="939506"/>
                  </a:moveTo>
                  <a:lnTo>
                    <a:pt x="543335" y="935983"/>
                  </a:lnTo>
                  <a:lnTo>
                    <a:pt x="518987" y="887419"/>
                  </a:lnTo>
                  <a:lnTo>
                    <a:pt x="495200" y="838564"/>
                  </a:lnTo>
                  <a:lnTo>
                    <a:pt x="471523" y="789630"/>
                  </a:lnTo>
                  <a:lnTo>
                    <a:pt x="447546" y="740906"/>
                  </a:lnTo>
                  <a:lnTo>
                    <a:pt x="403551" y="653228"/>
                  </a:lnTo>
                  <a:lnTo>
                    <a:pt x="381642" y="609340"/>
                  </a:lnTo>
                  <a:lnTo>
                    <a:pt x="359887" y="565369"/>
                  </a:lnTo>
                  <a:lnTo>
                    <a:pt x="338357" y="521278"/>
                  </a:lnTo>
                  <a:lnTo>
                    <a:pt x="317124" y="477030"/>
                  </a:lnTo>
                  <a:lnTo>
                    <a:pt x="296244" y="432555"/>
                  </a:lnTo>
                  <a:lnTo>
                    <a:pt x="275832" y="387910"/>
                  </a:lnTo>
                  <a:lnTo>
                    <a:pt x="265595" y="366424"/>
                  </a:lnTo>
                  <a:lnTo>
                    <a:pt x="241278" y="325613"/>
                  </a:lnTo>
                  <a:lnTo>
                    <a:pt x="212030" y="293745"/>
                  </a:lnTo>
                  <a:lnTo>
                    <a:pt x="180133" y="271423"/>
                  </a:lnTo>
                  <a:lnTo>
                    <a:pt x="124826" y="250457"/>
                  </a:lnTo>
                  <a:lnTo>
                    <a:pt x="85256" y="245967"/>
                  </a:lnTo>
                  <a:lnTo>
                    <a:pt x="142298" y="245967"/>
                  </a:lnTo>
                  <a:lnTo>
                    <a:pt x="191261" y="266138"/>
                  </a:lnTo>
                  <a:lnTo>
                    <a:pt x="223508" y="289421"/>
                  </a:lnTo>
                  <a:lnTo>
                    <a:pt x="253001" y="322540"/>
                  </a:lnTo>
                  <a:lnTo>
                    <a:pt x="277579" y="365012"/>
                  </a:lnTo>
                  <a:lnTo>
                    <a:pt x="308679" y="432587"/>
                  </a:lnTo>
                  <a:lnTo>
                    <a:pt x="329773" y="477601"/>
                  </a:lnTo>
                  <a:lnTo>
                    <a:pt x="351302" y="522406"/>
                  </a:lnTo>
                  <a:lnTo>
                    <a:pt x="373222" y="566971"/>
                  </a:lnTo>
                  <a:lnTo>
                    <a:pt x="396629" y="613768"/>
                  </a:lnTo>
                  <a:lnTo>
                    <a:pt x="443682" y="707242"/>
                  </a:lnTo>
                  <a:lnTo>
                    <a:pt x="489193" y="798099"/>
                  </a:lnTo>
                  <a:lnTo>
                    <a:pt x="510818" y="842488"/>
                  </a:lnTo>
                  <a:lnTo>
                    <a:pt x="531249" y="887439"/>
                  </a:lnTo>
                  <a:lnTo>
                    <a:pt x="549742" y="933100"/>
                  </a:lnTo>
                  <a:lnTo>
                    <a:pt x="551344" y="936943"/>
                  </a:lnTo>
                  <a:lnTo>
                    <a:pt x="545257" y="939506"/>
                  </a:lnTo>
                  <a:close/>
                </a:path>
                <a:path w="1414779" h="1445895">
                  <a:moveTo>
                    <a:pt x="718253" y="556400"/>
                  </a:moveTo>
                  <a:lnTo>
                    <a:pt x="715690" y="550314"/>
                  </a:lnTo>
                  <a:lnTo>
                    <a:pt x="719214" y="548392"/>
                  </a:lnTo>
                  <a:lnTo>
                    <a:pt x="767709" y="523627"/>
                  </a:lnTo>
                  <a:lnTo>
                    <a:pt x="865179" y="475419"/>
                  </a:lnTo>
                  <a:lnTo>
                    <a:pt x="1088712" y="361924"/>
                  </a:lnTo>
                  <a:lnTo>
                    <a:pt x="1176727" y="318445"/>
                  </a:lnTo>
                  <a:lnTo>
                    <a:pt x="1220976" y="297222"/>
                  </a:lnTo>
                  <a:lnTo>
                    <a:pt x="1265432" y="276438"/>
                  </a:lnTo>
                  <a:lnTo>
                    <a:pt x="1286731" y="266013"/>
                  </a:lnTo>
                  <a:lnTo>
                    <a:pt x="1327287" y="241438"/>
                  </a:lnTo>
                  <a:lnTo>
                    <a:pt x="1358913" y="211998"/>
                  </a:lnTo>
                  <a:lnTo>
                    <a:pt x="1380888" y="179976"/>
                  </a:lnTo>
                  <a:lnTo>
                    <a:pt x="1401331" y="124495"/>
                  </a:lnTo>
                  <a:lnTo>
                    <a:pt x="1405471" y="84965"/>
                  </a:lnTo>
                  <a:lnTo>
                    <a:pt x="1401261" y="45555"/>
                  </a:lnTo>
                  <a:lnTo>
                    <a:pt x="1388131" y="8008"/>
                  </a:lnTo>
                  <a:lnTo>
                    <a:pt x="1386209" y="3843"/>
                  </a:lnTo>
                  <a:lnTo>
                    <a:pt x="1392296" y="0"/>
                  </a:lnTo>
                  <a:lnTo>
                    <a:pt x="1394859" y="4164"/>
                  </a:lnTo>
                  <a:lnTo>
                    <a:pt x="1410006" y="45415"/>
                  </a:lnTo>
                  <a:lnTo>
                    <a:pt x="1414641" y="88649"/>
                  </a:lnTo>
                  <a:lnTo>
                    <a:pt x="1409545" y="132003"/>
                  </a:lnTo>
                  <a:lnTo>
                    <a:pt x="1395500" y="173614"/>
                  </a:lnTo>
                  <a:lnTo>
                    <a:pt x="1375837" y="208089"/>
                  </a:lnTo>
                  <a:lnTo>
                    <a:pt x="1349688" y="237999"/>
                  </a:lnTo>
                  <a:lnTo>
                    <a:pt x="1309803" y="266828"/>
                  </a:lnTo>
                  <a:lnTo>
                    <a:pt x="1266073" y="288931"/>
                  </a:lnTo>
                  <a:lnTo>
                    <a:pt x="1221017" y="309832"/>
                  </a:lnTo>
                  <a:lnTo>
                    <a:pt x="1176171" y="331213"/>
                  </a:lnTo>
                  <a:lnTo>
                    <a:pt x="1131506" y="353075"/>
                  </a:lnTo>
                  <a:lnTo>
                    <a:pt x="856529" y="493221"/>
                  </a:lnTo>
                  <a:lnTo>
                    <a:pt x="812279" y="515119"/>
                  </a:lnTo>
                  <a:lnTo>
                    <a:pt x="767548" y="535874"/>
                  </a:lnTo>
                  <a:lnTo>
                    <a:pt x="718253" y="55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616900" y="6788736"/>
              <a:ext cx="1358900" cy="1524635"/>
            </a:xfrm>
            <a:custGeom>
              <a:avLst/>
              <a:gdLst/>
              <a:ahLst/>
              <a:cxnLst/>
              <a:rect l="l" t="t" r="r" b="b"/>
              <a:pathLst>
                <a:path w="1358900" h="1524634">
                  <a:moveTo>
                    <a:pt x="488973" y="1396712"/>
                  </a:moveTo>
                  <a:lnTo>
                    <a:pt x="470783" y="1366817"/>
                  </a:lnTo>
                  <a:lnTo>
                    <a:pt x="468220" y="1359449"/>
                  </a:lnTo>
                  <a:lnTo>
                    <a:pt x="470142" y="1351441"/>
                  </a:lnTo>
                  <a:lnTo>
                    <a:pt x="477831" y="1347917"/>
                  </a:lnTo>
                  <a:lnTo>
                    <a:pt x="484558" y="1344714"/>
                  </a:lnTo>
                  <a:lnTo>
                    <a:pt x="494169" y="1347597"/>
                  </a:lnTo>
                  <a:lnTo>
                    <a:pt x="496732" y="1354965"/>
                  </a:lnTo>
                  <a:lnTo>
                    <a:pt x="499695" y="1362432"/>
                  </a:lnTo>
                  <a:lnTo>
                    <a:pt x="502659" y="1370260"/>
                  </a:lnTo>
                  <a:lnTo>
                    <a:pt x="504661" y="1378208"/>
                  </a:lnTo>
                  <a:lnTo>
                    <a:pt x="504741" y="1386036"/>
                  </a:lnTo>
                  <a:lnTo>
                    <a:pt x="501688" y="1393038"/>
                  </a:lnTo>
                  <a:lnTo>
                    <a:pt x="495931" y="1396647"/>
                  </a:lnTo>
                  <a:lnTo>
                    <a:pt x="488973" y="1396712"/>
                  </a:lnTo>
                  <a:close/>
                </a:path>
                <a:path w="1358900" h="1524634">
                  <a:moveTo>
                    <a:pt x="779978" y="1488219"/>
                  </a:moveTo>
                  <a:lnTo>
                    <a:pt x="690231" y="1488219"/>
                  </a:lnTo>
                  <a:lnTo>
                    <a:pt x="732990" y="1476192"/>
                  </a:lnTo>
                  <a:lnTo>
                    <a:pt x="771844" y="1453985"/>
                  </a:lnTo>
                  <a:lnTo>
                    <a:pt x="807537" y="1425756"/>
                  </a:lnTo>
                  <a:lnTo>
                    <a:pt x="840481" y="1395966"/>
                  </a:lnTo>
                  <a:lnTo>
                    <a:pt x="850853" y="1392297"/>
                  </a:lnTo>
                  <a:lnTo>
                    <a:pt x="859303" y="1397367"/>
                  </a:lnTo>
                  <a:lnTo>
                    <a:pt x="862827" y="1407182"/>
                  </a:lnTo>
                  <a:lnTo>
                    <a:pt x="858422" y="1417748"/>
                  </a:lnTo>
                  <a:lnTo>
                    <a:pt x="820278" y="1456077"/>
                  </a:lnTo>
                  <a:lnTo>
                    <a:pt x="779978" y="1488219"/>
                  </a:lnTo>
                  <a:close/>
                </a:path>
                <a:path w="1358900" h="1524634">
                  <a:moveTo>
                    <a:pt x="677737" y="1524095"/>
                  </a:moveTo>
                  <a:lnTo>
                    <a:pt x="628206" y="1519721"/>
                  </a:lnTo>
                  <a:lnTo>
                    <a:pt x="578945" y="1504475"/>
                  </a:lnTo>
                  <a:lnTo>
                    <a:pt x="534069" y="1479500"/>
                  </a:lnTo>
                  <a:lnTo>
                    <a:pt x="497693" y="1445936"/>
                  </a:lnTo>
                  <a:lnTo>
                    <a:pt x="494605" y="1436387"/>
                  </a:lnTo>
                  <a:lnTo>
                    <a:pt x="498454" y="1427918"/>
                  </a:lnTo>
                  <a:lnTo>
                    <a:pt x="506568" y="1423414"/>
                  </a:lnTo>
                  <a:lnTo>
                    <a:pt x="516274" y="1425756"/>
                  </a:lnTo>
                  <a:lnTo>
                    <a:pt x="555393" y="1451372"/>
                  </a:lnTo>
                  <a:lnTo>
                    <a:pt x="598087" y="1473084"/>
                  </a:lnTo>
                  <a:lnTo>
                    <a:pt x="643363" y="1486748"/>
                  </a:lnTo>
                  <a:lnTo>
                    <a:pt x="690231" y="1488219"/>
                  </a:lnTo>
                  <a:lnTo>
                    <a:pt x="779978" y="1488219"/>
                  </a:lnTo>
                  <a:lnTo>
                    <a:pt x="778171" y="1489660"/>
                  </a:lnTo>
                  <a:lnTo>
                    <a:pt x="731017" y="1513875"/>
                  </a:lnTo>
                  <a:lnTo>
                    <a:pt x="677737" y="1524095"/>
                  </a:lnTo>
                  <a:close/>
                </a:path>
                <a:path w="1358900" h="1524634">
                  <a:moveTo>
                    <a:pt x="921733" y="1349414"/>
                  </a:moveTo>
                  <a:lnTo>
                    <a:pt x="917689" y="1346676"/>
                  </a:lnTo>
                  <a:lnTo>
                    <a:pt x="915806" y="1342077"/>
                  </a:lnTo>
                  <a:lnTo>
                    <a:pt x="917048" y="1337027"/>
                  </a:lnTo>
                  <a:lnTo>
                    <a:pt x="944399" y="1303658"/>
                  </a:lnTo>
                  <a:lnTo>
                    <a:pt x="978958" y="1273322"/>
                  </a:lnTo>
                  <a:lnTo>
                    <a:pt x="1016521" y="1246170"/>
                  </a:lnTo>
                  <a:lnTo>
                    <a:pt x="1052882" y="1222351"/>
                  </a:lnTo>
                  <a:lnTo>
                    <a:pt x="1061942" y="1220514"/>
                  </a:lnTo>
                  <a:lnTo>
                    <a:pt x="1069140" y="1224713"/>
                  </a:lnTo>
                  <a:lnTo>
                    <a:pt x="1071893" y="1232216"/>
                  </a:lnTo>
                  <a:lnTo>
                    <a:pt x="1067618" y="1240289"/>
                  </a:lnTo>
                  <a:lnTo>
                    <a:pt x="1049488" y="1255499"/>
                  </a:lnTo>
                  <a:lnTo>
                    <a:pt x="1031177" y="1270440"/>
                  </a:lnTo>
                  <a:lnTo>
                    <a:pt x="994255" y="1299869"/>
                  </a:lnTo>
                  <a:lnTo>
                    <a:pt x="961819" y="1326416"/>
                  </a:lnTo>
                  <a:lnTo>
                    <a:pt x="944969" y="1338653"/>
                  </a:lnTo>
                  <a:lnTo>
                    <a:pt x="926979" y="1348879"/>
                  </a:lnTo>
                  <a:lnTo>
                    <a:pt x="921733" y="1349414"/>
                  </a:lnTo>
                  <a:close/>
                </a:path>
                <a:path w="1358900" h="1524634">
                  <a:moveTo>
                    <a:pt x="461832" y="1275700"/>
                  </a:moveTo>
                  <a:lnTo>
                    <a:pt x="454684" y="1269799"/>
                  </a:lnTo>
                  <a:lnTo>
                    <a:pt x="452462" y="1260835"/>
                  </a:lnTo>
                  <a:lnTo>
                    <a:pt x="457327" y="1252141"/>
                  </a:lnTo>
                  <a:lnTo>
                    <a:pt x="492372" y="1221310"/>
                  </a:lnTo>
                  <a:lnTo>
                    <a:pt x="524563" y="1185914"/>
                  </a:lnTo>
                  <a:lnTo>
                    <a:pt x="549727" y="1145834"/>
                  </a:lnTo>
                  <a:lnTo>
                    <a:pt x="563688" y="1100949"/>
                  </a:lnTo>
                  <a:lnTo>
                    <a:pt x="563322" y="1056639"/>
                  </a:lnTo>
                  <a:lnTo>
                    <a:pt x="552115" y="1013381"/>
                  </a:lnTo>
                  <a:lnTo>
                    <a:pt x="534360" y="971623"/>
                  </a:lnTo>
                  <a:lnTo>
                    <a:pt x="514352" y="931818"/>
                  </a:lnTo>
                  <a:lnTo>
                    <a:pt x="513586" y="920872"/>
                  </a:lnTo>
                  <a:lnTo>
                    <a:pt x="520719" y="914161"/>
                  </a:lnTo>
                  <a:lnTo>
                    <a:pt x="531156" y="913395"/>
                  </a:lnTo>
                  <a:lnTo>
                    <a:pt x="540301" y="920287"/>
                  </a:lnTo>
                  <a:lnTo>
                    <a:pt x="566831" y="967409"/>
                  </a:lnTo>
                  <a:lnTo>
                    <a:pt x="587955" y="1016904"/>
                  </a:lnTo>
                  <a:lnTo>
                    <a:pt x="598868" y="1068621"/>
                  </a:lnTo>
                  <a:lnTo>
                    <a:pt x="594763" y="1122410"/>
                  </a:lnTo>
                  <a:lnTo>
                    <a:pt x="577388" y="1168942"/>
                  </a:lnTo>
                  <a:lnTo>
                    <a:pt x="549712" y="1212381"/>
                  </a:lnTo>
                  <a:lnTo>
                    <a:pt x="513806" y="1249033"/>
                  </a:lnTo>
                  <a:lnTo>
                    <a:pt x="471744" y="1275204"/>
                  </a:lnTo>
                  <a:lnTo>
                    <a:pt x="461832" y="1275700"/>
                  </a:lnTo>
                  <a:close/>
                </a:path>
                <a:path w="1358900" h="1524634">
                  <a:moveTo>
                    <a:pt x="380761" y="1281290"/>
                  </a:moveTo>
                  <a:lnTo>
                    <a:pt x="373392" y="1277447"/>
                  </a:lnTo>
                  <a:lnTo>
                    <a:pt x="372111" y="1269118"/>
                  </a:lnTo>
                  <a:lnTo>
                    <a:pt x="370829" y="1261751"/>
                  </a:lnTo>
                  <a:lnTo>
                    <a:pt x="376276" y="1253422"/>
                  </a:lnTo>
                  <a:lnTo>
                    <a:pt x="400223" y="1251300"/>
                  </a:lnTo>
                  <a:lnTo>
                    <a:pt x="408382" y="1251475"/>
                  </a:lnTo>
                  <a:lnTo>
                    <a:pt x="416001" y="1253422"/>
                  </a:lnTo>
                  <a:lnTo>
                    <a:pt x="421872" y="1258337"/>
                  </a:lnTo>
                  <a:lnTo>
                    <a:pt x="423809" y="1264874"/>
                  </a:lnTo>
                  <a:lnTo>
                    <a:pt x="422082" y="1271531"/>
                  </a:lnTo>
                  <a:lnTo>
                    <a:pt x="388449" y="1280970"/>
                  </a:lnTo>
                  <a:lnTo>
                    <a:pt x="380761" y="1281290"/>
                  </a:lnTo>
                  <a:close/>
                </a:path>
                <a:path w="1358900" h="1524634">
                  <a:moveTo>
                    <a:pt x="482316" y="848534"/>
                  </a:moveTo>
                  <a:lnTo>
                    <a:pt x="452282" y="807593"/>
                  </a:lnTo>
                  <a:lnTo>
                    <a:pt x="432179" y="766292"/>
                  </a:lnTo>
                  <a:lnTo>
                    <a:pt x="415920" y="722948"/>
                  </a:lnTo>
                  <a:lnTo>
                    <a:pt x="402545" y="681646"/>
                  </a:lnTo>
                  <a:lnTo>
                    <a:pt x="403056" y="672262"/>
                  </a:lnTo>
                  <a:lnTo>
                    <a:pt x="409033" y="666391"/>
                  </a:lnTo>
                  <a:lnTo>
                    <a:pt x="417052" y="665745"/>
                  </a:lnTo>
                  <a:lnTo>
                    <a:pt x="423689" y="672037"/>
                  </a:lnTo>
                  <a:lnTo>
                    <a:pt x="433565" y="693523"/>
                  </a:lnTo>
                  <a:lnTo>
                    <a:pt x="443111" y="715160"/>
                  </a:lnTo>
                  <a:lnTo>
                    <a:pt x="461812" y="758524"/>
                  </a:lnTo>
                  <a:lnTo>
                    <a:pt x="470382" y="777533"/>
                  </a:lnTo>
                  <a:lnTo>
                    <a:pt x="478952" y="796722"/>
                  </a:lnTo>
                  <a:lnTo>
                    <a:pt x="486320" y="816272"/>
                  </a:lnTo>
                  <a:lnTo>
                    <a:pt x="491286" y="836362"/>
                  </a:lnTo>
                  <a:lnTo>
                    <a:pt x="492567" y="844370"/>
                  </a:lnTo>
                  <a:lnTo>
                    <a:pt x="482316" y="848534"/>
                  </a:lnTo>
                  <a:close/>
                </a:path>
                <a:path w="1358900" h="1524634">
                  <a:moveTo>
                    <a:pt x="751435" y="612101"/>
                  </a:moveTo>
                  <a:lnTo>
                    <a:pt x="697279" y="608292"/>
                  </a:lnTo>
                  <a:lnTo>
                    <a:pt x="650501" y="591345"/>
                  </a:lnTo>
                  <a:lnTo>
                    <a:pt x="606817" y="564008"/>
                  </a:lnTo>
                  <a:lnTo>
                    <a:pt x="569920" y="528382"/>
                  </a:lnTo>
                  <a:lnTo>
                    <a:pt x="543505" y="486570"/>
                  </a:lnTo>
                  <a:lnTo>
                    <a:pt x="543009" y="476520"/>
                  </a:lnTo>
                  <a:lnTo>
                    <a:pt x="548911" y="469352"/>
                  </a:lnTo>
                  <a:lnTo>
                    <a:pt x="557876" y="467110"/>
                  </a:lnTo>
                  <a:lnTo>
                    <a:pt x="566571" y="471835"/>
                  </a:lnTo>
                  <a:lnTo>
                    <a:pt x="597826" y="506630"/>
                  </a:lnTo>
                  <a:lnTo>
                    <a:pt x="633527" y="538542"/>
                  </a:lnTo>
                  <a:lnTo>
                    <a:pt x="673792" y="563367"/>
                  </a:lnTo>
                  <a:lnTo>
                    <a:pt x="718743" y="576901"/>
                  </a:lnTo>
                  <a:lnTo>
                    <a:pt x="856708" y="576901"/>
                  </a:lnTo>
                  <a:lnTo>
                    <a:pt x="852660" y="579238"/>
                  </a:lnTo>
                  <a:lnTo>
                    <a:pt x="803279" y="600805"/>
                  </a:lnTo>
                  <a:lnTo>
                    <a:pt x="751435" y="612101"/>
                  </a:lnTo>
                  <a:close/>
                </a:path>
                <a:path w="1358900" h="1524634">
                  <a:moveTo>
                    <a:pt x="856708" y="576901"/>
                  </a:moveTo>
                  <a:lnTo>
                    <a:pt x="718743" y="576901"/>
                  </a:lnTo>
                  <a:lnTo>
                    <a:pt x="763189" y="576245"/>
                  </a:lnTo>
                  <a:lnTo>
                    <a:pt x="806403" y="564688"/>
                  </a:lnTo>
                  <a:lnTo>
                    <a:pt x="847995" y="546585"/>
                  </a:lnTo>
                  <a:lnTo>
                    <a:pt x="887574" y="526290"/>
                  </a:lnTo>
                  <a:lnTo>
                    <a:pt x="898572" y="525524"/>
                  </a:lnTo>
                  <a:lnTo>
                    <a:pt x="905395" y="532656"/>
                  </a:lnTo>
                  <a:lnTo>
                    <a:pt x="906271" y="543092"/>
                  </a:lnTo>
                  <a:lnTo>
                    <a:pt x="899428" y="552236"/>
                  </a:lnTo>
                  <a:lnTo>
                    <a:pt x="856708" y="576901"/>
                  </a:lnTo>
                  <a:close/>
                </a:path>
                <a:path w="1358900" h="1524634">
                  <a:moveTo>
                    <a:pt x="554037" y="438561"/>
                  </a:moveTo>
                  <a:lnTo>
                    <a:pt x="537418" y="402966"/>
                  </a:lnTo>
                  <a:lnTo>
                    <a:pt x="537098" y="395278"/>
                  </a:lnTo>
                  <a:lnTo>
                    <a:pt x="540942" y="387910"/>
                  </a:lnTo>
                  <a:lnTo>
                    <a:pt x="549271" y="386629"/>
                  </a:lnTo>
                  <a:lnTo>
                    <a:pt x="556319" y="385668"/>
                  </a:lnTo>
                  <a:lnTo>
                    <a:pt x="564969" y="390793"/>
                  </a:lnTo>
                  <a:lnTo>
                    <a:pt x="565610" y="398481"/>
                  </a:lnTo>
                  <a:lnTo>
                    <a:pt x="566551" y="406459"/>
                  </a:lnTo>
                  <a:lnTo>
                    <a:pt x="567372" y="414737"/>
                  </a:lnTo>
                  <a:lnTo>
                    <a:pt x="567232" y="422896"/>
                  </a:lnTo>
                  <a:lnTo>
                    <a:pt x="565290" y="430513"/>
                  </a:lnTo>
                  <a:lnTo>
                    <a:pt x="560549" y="436564"/>
                  </a:lnTo>
                  <a:lnTo>
                    <a:pt x="554037" y="438561"/>
                  </a:lnTo>
                  <a:close/>
                </a:path>
                <a:path w="1358900" h="1524634">
                  <a:moveTo>
                    <a:pt x="974713" y="503867"/>
                  </a:moveTo>
                  <a:lnTo>
                    <a:pt x="1011445" y="463341"/>
                  </a:lnTo>
                  <a:lnTo>
                    <a:pt x="1052641" y="442966"/>
                  </a:lnTo>
                  <a:lnTo>
                    <a:pt x="1095880" y="426374"/>
                  </a:lnTo>
                  <a:lnTo>
                    <a:pt x="1137137" y="412575"/>
                  </a:lnTo>
                  <a:lnTo>
                    <a:pt x="1146387" y="413041"/>
                  </a:lnTo>
                  <a:lnTo>
                    <a:pt x="1152274" y="418942"/>
                  </a:lnTo>
                  <a:lnTo>
                    <a:pt x="1152995" y="426945"/>
                  </a:lnTo>
                  <a:lnTo>
                    <a:pt x="1146748" y="433716"/>
                  </a:lnTo>
                  <a:lnTo>
                    <a:pt x="1125444" y="443782"/>
                  </a:lnTo>
                  <a:lnTo>
                    <a:pt x="1103899" y="453456"/>
                  </a:lnTo>
                  <a:lnTo>
                    <a:pt x="1060570" y="472476"/>
                  </a:lnTo>
                  <a:lnTo>
                    <a:pt x="1022487" y="489933"/>
                  </a:lnTo>
                  <a:lnTo>
                    <a:pt x="1002950" y="497431"/>
                  </a:lnTo>
                  <a:lnTo>
                    <a:pt x="982722" y="502586"/>
                  </a:lnTo>
                  <a:lnTo>
                    <a:pt x="974713" y="503867"/>
                  </a:lnTo>
                  <a:close/>
                </a:path>
                <a:path w="1358900" h="1524634">
                  <a:moveTo>
                    <a:pt x="39910" y="619679"/>
                  </a:moveTo>
                  <a:lnTo>
                    <a:pt x="26760" y="611816"/>
                  </a:lnTo>
                  <a:lnTo>
                    <a:pt x="8910" y="585404"/>
                  </a:lnTo>
                  <a:lnTo>
                    <a:pt x="10" y="556440"/>
                  </a:lnTo>
                  <a:lnTo>
                    <a:pt x="0" y="526095"/>
                  </a:lnTo>
                  <a:lnTo>
                    <a:pt x="8819" y="495539"/>
                  </a:lnTo>
                  <a:lnTo>
                    <a:pt x="10421" y="492336"/>
                  </a:lnTo>
                  <a:lnTo>
                    <a:pt x="12343" y="489773"/>
                  </a:lnTo>
                  <a:lnTo>
                    <a:pt x="14906" y="487851"/>
                  </a:lnTo>
                  <a:lnTo>
                    <a:pt x="15227" y="487210"/>
                  </a:lnTo>
                  <a:lnTo>
                    <a:pt x="15227" y="486570"/>
                  </a:lnTo>
                  <a:lnTo>
                    <a:pt x="15547" y="485929"/>
                  </a:lnTo>
                  <a:lnTo>
                    <a:pt x="24077" y="473717"/>
                  </a:lnTo>
                  <a:lnTo>
                    <a:pt x="37412" y="467751"/>
                  </a:lnTo>
                  <a:lnTo>
                    <a:pt x="51588" y="469352"/>
                  </a:lnTo>
                  <a:lnTo>
                    <a:pt x="62640" y="479843"/>
                  </a:lnTo>
                  <a:lnTo>
                    <a:pt x="74374" y="508372"/>
                  </a:lnTo>
                  <a:lnTo>
                    <a:pt x="80581" y="538222"/>
                  </a:lnTo>
                  <a:lnTo>
                    <a:pt x="81021" y="568672"/>
                  </a:lnTo>
                  <a:lnTo>
                    <a:pt x="75455" y="599003"/>
                  </a:lnTo>
                  <a:lnTo>
                    <a:pt x="67531" y="611861"/>
                  </a:lnTo>
                  <a:lnTo>
                    <a:pt x="54591" y="619223"/>
                  </a:lnTo>
                  <a:lnTo>
                    <a:pt x="39910" y="619679"/>
                  </a:lnTo>
                  <a:close/>
                </a:path>
                <a:path w="1358900" h="1524634">
                  <a:moveTo>
                    <a:pt x="1306754" y="92553"/>
                  </a:moveTo>
                  <a:lnTo>
                    <a:pt x="1277416" y="80080"/>
                  </a:lnTo>
                  <a:lnTo>
                    <a:pt x="1255947" y="56316"/>
                  </a:lnTo>
                  <a:lnTo>
                    <a:pt x="1246701" y="24985"/>
                  </a:lnTo>
                  <a:lnTo>
                    <a:pt x="1248533" y="15405"/>
                  </a:lnTo>
                  <a:lnTo>
                    <a:pt x="1254150" y="7447"/>
                  </a:lnTo>
                  <a:lnTo>
                    <a:pt x="1262289" y="2012"/>
                  </a:lnTo>
                  <a:lnTo>
                    <a:pt x="1271689" y="0"/>
                  </a:lnTo>
                  <a:lnTo>
                    <a:pt x="1300202" y="0"/>
                  </a:lnTo>
                  <a:lnTo>
                    <a:pt x="1343451" y="24224"/>
                  </a:lnTo>
                  <a:lnTo>
                    <a:pt x="1358508" y="65345"/>
                  </a:lnTo>
                  <a:lnTo>
                    <a:pt x="1356771" y="73659"/>
                  </a:lnTo>
                  <a:lnTo>
                    <a:pt x="1353022" y="80681"/>
                  </a:lnTo>
                  <a:lnTo>
                    <a:pt x="1347290" y="86201"/>
                  </a:lnTo>
                  <a:lnTo>
                    <a:pt x="1339606" y="90010"/>
                  </a:lnTo>
                  <a:lnTo>
                    <a:pt x="1306754" y="92553"/>
                  </a:lnTo>
                  <a:close/>
                </a:path>
                <a:path w="1358900" h="1524634">
                  <a:moveTo>
                    <a:pt x="1186153" y="98659"/>
                  </a:moveTo>
                  <a:lnTo>
                    <a:pt x="1163267" y="88799"/>
                  </a:lnTo>
                  <a:lnTo>
                    <a:pt x="1155638" y="67107"/>
                  </a:lnTo>
                  <a:lnTo>
                    <a:pt x="1163267" y="45415"/>
                  </a:lnTo>
                  <a:lnTo>
                    <a:pt x="1186153" y="35555"/>
                  </a:lnTo>
                  <a:lnTo>
                    <a:pt x="1209039" y="45415"/>
                  </a:lnTo>
                  <a:lnTo>
                    <a:pt x="1216667" y="67107"/>
                  </a:lnTo>
                  <a:lnTo>
                    <a:pt x="1209039" y="88799"/>
                  </a:lnTo>
                  <a:lnTo>
                    <a:pt x="1186153" y="98659"/>
                  </a:lnTo>
                  <a:close/>
                </a:path>
                <a:path w="1358900" h="1524634">
                  <a:moveTo>
                    <a:pt x="1093933" y="896398"/>
                  </a:moveTo>
                  <a:lnTo>
                    <a:pt x="1041989" y="876082"/>
                  </a:lnTo>
                  <a:lnTo>
                    <a:pt x="1035262" y="864230"/>
                  </a:lnTo>
                  <a:lnTo>
                    <a:pt x="1036543" y="857824"/>
                  </a:lnTo>
                  <a:lnTo>
                    <a:pt x="1032699" y="851738"/>
                  </a:lnTo>
                  <a:lnTo>
                    <a:pt x="1061812" y="808174"/>
                  </a:lnTo>
                  <a:lnTo>
                    <a:pt x="1098694" y="795681"/>
                  </a:lnTo>
                  <a:lnTo>
                    <a:pt x="1116559" y="795486"/>
                  </a:lnTo>
                  <a:lnTo>
                    <a:pt x="1135175" y="799405"/>
                  </a:lnTo>
                  <a:lnTo>
                    <a:pt x="1151088" y="808429"/>
                  </a:lnTo>
                  <a:lnTo>
                    <a:pt x="1160844" y="823549"/>
                  </a:lnTo>
                  <a:lnTo>
                    <a:pt x="1161239" y="839245"/>
                  </a:lnTo>
                  <a:lnTo>
                    <a:pt x="1154397" y="853980"/>
                  </a:lnTo>
                  <a:lnTo>
                    <a:pt x="1142688" y="866793"/>
                  </a:lnTo>
                  <a:lnTo>
                    <a:pt x="1128487" y="876723"/>
                  </a:lnTo>
                  <a:lnTo>
                    <a:pt x="1124323" y="882489"/>
                  </a:lnTo>
                  <a:lnTo>
                    <a:pt x="1118877" y="887293"/>
                  </a:lnTo>
                  <a:lnTo>
                    <a:pt x="1112469" y="890817"/>
                  </a:lnTo>
                  <a:lnTo>
                    <a:pt x="1093933" y="896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1035157" y="1863914"/>
            <a:ext cx="4076065" cy="7500620"/>
            <a:chOff x="1035157" y="1863914"/>
            <a:chExt cx="4076065" cy="7500620"/>
          </a:xfrm>
        </p:grpSpPr>
        <p:sp>
          <p:nvSpPr>
            <p:cNvPr id="21" name="object 21" descr=""/>
            <p:cNvSpPr/>
            <p:nvPr/>
          </p:nvSpPr>
          <p:spPr>
            <a:xfrm>
              <a:off x="1125740" y="2552969"/>
              <a:ext cx="3985260" cy="6773545"/>
            </a:xfrm>
            <a:custGeom>
              <a:avLst/>
              <a:gdLst/>
              <a:ahLst/>
              <a:cxnLst/>
              <a:rect l="l" t="t" r="r" b="b"/>
              <a:pathLst>
                <a:path w="3985260" h="6773545">
                  <a:moveTo>
                    <a:pt x="1508784" y="6773096"/>
                  </a:moveTo>
                  <a:lnTo>
                    <a:pt x="2780139" y="6728356"/>
                  </a:lnTo>
                  <a:lnTo>
                    <a:pt x="3657654" y="6504657"/>
                  </a:lnTo>
                  <a:lnTo>
                    <a:pt x="3984916" y="6370437"/>
                  </a:lnTo>
                  <a:lnTo>
                    <a:pt x="3875391" y="2647028"/>
                  </a:lnTo>
                  <a:lnTo>
                    <a:pt x="2879162" y="1739026"/>
                  </a:lnTo>
                  <a:lnTo>
                    <a:pt x="1038238" y="1842413"/>
                  </a:lnTo>
                  <a:lnTo>
                    <a:pt x="0" y="2799861"/>
                  </a:lnTo>
                  <a:lnTo>
                    <a:pt x="0" y="6370437"/>
                  </a:lnTo>
                  <a:lnTo>
                    <a:pt x="1508784" y="6773096"/>
                  </a:lnTo>
                  <a:close/>
                </a:path>
                <a:path w="3985260" h="6773545">
                  <a:moveTo>
                    <a:pt x="3359540" y="26408"/>
                  </a:moveTo>
                  <a:lnTo>
                    <a:pt x="3413284" y="26408"/>
                  </a:lnTo>
                  <a:lnTo>
                    <a:pt x="3411784" y="23411"/>
                  </a:lnTo>
                  <a:lnTo>
                    <a:pt x="3411784" y="20415"/>
                  </a:lnTo>
                  <a:lnTo>
                    <a:pt x="3410284" y="17418"/>
                  </a:lnTo>
                  <a:lnTo>
                    <a:pt x="3395562" y="1615"/>
                  </a:lnTo>
                  <a:lnTo>
                    <a:pt x="3375776" y="0"/>
                  </a:lnTo>
                  <a:lnTo>
                    <a:pt x="3360491" y="10465"/>
                  </a:lnTo>
                  <a:lnTo>
                    <a:pt x="3359540" y="26408"/>
                  </a:lnTo>
                  <a:close/>
                </a:path>
                <a:path w="3985260" h="6773545">
                  <a:moveTo>
                    <a:pt x="3700694" y="1009562"/>
                  </a:moveTo>
                  <a:lnTo>
                    <a:pt x="3754323" y="980631"/>
                  </a:lnTo>
                  <a:lnTo>
                    <a:pt x="3789508" y="949770"/>
                  </a:lnTo>
                  <a:lnTo>
                    <a:pt x="3817788" y="914458"/>
                  </a:lnTo>
                  <a:lnTo>
                    <a:pt x="3839541" y="875404"/>
                  </a:lnTo>
                  <a:lnTo>
                    <a:pt x="3855147" y="833317"/>
                  </a:lnTo>
                  <a:lnTo>
                    <a:pt x="3864983" y="788907"/>
                  </a:lnTo>
                  <a:lnTo>
                    <a:pt x="3869429" y="742882"/>
                  </a:lnTo>
                  <a:lnTo>
                    <a:pt x="3868863" y="695952"/>
                  </a:lnTo>
                  <a:lnTo>
                    <a:pt x="3863664" y="648827"/>
                  </a:lnTo>
                  <a:lnTo>
                    <a:pt x="3854211" y="602215"/>
                  </a:lnTo>
                  <a:lnTo>
                    <a:pt x="3840883" y="556825"/>
                  </a:lnTo>
                  <a:lnTo>
                    <a:pt x="3821702" y="506792"/>
                  </a:lnTo>
                  <a:lnTo>
                    <a:pt x="3798705" y="458989"/>
                  </a:lnTo>
                  <a:lnTo>
                    <a:pt x="3772395" y="413127"/>
                  </a:lnTo>
                  <a:lnTo>
                    <a:pt x="3743276" y="368920"/>
                  </a:lnTo>
                  <a:lnTo>
                    <a:pt x="3711853" y="326079"/>
                  </a:lnTo>
                  <a:lnTo>
                    <a:pt x="3684221" y="283976"/>
                  </a:lnTo>
                  <a:lnTo>
                    <a:pt x="3654123" y="243735"/>
                  </a:lnTo>
                  <a:lnTo>
                    <a:pt x="3621662" y="205380"/>
                  </a:lnTo>
                  <a:lnTo>
                    <a:pt x="3586944" y="168939"/>
                  </a:lnTo>
                  <a:lnTo>
                    <a:pt x="3550074" y="134438"/>
                  </a:lnTo>
                  <a:lnTo>
                    <a:pt x="3511157" y="101902"/>
                  </a:lnTo>
                  <a:lnTo>
                    <a:pt x="3470297" y="71359"/>
                  </a:lnTo>
                  <a:lnTo>
                    <a:pt x="3463804" y="63492"/>
                  </a:lnTo>
                  <a:lnTo>
                    <a:pt x="3457732" y="55626"/>
                  </a:lnTo>
                  <a:lnTo>
                    <a:pt x="3451942" y="47760"/>
                  </a:lnTo>
                  <a:lnTo>
                    <a:pt x="3446292" y="39893"/>
                  </a:lnTo>
                  <a:lnTo>
                    <a:pt x="3439025" y="32518"/>
                  </a:lnTo>
                  <a:lnTo>
                    <a:pt x="3430913" y="28094"/>
                  </a:lnTo>
                  <a:lnTo>
                    <a:pt x="3422240" y="26197"/>
                  </a:lnTo>
                  <a:lnTo>
                    <a:pt x="3413284" y="26408"/>
                  </a:lnTo>
                  <a:lnTo>
                    <a:pt x="3359540" y="26408"/>
                  </a:lnTo>
                  <a:lnTo>
                    <a:pt x="3359272" y="30903"/>
                  </a:lnTo>
                  <a:lnTo>
                    <a:pt x="3373851" y="80822"/>
                  </a:lnTo>
                  <a:lnTo>
                    <a:pt x="3384123" y="130974"/>
                  </a:lnTo>
                  <a:lnTo>
                    <a:pt x="3390789" y="181327"/>
                  </a:lnTo>
                  <a:lnTo>
                    <a:pt x="3394551" y="231847"/>
                  </a:lnTo>
                  <a:lnTo>
                    <a:pt x="3396108" y="282503"/>
                  </a:lnTo>
                  <a:lnTo>
                    <a:pt x="3396161" y="333261"/>
                  </a:lnTo>
                  <a:lnTo>
                    <a:pt x="3395411" y="384088"/>
                  </a:lnTo>
                  <a:lnTo>
                    <a:pt x="3394559" y="434952"/>
                  </a:lnTo>
                  <a:lnTo>
                    <a:pt x="3394305" y="485821"/>
                  </a:lnTo>
                  <a:lnTo>
                    <a:pt x="3395350" y="536660"/>
                  </a:lnTo>
                  <a:lnTo>
                    <a:pt x="3398394" y="587439"/>
                  </a:lnTo>
                  <a:lnTo>
                    <a:pt x="3404139" y="638123"/>
                  </a:lnTo>
                  <a:lnTo>
                    <a:pt x="3413284" y="688680"/>
                  </a:lnTo>
                  <a:lnTo>
                    <a:pt x="3423726" y="728371"/>
                  </a:lnTo>
                  <a:lnTo>
                    <a:pt x="3439494" y="774484"/>
                  </a:lnTo>
                  <a:lnTo>
                    <a:pt x="3460407" y="823532"/>
                  </a:lnTo>
                  <a:lnTo>
                    <a:pt x="3486281" y="872030"/>
                  </a:lnTo>
                  <a:lnTo>
                    <a:pt x="3516931" y="916491"/>
                  </a:lnTo>
                  <a:lnTo>
                    <a:pt x="3552173" y="953430"/>
                  </a:lnTo>
                  <a:lnTo>
                    <a:pt x="3591825" y="979361"/>
                  </a:lnTo>
                  <a:lnTo>
                    <a:pt x="3638336" y="989849"/>
                  </a:lnTo>
                  <a:lnTo>
                    <a:pt x="3644244" y="992284"/>
                  </a:lnTo>
                  <a:lnTo>
                    <a:pt x="3650714" y="994719"/>
                  </a:lnTo>
                  <a:lnTo>
                    <a:pt x="3657747" y="996592"/>
                  </a:lnTo>
                  <a:lnTo>
                    <a:pt x="3665342" y="997341"/>
                  </a:lnTo>
                  <a:lnTo>
                    <a:pt x="3672844" y="997341"/>
                  </a:lnTo>
                  <a:lnTo>
                    <a:pt x="3680627" y="1004224"/>
                  </a:lnTo>
                  <a:lnTo>
                    <a:pt x="3690098" y="1008579"/>
                  </a:lnTo>
                  <a:lnTo>
                    <a:pt x="3700694" y="1009562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9450" y="3186211"/>
              <a:ext cx="1963951" cy="1384713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2039450" y="3022891"/>
              <a:ext cx="1965960" cy="327025"/>
            </a:xfrm>
            <a:custGeom>
              <a:avLst/>
              <a:gdLst/>
              <a:ahLst/>
              <a:cxnLst/>
              <a:rect l="l" t="t" r="r" b="b"/>
              <a:pathLst>
                <a:path w="1965960" h="327025">
                  <a:moveTo>
                    <a:pt x="982726" y="326641"/>
                  </a:moveTo>
                  <a:lnTo>
                    <a:pt x="1059574" y="326147"/>
                  </a:lnTo>
                  <a:lnTo>
                    <a:pt x="1134797" y="324692"/>
                  </a:lnTo>
                  <a:lnTo>
                    <a:pt x="1208175" y="322312"/>
                  </a:lnTo>
                  <a:lnTo>
                    <a:pt x="1279492" y="319043"/>
                  </a:lnTo>
                  <a:lnTo>
                    <a:pt x="1348530" y="314923"/>
                  </a:lnTo>
                  <a:lnTo>
                    <a:pt x="1415070" y="309988"/>
                  </a:lnTo>
                  <a:lnTo>
                    <a:pt x="1478895" y="304276"/>
                  </a:lnTo>
                  <a:lnTo>
                    <a:pt x="1539788" y="297824"/>
                  </a:lnTo>
                  <a:lnTo>
                    <a:pt x="1597530" y="290667"/>
                  </a:lnTo>
                  <a:lnTo>
                    <a:pt x="1651904" y="282844"/>
                  </a:lnTo>
                  <a:lnTo>
                    <a:pt x="1702693" y="274390"/>
                  </a:lnTo>
                  <a:lnTo>
                    <a:pt x="1749677" y="265344"/>
                  </a:lnTo>
                  <a:lnTo>
                    <a:pt x="1792641" y="255741"/>
                  </a:lnTo>
                  <a:lnTo>
                    <a:pt x="1831365" y="245619"/>
                  </a:lnTo>
                  <a:lnTo>
                    <a:pt x="1895226" y="223964"/>
                  </a:lnTo>
                  <a:lnTo>
                    <a:pt x="1939517" y="200674"/>
                  </a:lnTo>
                  <a:lnTo>
                    <a:pt x="1965452" y="163320"/>
                  </a:lnTo>
                  <a:lnTo>
                    <a:pt x="1962497" y="150595"/>
                  </a:lnTo>
                  <a:lnTo>
                    <a:pt x="1919926" y="114135"/>
                  </a:lnTo>
                  <a:lnTo>
                    <a:pt x="1865633" y="91626"/>
                  </a:lnTo>
                  <a:lnTo>
                    <a:pt x="1792641" y="70899"/>
                  </a:lnTo>
                  <a:lnTo>
                    <a:pt x="1749677" y="61297"/>
                  </a:lnTo>
                  <a:lnTo>
                    <a:pt x="1702693" y="52250"/>
                  </a:lnTo>
                  <a:lnTo>
                    <a:pt x="1651904" y="43797"/>
                  </a:lnTo>
                  <a:lnTo>
                    <a:pt x="1597530" y="35973"/>
                  </a:lnTo>
                  <a:lnTo>
                    <a:pt x="1539788" y="28817"/>
                  </a:lnTo>
                  <a:lnTo>
                    <a:pt x="1478895" y="22364"/>
                  </a:lnTo>
                  <a:lnTo>
                    <a:pt x="1415070" y="16652"/>
                  </a:lnTo>
                  <a:lnTo>
                    <a:pt x="1348530" y="11717"/>
                  </a:lnTo>
                  <a:lnTo>
                    <a:pt x="1279492" y="7597"/>
                  </a:lnTo>
                  <a:lnTo>
                    <a:pt x="1208175" y="4329"/>
                  </a:lnTo>
                  <a:lnTo>
                    <a:pt x="1134797" y="1948"/>
                  </a:lnTo>
                  <a:lnTo>
                    <a:pt x="1059574" y="493"/>
                  </a:lnTo>
                  <a:lnTo>
                    <a:pt x="982726" y="0"/>
                  </a:lnTo>
                  <a:lnTo>
                    <a:pt x="905877" y="493"/>
                  </a:lnTo>
                  <a:lnTo>
                    <a:pt x="830654" y="1948"/>
                  </a:lnTo>
                  <a:lnTo>
                    <a:pt x="757276" y="4329"/>
                  </a:lnTo>
                  <a:lnTo>
                    <a:pt x="685959" y="7597"/>
                  </a:lnTo>
                  <a:lnTo>
                    <a:pt x="616922" y="11717"/>
                  </a:lnTo>
                  <a:lnTo>
                    <a:pt x="550381" y="16652"/>
                  </a:lnTo>
                  <a:lnTo>
                    <a:pt x="486556" y="22364"/>
                  </a:lnTo>
                  <a:lnTo>
                    <a:pt x="425663" y="28817"/>
                  </a:lnTo>
                  <a:lnTo>
                    <a:pt x="367921" y="35973"/>
                  </a:lnTo>
                  <a:lnTo>
                    <a:pt x="313547" y="43797"/>
                  </a:lnTo>
                  <a:lnTo>
                    <a:pt x="262758" y="52250"/>
                  </a:lnTo>
                  <a:lnTo>
                    <a:pt x="215774" y="61297"/>
                  </a:lnTo>
                  <a:lnTo>
                    <a:pt x="172810" y="70899"/>
                  </a:lnTo>
                  <a:lnTo>
                    <a:pt x="134086" y="81022"/>
                  </a:lnTo>
                  <a:lnTo>
                    <a:pt x="70225" y="102676"/>
                  </a:lnTo>
                  <a:lnTo>
                    <a:pt x="25934" y="125966"/>
                  </a:lnTo>
                  <a:lnTo>
                    <a:pt x="0" y="163320"/>
                  </a:lnTo>
                  <a:lnTo>
                    <a:pt x="2954" y="176045"/>
                  </a:lnTo>
                  <a:lnTo>
                    <a:pt x="45525" y="212505"/>
                  </a:lnTo>
                  <a:lnTo>
                    <a:pt x="99818" y="235014"/>
                  </a:lnTo>
                  <a:lnTo>
                    <a:pt x="172810" y="255741"/>
                  </a:lnTo>
                  <a:lnTo>
                    <a:pt x="215774" y="265344"/>
                  </a:lnTo>
                  <a:lnTo>
                    <a:pt x="262758" y="274390"/>
                  </a:lnTo>
                  <a:lnTo>
                    <a:pt x="313547" y="282844"/>
                  </a:lnTo>
                  <a:lnTo>
                    <a:pt x="367921" y="290667"/>
                  </a:lnTo>
                  <a:lnTo>
                    <a:pt x="425663" y="297824"/>
                  </a:lnTo>
                  <a:lnTo>
                    <a:pt x="486556" y="304276"/>
                  </a:lnTo>
                  <a:lnTo>
                    <a:pt x="550381" y="309988"/>
                  </a:lnTo>
                  <a:lnTo>
                    <a:pt x="616922" y="314923"/>
                  </a:lnTo>
                  <a:lnTo>
                    <a:pt x="685959" y="319043"/>
                  </a:lnTo>
                  <a:lnTo>
                    <a:pt x="757276" y="322312"/>
                  </a:lnTo>
                  <a:lnTo>
                    <a:pt x="830654" y="324692"/>
                  </a:lnTo>
                  <a:lnTo>
                    <a:pt x="905877" y="326147"/>
                  </a:lnTo>
                  <a:lnTo>
                    <a:pt x="982726" y="326641"/>
                  </a:lnTo>
                  <a:close/>
                </a:path>
              </a:pathLst>
            </a:custGeom>
            <a:solidFill>
              <a:srgbClr val="D34A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3531" y="1863914"/>
              <a:ext cx="2026966" cy="1307032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5157" y="2232322"/>
              <a:ext cx="3886081" cy="7131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ydckrhsmgd</dc:creator>
  <cp:keywords>DAFUosZWKTw,BAFTgX0JbJ4</cp:keywords>
  <dc:title>Colorful Retro Vintage Illustration Animated Medical Technology Education Science Presentation</dc:title>
  <dcterms:created xsi:type="dcterms:W3CDTF">2022-12-13T17:34:42Z</dcterms:created>
  <dcterms:modified xsi:type="dcterms:W3CDTF">2022-12-13T17:34:42Z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2022-12-13T00:00:00Z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2022-12-13T00:00:00Z</vt:filetime>
  </property>
</Properties>
</file>